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27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3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1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microsoft.com/office/2007/relationships/hdphoto" Target="../media/hdphoto9.wdp"/><Relationship Id="rId2" Type="http://schemas.openxmlformats.org/officeDocument/2006/relationships/image" Target="../media/image1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microsoft.com/office/2007/relationships/hdphoto" Target="../media/hdphoto8.wdp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C46B76-DF7B-4AA7-9D0F-269BD4BE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Time – tech stack</a:t>
            </a:r>
          </a:p>
        </p:txBody>
      </p:sp>
      <p:sp>
        <p:nvSpPr>
          <p:cNvPr id="1055" name="Textplatzhalter 1054">
            <a:extLst>
              <a:ext uri="{FF2B5EF4-FFF2-40B4-BE49-F238E27FC236}">
                <a16:creationId xmlns:a16="http://schemas.microsoft.com/office/drawing/2014/main" id="{FCAA910A-29D9-4171-952C-89542BC39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Frameworks / Dependencies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51C7F1-6719-473F-B648-100612067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Redux</a:t>
            </a:r>
          </a:p>
          <a:p>
            <a:r>
              <a:rPr lang="en-US" dirty="0"/>
              <a:t>Firebase</a:t>
            </a:r>
          </a:p>
          <a:p>
            <a:r>
              <a:rPr lang="en-US" dirty="0" err="1"/>
              <a:t>Firestore</a:t>
            </a:r>
            <a:r>
              <a:rPr lang="en-US" dirty="0"/>
              <a:t> (NoSQL)</a:t>
            </a:r>
          </a:p>
          <a:p>
            <a:endParaRPr lang="en-US" dirty="0"/>
          </a:p>
          <a:p>
            <a:r>
              <a:rPr lang="en-US" dirty="0" err="1"/>
              <a:t>MaterialUI</a:t>
            </a:r>
            <a:r>
              <a:rPr lang="en-US" dirty="0"/>
              <a:t> and Bootstrap</a:t>
            </a:r>
          </a:p>
          <a:p>
            <a:r>
              <a:rPr lang="en-US" dirty="0"/>
              <a:t>Node &amp; NPM</a:t>
            </a:r>
          </a:p>
        </p:txBody>
      </p:sp>
      <p:sp>
        <p:nvSpPr>
          <p:cNvPr id="1056" name="Textplatzhalter 1055">
            <a:extLst>
              <a:ext uri="{FF2B5EF4-FFF2-40B4-BE49-F238E27FC236}">
                <a16:creationId xmlns:a16="http://schemas.microsoft.com/office/drawing/2014/main" id="{889F8ED3-4FDB-43BC-8EC4-E751B37EE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1057" name="Inhaltsplatzhalter 1056">
            <a:extLst>
              <a:ext uri="{FF2B5EF4-FFF2-40B4-BE49-F238E27FC236}">
                <a16:creationId xmlns:a16="http://schemas.microsoft.com/office/drawing/2014/main" id="{8A2AE47A-4B10-4D55-B364-BF18691E6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YAML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38F0DAB-07FE-4D6E-B656-AC024A6E6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3279" y="2346968"/>
            <a:ext cx="1165914" cy="823912"/>
          </a:xfrm>
          <a:prstGeom prst="rect">
            <a:avLst/>
          </a:prstGeom>
        </p:spPr>
      </p:pic>
      <p:pic>
        <p:nvPicPr>
          <p:cNvPr id="28" name="Grafik 27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67A9D7A4-326E-4728-806E-BF55AADB5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96" y="2930258"/>
            <a:ext cx="604241" cy="546100"/>
          </a:xfrm>
          <a:prstGeom prst="rect">
            <a:avLst/>
          </a:prstGeom>
        </p:spPr>
      </p:pic>
      <p:pic>
        <p:nvPicPr>
          <p:cNvPr id="30" name="Grafik 29" descr="Ein Bild, das Briefpapier, Umschlag enthält.&#10;&#10;Automatisch generierte Beschreibung">
            <a:extLst>
              <a:ext uri="{FF2B5EF4-FFF2-40B4-BE49-F238E27FC236}">
                <a16:creationId xmlns:a16="http://schemas.microsoft.com/office/drawing/2014/main" id="{61F3E59C-92AE-4E3C-922B-7A31FD354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5" y="3398168"/>
            <a:ext cx="604242" cy="604242"/>
          </a:xfrm>
          <a:prstGeom prst="rect">
            <a:avLst/>
          </a:prstGeom>
        </p:spPr>
      </p:pic>
      <p:pic>
        <p:nvPicPr>
          <p:cNvPr id="1024" name="Grafik 1023">
            <a:extLst>
              <a:ext uri="{FF2B5EF4-FFF2-40B4-BE49-F238E27FC236}">
                <a16:creationId xmlns:a16="http://schemas.microsoft.com/office/drawing/2014/main" id="{DB9CC8C6-7B0C-4BA7-93C5-D3762260F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06" y="3904388"/>
            <a:ext cx="597949" cy="604243"/>
          </a:xfrm>
          <a:prstGeom prst="rect">
            <a:avLst/>
          </a:prstGeom>
        </p:spPr>
      </p:pic>
      <p:pic>
        <p:nvPicPr>
          <p:cNvPr id="1026" name="Grafik 1025">
            <a:extLst>
              <a:ext uri="{FF2B5EF4-FFF2-40B4-BE49-F238E27FC236}">
                <a16:creationId xmlns:a16="http://schemas.microsoft.com/office/drawing/2014/main" id="{A00F256F-EB6A-4B57-BD09-9FC34EACD5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917" b="71875" l="10000" r="90000">
                        <a14:foregroundMark x1="74375" y1="35833" x2="80000" y2="28958"/>
                        <a14:foregroundMark x1="80000" y1="28958" x2="75417" y2="31875"/>
                        <a14:foregroundMark x1="55625" y1="72083" x2="59792" y2="71042"/>
                        <a14:foregroundMark x1="63750" y1="28125" x2="62292" y2="28958"/>
                        <a14:foregroundMark x1="20417" y1="27917" x2="21667" y2="2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23092"/>
          <a:stretch/>
        </p:blipFill>
        <p:spPr>
          <a:xfrm>
            <a:off x="1603445" y="4577562"/>
            <a:ext cx="928552" cy="497928"/>
          </a:xfrm>
          <a:prstGeom prst="rect">
            <a:avLst/>
          </a:prstGeom>
        </p:spPr>
      </p:pic>
      <p:pic>
        <p:nvPicPr>
          <p:cNvPr id="1029" name="Grafik 1028">
            <a:extLst>
              <a:ext uri="{FF2B5EF4-FFF2-40B4-BE49-F238E27FC236}">
                <a16:creationId xmlns:a16="http://schemas.microsoft.com/office/drawing/2014/main" id="{878BCE0B-4EC1-4B88-B1BA-579EB644F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26" y="4903337"/>
            <a:ext cx="742942" cy="623955"/>
          </a:xfrm>
          <a:prstGeom prst="rect">
            <a:avLst/>
          </a:prstGeom>
        </p:spPr>
      </p:pic>
      <p:pic>
        <p:nvPicPr>
          <p:cNvPr id="1032" name="Grafik 1031">
            <a:extLst>
              <a:ext uri="{FF2B5EF4-FFF2-40B4-BE49-F238E27FC236}">
                <a16:creationId xmlns:a16="http://schemas.microsoft.com/office/drawing/2014/main" id="{AB747C98-3D9A-468C-A147-12FAC4D88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99" y="5957429"/>
            <a:ext cx="1141847" cy="698430"/>
          </a:xfrm>
          <a:prstGeom prst="rect">
            <a:avLst/>
          </a:prstGeom>
        </p:spPr>
      </p:pic>
      <p:pic>
        <p:nvPicPr>
          <p:cNvPr id="1034" name="Grafik 1033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0B424B53-ACA0-4B85-AB8D-3B9264D396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16" b="89451" l="4852" r="98523">
                        <a14:foregroundMark x1="5274" y1="38608" x2="12869" y2="35021"/>
                        <a14:foregroundMark x1="47890" y1="26582" x2="83122" y2="31224"/>
                        <a14:foregroundMark x1="83122" y1="31224" x2="81857" y2="69198"/>
                        <a14:foregroundMark x1="95359" y1="63291" x2="87975" y2="64135"/>
                        <a14:foregroundMark x1="98523" y1="61603" x2="96835" y2="61603"/>
                        <a14:foregroundMark x1="28481" y1="56751" x2="37131" y2="56751"/>
                        <a14:foregroundMark x1="37131" y1="56751" x2="46203" y2="59072"/>
                        <a14:foregroundMark x1="46203" y1="59072" x2="55063" y2="56751"/>
                        <a14:foregroundMark x1="55063" y1="56751" x2="63713" y2="57384"/>
                        <a14:foregroundMark x1="63713" y1="57384" x2="69831" y2="50000"/>
                        <a14:foregroundMark x1="69831" y1="50000" x2="62025" y2="44726"/>
                        <a14:foregroundMark x1="62025" y1="44726" x2="28270" y2="44937"/>
                        <a14:foregroundMark x1="44304" y1="50633" x2="67300" y2="49789"/>
                        <a14:foregroundMark x1="67300" y1="49789" x2="67300" y2="49789"/>
                        <a14:foregroundMark x1="31224" y1="49156" x2="57806" y2="52110"/>
                        <a14:foregroundMark x1="43460" y1="56962" x2="44515" y2="47679"/>
                        <a14:foregroundMark x1="44515" y1="47679" x2="52110" y2="52743"/>
                        <a14:foregroundMark x1="52110" y1="52743" x2="51899" y2="54008"/>
                        <a14:foregroundMark x1="32068" y1="54219" x2="38819" y2="48312"/>
                        <a14:foregroundMark x1="38819" y1="48312" x2="39241" y2="48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71" y="5788593"/>
            <a:ext cx="928553" cy="928553"/>
          </a:xfrm>
          <a:prstGeom prst="rect">
            <a:avLst/>
          </a:prstGeom>
        </p:spPr>
      </p:pic>
      <p:pic>
        <p:nvPicPr>
          <p:cNvPr id="1036" name="Grafik 1035">
            <a:extLst>
              <a:ext uri="{FF2B5EF4-FFF2-40B4-BE49-F238E27FC236}">
                <a16:creationId xmlns:a16="http://schemas.microsoft.com/office/drawing/2014/main" id="{4E9A2274-DEE5-4EC0-A890-EBBAF52084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16" y="3834559"/>
            <a:ext cx="573971" cy="573971"/>
          </a:xfrm>
          <a:prstGeom prst="rect">
            <a:avLst/>
          </a:prstGeom>
        </p:spPr>
      </p:pic>
      <p:pic>
        <p:nvPicPr>
          <p:cNvPr id="1040" name="Grafik 1039" descr="Ein Bild, das Erste Hilfe-Kasten, ClipArt, Text enthält.&#10;&#10;Automatisch generierte Beschreibung">
            <a:extLst>
              <a:ext uri="{FF2B5EF4-FFF2-40B4-BE49-F238E27FC236}">
                <a16:creationId xmlns:a16="http://schemas.microsoft.com/office/drawing/2014/main" id="{C7C4D554-AE82-45C5-A886-C49BD0C602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509" b="96303" l="6200" r="96350">
                        <a14:foregroundMark x1="6200" y1="46258" x2="19300" y2="48963"/>
                        <a14:foregroundMark x1="19300" y1="48963" x2="25800" y2="59152"/>
                        <a14:foregroundMark x1="25800" y1="59152" x2="25800" y2="76465"/>
                        <a14:foregroundMark x1="25800" y1="76465" x2="19750" y2="89360"/>
                        <a14:foregroundMark x1="19750" y1="89360" x2="11050" y2="89450"/>
                        <a14:foregroundMark x1="11050" y1="89450" x2="7150" y2="74482"/>
                        <a14:foregroundMark x1="7150" y1="74482" x2="6200" y2="60505"/>
                        <a14:foregroundMark x1="10500" y1="53201" x2="22450" y2="53201"/>
                        <a14:foregroundMark x1="16250" y1="96303" x2="18150" y2="96303"/>
                        <a14:foregroundMark x1="69800" y1="41118" x2="91750" y2="45446"/>
                        <a14:foregroundMark x1="91750" y1="45446" x2="93300" y2="64833"/>
                        <a14:foregroundMark x1="93300" y1="64833" x2="91800" y2="80794"/>
                        <a14:foregroundMark x1="91800" y1="80794" x2="86400" y2="93959"/>
                        <a14:foregroundMark x1="86400" y1="93959" x2="78400" y2="90712"/>
                        <a14:foregroundMark x1="78400" y1="90712" x2="73650" y2="78179"/>
                        <a14:foregroundMark x1="73650" y1="78179" x2="72200" y2="67899"/>
                        <a14:foregroundMark x1="95900" y1="41569" x2="93750" y2="85933"/>
                        <a14:foregroundMark x1="81050" y1="84220" x2="90700" y2="51578"/>
                        <a14:foregroundMark x1="90700" y1="51578" x2="84800" y2="62218"/>
                        <a14:foregroundMark x1="84800" y1="62218" x2="84150" y2="57980"/>
                        <a14:foregroundMark x1="10050" y1="57529" x2="12550" y2="76736"/>
                        <a14:foregroundMark x1="12550" y1="76736" x2="21000" y2="69973"/>
                        <a14:foregroundMark x1="21000" y1="69973" x2="21300" y2="69161"/>
                        <a14:foregroundMark x1="6200" y1="25609" x2="6200" y2="29937"/>
                        <a14:foregroundMark x1="6950" y1="28584" x2="9300" y2="28584"/>
                        <a14:foregroundMark x1="12450" y1="26060" x2="15050" y2="26060"/>
                        <a14:foregroundMark x1="18400" y1="27322" x2="22450" y2="26871"/>
                        <a14:foregroundMark x1="24850" y1="31199" x2="27250" y2="31199"/>
                        <a14:foregroundMark x1="45900" y1="9648" x2="48300" y2="4509"/>
                        <a14:foregroundMark x1="54250" y1="10911" x2="51400" y2="5320"/>
                        <a14:foregroundMark x1="75550" y1="25158" x2="77950" y2="25158"/>
                        <a14:foregroundMark x1="81300" y1="24707" x2="83900" y2="31199"/>
                        <a14:foregroundMark x1="87500" y1="26871" x2="90400" y2="31650"/>
                        <a14:foregroundMark x1="70050" y1="42831" x2="72000" y2="89089"/>
                        <a14:foregroundMark x1="72000" y1="89089" x2="77950" y2="92426"/>
                        <a14:foregroundMark x1="73900" y1="64022" x2="87750" y2="55365"/>
                        <a14:foregroundMark x1="75800" y1="51488" x2="88950" y2="56177"/>
                        <a14:foregroundMark x1="79850" y1="74301" x2="88000" y2="80343"/>
                        <a14:foregroundMark x1="88000" y1="80343" x2="89200" y2="73490"/>
                        <a14:foregroundMark x1="82500" y1="41118" x2="92000" y2="40667"/>
                        <a14:foregroundMark x1="92000" y1="40667" x2="96350" y2="40667"/>
                        <a14:foregroundMark x1="12900" y1="77818" x2="20000" y2="65104"/>
                        <a14:foregroundMark x1="20000" y1="65104" x2="20100" y2="84671"/>
                        <a14:foregroundMark x1="20100" y1="84671" x2="23200" y2="69973"/>
                        <a14:foregroundMark x1="23200" y1="69973" x2="23450" y2="65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34" y="2570698"/>
            <a:ext cx="2136063" cy="1184447"/>
          </a:xfrm>
          <a:prstGeom prst="rect">
            <a:avLst/>
          </a:prstGeom>
        </p:spPr>
      </p:pic>
      <p:pic>
        <p:nvPicPr>
          <p:cNvPr id="1042" name="Grafik 1041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E6FDEDA2-AF41-47DD-98EE-B6FB374B75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524" b="89286" l="8297" r="89956">
                        <a14:foregroundMark x1="8297" y1="25000" x2="12664" y2="70238"/>
                        <a14:foregroundMark x1="12664" y1="70238" x2="19651" y2="20238"/>
                        <a14:foregroundMark x1="28821" y1="19048" x2="35371" y2="26190"/>
                        <a14:foregroundMark x1="35371" y1="26190" x2="36245" y2="75000"/>
                        <a14:foregroundMark x1="36245" y1="75000" x2="32314" y2="85714"/>
                        <a14:foregroundMark x1="78603" y1="23810" x2="78166" y2="67857"/>
                        <a14:foregroundMark x1="78166" y1="67857" x2="83406" y2="79762"/>
                        <a14:foregroundMark x1="83406" y1="79762" x2="84716" y2="79762"/>
                        <a14:foregroundMark x1="88646" y1="57143" x2="87336" y2="54762"/>
                        <a14:foregroundMark x1="89083" y1="21429" x2="87336" y2="2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74" y="4518546"/>
            <a:ext cx="1564749" cy="5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rafik 1047">
            <a:extLst>
              <a:ext uri="{FF2B5EF4-FFF2-40B4-BE49-F238E27FC236}">
                <a16:creationId xmlns:a16="http://schemas.microsoft.com/office/drawing/2014/main" id="{850B1DAB-FB22-4F38-A491-F289C06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89888" l="9277" r="94141">
                        <a14:foregroundMark x1="88184" y1="39775" x2="88867" y2="21348"/>
                        <a14:foregroundMark x1="88867" y1="21348" x2="87207" y2="17753"/>
                        <a14:foregroundMark x1="94238" y1="35955" x2="92383" y2="33258"/>
                        <a14:foregroundMark x1="90527" y1="39775" x2="90039" y2="42022"/>
                        <a14:foregroundMark x1="79492" y1="56854" x2="79492" y2="47865"/>
                        <a14:foregroundMark x1="75098" y1="48989" x2="70703" y2="49888"/>
                        <a14:foregroundMark x1="59473" y1="40899" x2="62305" y2="44719"/>
                        <a14:foregroundMark x1="50098" y1="45169" x2="52441" y2="45169"/>
                        <a14:foregroundMark x1="37988" y1="56404" x2="40820" y2="56854"/>
                        <a14:foregroundMark x1="28223" y1="46742" x2="28223" y2="49438"/>
                        <a14:foregroundMark x1="24512" y1="47191" x2="24512" y2="50562"/>
                        <a14:foregroundMark x1="9277" y1="46742" x2="9277" y2="51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09" y="3080361"/>
            <a:ext cx="2686072" cy="1167287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9EC46B76-DF7B-4AA7-9D0F-269BD4BE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Time – tech stack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87D3E4-A13F-4756-82B3-01C8294D4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&amp; Documentation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C8C028E-6570-42A8-AEAF-BE5B9D01C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Codacy</a:t>
            </a:r>
            <a:r>
              <a:rPr lang="en-US" dirty="0"/>
              <a:t> </a:t>
            </a:r>
          </a:p>
          <a:p>
            <a:r>
              <a:rPr lang="en-US" dirty="0" err="1"/>
              <a:t>Codecov</a:t>
            </a:r>
            <a:endParaRPr lang="en-US" dirty="0"/>
          </a:p>
          <a:p>
            <a:r>
              <a:rPr lang="en-US" dirty="0"/>
              <a:t>Travis CI </a:t>
            </a:r>
          </a:p>
          <a:p>
            <a:r>
              <a:rPr lang="en-US" dirty="0"/>
              <a:t>GitHub</a:t>
            </a:r>
          </a:p>
          <a:p>
            <a:r>
              <a:rPr lang="en-US" dirty="0" err="1"/>
              <a:t>YouTrack</a:t>
            </a:r>
            <a:endParaRPr lang="en-US" dirty="0"/>
          </a:p>
          <a:p>
            <a:r>
              <a:rPr lang="en-US" dirty="0" err="1"/>
              <a:t>Wordpress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0E36BFC-D2DF-4C00-958D-71C2544A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9DA8A34-FEDE-4002-818C-8F1A1BFCF9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  <a:p>
            <a:r>
              <a:rPr lang="en-US" dirty="0"/>
              <a:t>Faker</a:t>
            </a:r>
          </a:p>
          <a:p>
            <a:r>
              <a:rPr lang="en-US" dirty="0"/>
              <a:t>Cucumber</a:t>
            </a:r>
          </a:p>
          <a:p>
            <a:r>
              <a:rPr lang="en-US" dirty="0" err="1"/>
              <a:t>TestCafe</a:t>
            </a:r>
            <a:endParaRPr lang="en-US" dirty="0"/>
          </a:p>
          <a:p>
            <a:r>
              <a:rPr lang="en-US" dirty="0" err="1"/>
              <a:t>ESLint</a:t>
            </a:r>
            <a:endParaRPr lang="en-US" dirty="0"/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AE0DFE1-F9B6-4CD4-8CE7-51C7FC45B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54" y="3845420"/>
            <a:ext cx="751661" cy="751661"/>
          </a:xfrm>
          <a:prstGeom prst="rect">
            <a:avLst/>
          </a:prstGeom>
        </p:spPr>
      </p:pic>
      <p:pic>
        <p:nvPicPr>
          <p:cNvPr id="13" name="Grafik 12" descr="Ein Bild, das Kleidung, Kopfbedeckung enthält.&#10;&#10;Automatisch generierte Beschreibung">
            <a:extLst>
              <a:ext uri="{FF2B5EF4-FFF2-40B4-BE49-F238E27FC236}">
                <a16:creationId xmlns:a16="http://schemas.microsoft.com/office/drawing/2014/main" id="{F5D24AD1-3A99-4699-9958-23FAE8A10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94" y="3352800"/>
            <a:ext cx="751661" cy="7456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BA01EBE-F556-4E8C-BC97-DA2DD5D92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50" y="2936703"/>
            <a:ext cx="791268" cy="593451"/>
          </a:xfrm>
          <a:prstGeom prst="rect">
            <a:avLst/>
          </a:prstGeom>
        </p:spPr>
      </p:pic>
      <p:pic>
        <p:nvPicPr>
          <p:cNvPr id="17" name="Grafik 16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405C681D-5682-4C8C-BF22-17046515F7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00" b="69000" l="10000" r="90000">
                        <a14:foregroundMark x1="46000" y1="17500" x2="46000" y2="15500"/>
                        <a14:foregroundMark x1="64000" y1="20000" x2="69500" y2="24500"/>
                        <a14:foregroundMark x1="76000" y1="41000" x2="75500" y2="45000"/>
                        <a14:foregroundMark x1="69000" y1="60500" x2="61500" y2="65000"/>
                        <a14:foregroundMark x1="44500" y1="69000" x2="41000" y2="68000"/>
                        <a14:foregroundMark x1="28500" y1="59000" x2="30500" y2="57500"/>
                        <a14:foregroundMark x1="22500" y1="46500" x2="25000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2331372" y="2413275"/>
            <a:ext cx="791268" cy="569937"/>
          </a:xfrm>
          <a:prstGeom prst="rect">
            <a:avLst/>
          </a:prstGeom>
        </p:spPr>
      </p:pic>
      <p:sp>
        <p:nvSpPr>
          <p:cNvPr id="18" name="AutoShape 2" descr="Quellbild anzeigen">
            <a:extLst>
              <a:ext uri="{FF2B5EF4-FFF2-40B4-BE49-F238E27FC236}">
                <a16:creationId xmlns:a16="http://schemas.microsoft.com/office/drawing/2014/main" id="{06163B3D-C259-4859-92B0-59E6DF30D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confluence.jetbrains.com/download/attachments/38084/TSYSPUB?version=1&amp;modificationDate=1449766720000&amp;api=v2">
            <a:extLst>
              <a:ext uri="{FF2B5EF4-FFF2-40B4-BE49-F238E27FC236}">
                <a16:creationId xmlns:a16="http://schemas.microsoft.com/office/drawing/2014/main" id="{64C343F8-05CA-48B6-A745-0A4A8F296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84" y="4364265"/>
            <a:ext cx="745660" cy="74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80C32EFC-CD32-4384-A438-4934DE4AC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54" y="5065975"/>
            <a:ext cx="745660" cy="745660"/>
          </a:xfrm>
          <a:prstGeom prst="rect">
            <a:avLst/>
          </a:prstGeom>
        </p:spPr>
      </p:pic>
      <p:pic>
        <p:nvPicPr>
          <p:cNvPr id="1044" name="Grafik 1043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9D039729-28E6-45B2-ADF9-6F00C38B3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28" y="2390068"/>
            <a:ext cx="639866" cy="639866"/>
          </a:xfrm>
          <a:prstGeom prst="rect">
            <a:avLst/>
          </a:prstGeom>
        </p:spPr>
      </p:pic>
      <p:pic>
        <p:nvPicPr>
          <p:cNvPr id="1046" name="Grafik 1045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70B3FB81-9B8D-49C9-A09A-0F30DB57C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375" b="89844" l="8376" r="92893">
                        <a14:foregroundMark x1="9137" y1="27344" x2="8629" y2="55469"/>
                        <a14:foregroundMark x1="19036" y1="50000" x2="23350" y2="49219"/>
                        <a14:foregroundMark x1="47462" y1="52344" x2="54822" y2="52344"/>
                        <a14:foregroundMark x1="62437" y1="36719" x2="62437" y2="53906"/>
                        <a14:foregroundMark x1="68528" y1="69531" x2="69036" y2="69531"/>
                        <a14:foregroundMark x1="76904" y1="36719" x2="76904" y2="60156"/>
                        <a14:foregroundMark x1="73350" y1="89844" x2="76142" y2="67969"/>
                        <a14:foregroundMark x1="76142" y1="67969" x2="76142" y2="60938"/>
                        <a14:foregroundMark x1="75127" y1="18750" x2="76904" y2="21875"/>
                        <a14:foregroundMark x1="84712" y1="53812" x2="84264" y2="46094"/>
                        <a14:foregroundMark x1="85533" y1="67969" x2="85390" y2="65503"/>
                        <a14:foregroundMark x1="84264" y1="46094" x2="83503" y2="42188"/>
                        <a14:foregroundMark x1="92893" y1="66406" x2="92893" y2="59375"/>
                        <a14:backgroundMark x1="85533" y1="60156" x2="84264" y2="59375"/>
                        <a14:backgroundMark x1="85533" y1="58594" x2="84010" y2="5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20" y="2997281"/>
            <a:ext cx="1564773" cy="508352"/>
          </a:xfrm>
          <a:prstGeom prst="rect">
            <a:avLst/>
          </a:prstGeom>
        </p:spPr>
      </p:pic>
      <p:pic>
        <p:nvPicPr>
          <p:cNvPr id="1050" name="Grafik 1049">
            <a:extLst>
              <a:ext uri="{FF2B5EF4-FFF2-40B4-BE49-F238E27FC236}">
                <a16:creationId xmlns:a16="http://schemas.microsoft.com/office/drawing/2014/main" id="{119246B6-681D-43FF-B4AE-D4686F8CAA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7051" b="90783" l="10000" r="90000">
                        <a14:foregroundMark x1="35207" y1="56213" x2="17456" y2="68047"/>
                        <a14:foregroundMark x1="49112" y1="71302" x2="65680" y2="70118"/>
                        <a14:foregroundMark x1="65680" y1="70118" x2="81657" y2="70118"/>
                        <a14:foregroundMark x1="81657" y1="70118" x2="69231" y2="59467"/>
                        <a14:foregroundMark x1="69231" y1="59467" x2="61538" y2="57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34"/>
          <a:stretch/>
        </p:blipFill>
        <p:spPr>
          <a:xfrm>
            <a:off x="7665806" y="3786897"/>
            <a:ext cx="973072" cy="896841"/>
          </a:xfrm>
          <a:prstGeom prst="rect">
            <a:avLst/>
          </a:prstGeom>
        </p:spPr>
      </p:pic>
      <p:pic>
        <p:nvPicPr>
          <p:cNvPr id="1052" name="Grafik 1051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929B5D50-FF30-4B89-9C68-CA3EA00018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39" b="93494" l="8650" r="90295">
                        <a14:foregroundMark x1="28059" y1="9639" x2="57384" y2="11325"/>
                        <a14:foregroundMark x1="57384" y1="11325" x2="69409" y2="10120"/>
                        <a14:foregroundMark x1="90717" y1="51084" x2="63080" y2="73012"/>
                        <a14:foregroundMark x1="63080" y1="73012" x2="51477" y2="77349"/>
                        <a14:foregroundMark x1="51477" y1="77349" x2="38608" y2="71084"/>
                        <a14:foregroundMark x1="38608" y1="71084" x2="34599" y2="58313"/>
                        <a14:foregroundMark x1="34599" y1="58313" x2="37553" y2="36386"/>
                        <a14:foregroundMark x1="37553" y1="36386" x2="56962" y2="39036"/>
                        <a14:foregroundMark x1="56962" y1="39036" x2="70675" y2="48193"/>
                        <a14:foregroundMark x1="70675" y1="65542" x2="68776" y2="28916"/>
                        <a14:foregroundMark x1="68776" y1="28916" x2="43882" y2="21446"/>
                        <a14:foregroundMark x1="43882" y1="21446" x2="26160" y2="45301"/>
                        <a14:foregroundMark x1="26160" y1="45301" x2="22363" y2="60241"/>
                        <a14:foregroundMark x1="22363" y1="60241" x2="28692" y2="71807"/>
                        <a14:foregroundMark x1="28692" y1="71807" x2="40506" y2="70361"/>
                        <a14:foregroundMark x1="40506" y1="70361" x2="48523" y2="71807"/>
                        <a14:foregroundMark x1="44304" y1="69398" x2="66667" y2="50843"/>
                        <a14:foregroundMark x1="66667" y1="50843" x2="45359" y2="49157"/>
                        <a14:foregroundMark x1="45359" y1="49157" x2="32700" y2="53735"/>
                        <a14:foregroundMark x1="32700" y1="53735" x2="44304" y2="48916"/>
                        <a14:foregroundMark x1="44304" y1="48916" x2="44304" y2="48916"/>
                        <a14:foregroundMark x1="29958" y1="66747" x2="27637" y2="44337"/>
                        <a14:foregroundMark x1="74473" y1="56145" x2="73418" y2="35422"/>
                        <a14:foregroundMark x1="69831" y1="92289" x2="31224" y2="93494"/>
                        <a14:foregroundMark x1="9072" y1="52771" x2="8650" y2="49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11" y="4498346"/>
            <a:ext cx="774952" cy="6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5505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48</Words>
  <Application>Microsoft Office PowerPoint</Application>
  <PresentationFormat>Breitbild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Tw Cen MT</vt:lpstr>
      <vt:lpstr>Tropfen</vt:lpstr>
      <vt:lpstr>Perfect Time – tech stack</vt:lpstr>
      <vt:lpstr>Perfect Time – 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Time – tech stack</dc:title>
  <dc:creator>Jan Rickel</dc:creator>
  <cp:lastModifiedBy>Jan Rickel</cp:lastModifiedBy>
  <cp:revision>6</cp:revision>
  <dcterms:created xsi:type="dcterms:W3CDTF">2019-06-02T13:23:23Z</dcterms:created>
  <dcterms:modified xsi:type="dcterms:W3CDTF">2019-06-02T14:03:39Z</dcterms:modified>
</cp:coreProperties>
</file>