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2E0D1-7B4C-4DCD-9B50-A0AB6427D25C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FA4EBA-D430-4E66-ACC5-27407D2BFAA2}">
      <dgm:prSet phldrT="[Text]"/>
      <dgm:spPr/>
      <dgm:t>
        <a:bodyPr/>
        <a:lstStyle/>
        <a:p>
          <a:r>
            <a:rPr lang="en-US" dirty="0"/>
            <a:t>Sprint Planning</a:t>
          </a:r>
        </a:p>
      </dgm:t>
    </dgm:pt>
    <dgm:pt modelId="{43705BAB-E0AA-43D1-B230-7338322EB75C}" type="parTrans" cxnId="{280F636D-AC61-4A5F-91A4-800D65B4782B}">
      <dgm:prSet/>
      <dgm:spPr/>
      <dgm:t>
        <a:bodyPr/>
        <a:lstStyle/>
        <a:p>
          <a:endParaRPr lang="en-US"/>
        </a:p>
      </dgm:t>
    </dgm:pt>
    <dgm:pt modelId="{D1EDF29C-DCEC-48A6-BA92-CD1E91ACE2AC}" type="sibTrans" cxnId="{280F636D-AC61-4A5F-91A4-800D65B4782B}">
      <dgm:prSet/>
      <dgm:spPr/>
      <dgm:t>
        <a:bodyPr/>
        <a:lstStyle/>
        <a:p>
          <a:endParaRPr lang="en-US"/>
        </a:p>
      </dgm:t>
    </dgm:pt>
    <dgm:pt modelId="{0A502BC9-8545-410A-AB27-5065304995B1}">
      <dgm:prSet phldrT="[Text]"/>
      <dgm:spPr/>
      <dgm:t>
        <a:bodyPr/>
        <a:lstStyle/>
        <a:p>
          <a:r>
            <a:rPr lang="en-US" dirty="0"/>
            <a:t>Coding</a:t>
          </a:r>
        </a:p>
      </dgm:t>
    </dgm:pt>
    <dgm:pt modelId="{50B8902B-ED73-4EA5-9DC5-6536C179C21B}" type="parTrans" cxnId="{DDA4DB8F-0824-43FD-B058-102B80A57E48}">
      <dgm:prSet/>
      <dgm:spPr/>
      <dgm:t>
        <a:bodyPr/>
        <a:lstStyle/>
        <a:p>
          <a:endParaRPr lang="en-US"/>
        </a:p>
      </dgm:t>
    </dgm:pt>
    <dgm:pt modelId="{80E74954-B6B2-4970-B927-F617FFE85170}" type="sibTrans" cxnId="{DDA4DB8F-0824-43FD-B058-102B80A57E48}">
      <dgm:prSet/>
      <dgm:spPr/>
      <dgm:t>
        <a:bodyPr/>
        <a:lstStyle/>
        <a:p>
          <a:endParaRPr lang="en-US"/>
        </a:p>
      </dgm:t>
    </dgm:pt>
    <dgm:pt modelId="{2BFF5222-6A20-4076-A3C2-1A749CC8FB30}">
      <dgm:prSet phldrT="[Text]"/>
      <dgm:spPr/>
      <dgm:t>
        <a:bodyPr/>
        <a:lstStyle/>
        <a:p>
          <a:r>
            <a:rPr lang="en-US" dirty="0"/>
            <a:t>Committing</a:t>
          </a:r>
        </a:p>
      </dgm:t>
    </dgm:pt>
    <dgm:pt modelId="{467BD547-422A-4A54-B783-3A36E0BB02E5}" type="parTrans" cxnId="{B24A9D81-FF81-4701-B673-435D8BBAE63A}">
      <dgm:prSet/>
      <dgm:spPr/>
      <dgm:t>
        <a:bodyPr/>
        <a:lstStyle/>
        <a:p>
          <a:endParaRPr lang="en-US"/>
        </a:p>
      </dgm:t>
    </dgm:pt>
    <dgm:pt modelId="{698BD227-6191-4624-9121-821511E1D66B}" type="sibTrans" cxnId="{B24A9D81-FF81-4701-B673-435D8BBAE63A}">
      <dgm:prSet/>
      <dgm:spPr/>
      <dgm:t>
        <a:bodyPr/>
        <a:lstStyle/>
        <a:p>
          <a:endParaRPr lang="en-US"/>
        </a:p>
      </dgm:t>
    </dgm:pt>
    <dgm:pt modelId="{F11E6B4E-50DF-45C7-BE30-4207142DD207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A23763BA-126E-4F33-8501-203619627BD7}" type="parTrans" cxnId="{39EC7B01-278E-4184-A13A-039335BE9796}">
      <dgm:prSet/>
      <dgm:spPr/>
      <dgm:t>
        <a:bodyPr/>
        <a:lstStyle/>
        <a:p>
          <a:endParaRPr lang="en-US"/>
        </a:p>
      </dgm:t>
    </dgm:pt>
    <dgm:pt modelId="{6F4D9E27-DDEA-4A03-8CEE-4F0A7D5F8C81}" type="sibTrans" cxnId="{39EC7B01-278E-4184-A13A-039335BE9796}">
      <dgm:prSet/>
      <dgm:spPr/>
      <dgm:t>
        <a:bodyPr/>
        <a:lstStyle/>
        <a:p>
          <a:endParaRPr lang="en-US"/>
        </a:p>
      </dgm:t>
    </dgm:pt>
    <dgm:pt modelId="{FE0004EB-FE53-4383-85A4-A41FEC80B5D7}">
      <dgm:prSet phldrT="[Text]"/>
      <dgm:spPr/>
      <dgm:t>
        <a:bodyPr/>
        <a:lstStyle/>
        <a:p>
          <a:r>
            <a:rPr lang="en-US" dirty="0"/>
            <a:t>Merging</a:t>
          </a:r>
        </a:p>
      </dgm:t>
    </dgm:pt>
    <dgm:pt modelId="{0C225DC3-8659-4D7F-A5E9-89124C47EB66}" type="parTrans" cxnId="{9E6A0D20-D959-4B4A-B0EC-89FA805AAE13}">
      <dgm:prSet/>
      <dgm:spPr/>
      <dgm:t>
        <a:bodyPr/>
        <a:lstStyle/>
        <a:p>
          <a:endParaRPr lang="en-US"/>
        </a:p>
      </dgm:t>
    </dgm:pt>
    <dgm:pt modelId="{92864D28-F322-4CA2-9976-67F001C8A280}" type="sibTrans" cxnId="{9E6A0D20-D959-4B4A-B0EC-89FA805AAE13}">
      <dgm:prSet/>
      <dgm:spPr/>
      <dgm:t>
        <a:bodyPr/>
        <a:lstStyle/>
        <a:p>
          <a:endParaRPr lang="en-US"/>
        </a:p>
      </dgm:t>
    </dgm:pt>
    <dgm:pt modelId="{29ADC1A2-E240-4E23-AC9A-B4761905C835}">
      <dgm:prSet phldrT="[Text]"/>
      <dgm:spPr/>
      <dgm:t>
        <a:bodyPr/>
        <a:lstStyle/>
        <a:p>
          <a:r>
            <a:rPr lang="en-US" dirty="0"/>
            <a:t>Deploying</a:t>
          </a:r>
        </a:p>
      </dgm:t>
    </dgm:pt>
    <dgm:pt modelId="{ADBD0A09-B90D-4816-876B-52B8EBA3D106}" type="parTrans" cxnId="{A9157851-4371-4E06-A76E-A92237C42A14}">
      <dgm:prSet/>
      <dgm:spPr/>
      <dgm:t>
        <a:bodyPr/>
        <a:lstStyle/>
        <a:p>
          <a:endParaRPr lang="en-US"/>
        </a:p>
      </dgm:t>
    </dgm:pt>
    <dgm:pt modelId="{C193BA3E-4128-4FF7-8495-C481901ADD05}" type="sibTrans" cxnId="{A9157851-4371-4E06-A76E-A92237C42A14}">
      <dgm:prSet/>
      <dgm:spPr/>
      <dgm:t>
        <a:bodyPr/>
        <a:lstStyle/>
        <a:p>
          <a:endParaRPr lang="en-US"/>
        </a:p>
      </dgm:t>
    </dgm:pt>
    <dgm:pt modelId="{37E64D28-6EA0-4724-B5D8-C310919E4105}">
      <dgm:prSet phldrT="[Text]"/>
      <dgm:spPr/>
      <dgm:t>
        <a:bodyPr/>
        <a:lstStyle/>
        <a:p>
          <a:r>
            <a:rPr lang="en-US" dirty="0"/>
            <a:t>Analyzing</a:t>
          </a:r>
        </a:p>
      </dgm:t>
    </dgm:pt>
    <dgm:pt modelId="{1F630FBF-C13F-4F9C-8EE5-5BC3F011B291}" type="parTrans" cxnId="{5AE75C07-4EC3-4F04-87F4-44EA697B376C}">
      <dgm:prSet/>
      <dgm:spPr/>
      <dgm:t>
        <a:bodyPr/>
        <a:lstStyle/>
        <a:p>
          <a:endParaRPr lang="en-US"/>
        </a:p>
      </dgm:t>
    </dgm:pt>
    <dgm:pt modelId="{5AE75E1C-9A0E-49B1-9C4A-589C02B51F98}" type="sibTrans" cxnId="{5AE75C07-4EC3-4F04-87F4-44EA697B376C}">
      <dgm:prSet/>
      <dgm:spPr/>
      <dgm:t>
        <a:bodyPr/>
        <a:lstStyle/>
        <a:p>
          <a:endParaRPr lang="en-US"/>
        </a:p>
      </dgm:t>
    </dgm:pt>
    <dgm:pt modelId="{BE89536B-3ADA-4A8A-B368-625ED45B8B11}">
      <dgm:prSet phldrT="[Text]"/>
      <dgm:spPr/>
      <dgm:t>
        <a:bodyPr/>
        <a:lstStyle/>
        <a:p>
          <a:r>
            <a:rPr lang="en-US" dirty="0"/>
            <a:t>Documenting</a:t>
          </a:r>
        </a:p>
      </dgm:t>
    </dgm:pt>
    <dgm:pt modelId="{D31CD1F4-FA0D-437C-9420-0869D9FC3988}" type="parTrans" cxnId="{39650461-3ED2-46A5-8AA6-E86FBEB73C45}">
      <dgm:prSet/>
      <dgm:spPr/>
      <dgm:t>
        <a:bodyPr/>
        <a:lstStyle/>
        <a:p>
          <a:endParaRPr lang="en-US"/>
        </a:p>
      </dgm:t>
    </dgm:pt>
    <dgm:pt modelId="{A40EC5C5-3F0C-432B-8364-BFDA3C649A09}" type="sibTrans" cxnId="{39650461-3ED2-46A5-8AA6-E86FBEB73C45}">
      <dgm:prSet/>
      <dgm:spPr/>
      <dgm:t>
        <a:bodyPr/>
        <a:lstStyle/>
        <a:p>
          <a:endParaRPr lang="en-US"/>
        </a:p>
      </dgm:t>
    </dgm:pt>
    <dgm:pt modelId="{80AAD3E4-1799-41E1-9612-DC09703171D6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8FC56DA2-DB93-4EF7-AA24-071E37D5A1CE}" type="parTrans" cxnId="{3527C1A0-E20F-4D30-96D4-3D9B147ACD87}">
      <dgm:prSet/>
      <dgm:spPr/>
      <dgm:t>
        <a:bodyPr/>
        <a:lstStyle/>
        <a:p>
          <a:endParaRPr lang="en-US"/>
        </a:p>
      </dgm:t>
    </dgm:pt>
    <dgm:pt modelId="{B40C346C-728A-4FD2-8F0C-9D86F0863C84}" type="sibTrans" cxnId="{3527C1A0-E20F-4D30-96D4-3D9B147ACD87}">
      <dgm:prSet/>
      <dgm:spPr/>
      <dgm:t>
        <a:bodyPr/>
        <a:lstStyle/>
        <a:p>
          <a:endParaRPr lang="en-US"/>
        </a:p>
      </dgm:t>
    </dgm:pt>
    <dgm:pt modelId="{AB18A3F4-EBC0-44BC-8789-A70235C911B2}" type="pres">
      <dgm:prSet presAssocID="{B4A2E0D1-7B4C-4DCD-9B50-A0AB6427D25C}" presName="Name0" presStyleCnt="0">
        <dgm:presLayoutVars>
          <dgm:dir/>
          <dgm:resizeHandles/>
        </dgm:presLayoutVars>
      </dgm:prSet>
      <dgm:spPr/>
    </dgm:pt>
    <dgm:pt modelId="{69A41381-F0BE-4056-A7F2-6DCFABD843D8}" type="pres">
      <dgm:prSet presAssocID="{04FA4EBA-D430-4E66-ACC5-27407D2BFAA2}" presName="compNode" presStyleCnt="0"/>
      <dgm:spPr/>
    </dgm:pt>
    <dgm:pt modelId="{4AF472BA-E4B6-4E88-83C6-535F62B2E744}" type="pres">
      <dgm:prSet presAssocID="{04FA4EBA-D430-4E66-ACC5-27407D2BFAA2}" presName="dummyConnPt" presStyleCnt="0"/>
      <dgm:spPr/>
    </dgm:pt>
    <dgm:pt modelId="{4C076B8A-24C9-494F-9D6C-2E309158859F}" type="pres">
      <dgm:prSet presAssocID="{04FA4EBA-D430-4E66-ACC5-27407D2BFAA2}" presName="node" presStyleLbl="node1" presStyleIdx="0" presStyleCnt="9">
        <dgm:presLayoutVars>
          <dgm:bulletEnabled val="1"/>
        </dgm:presLayoutVars>
      </dgm:prSet>
      <dgm:spPr/>
    </dgm:pt>
    <dgm:pt modelId="{9F7914D8-CB21-460C-A54D-33E0B8C1FAE4}" type="pres">
      <dgm:prSet presAssocID="{D1EDF29C-DCEC-48A6-BA92-CD1E91ACE2AC}" presName="sibTrans" presStyleLbl="bgSibTrans2D1" presStyleIdx="0" presStyleCnt="8"/>
      <dgm:spPr/>
    </dgm:pt>
    <dgm:pt modelId="{16BA85FF-BF44-440A-80AE-D43D3AD4A839}" type="pres">
      <dgm:prSet presAssocID="{0A502BC9-8545-410A-AB27-5065304995B1}" presName="compNode" presStyleCnt="0"/>
      <dgm:spPr/>
    </dgm:pt>
    <dgm:pt modelId="{B3D75B18-F979-4606-B4A5-9274906A1D7E}" type="pres">
      <dgm:prSet presAssocID="{0A502BC9-8545-410A-AB27-5065304995B1}" presName="dummyConnPt" presStyleCnt="0"/>
      <dgm:spPr/>
    </dgm:pt>
    <dgm:pt modelId="{D7BD9EF6-D2F0-437A-812D-6EFA7A9E68B8}" type="pres">
      <dgm:prSet presAssocID="{0A502BC9-8545-410A-AB27-5065304995B1}" presName="node" presStyleLbl="node1" presStyleIdx="1" presStyleCnt="9">
        <dgm:presLayoutVars>
          <dgm:bulletEnabled val="1"/>
        </dgm:presLayoutVars>
      </dgm:prSet>
      <dgm:spPr/>
    </dgm:pt>
    <dgm:pt modelId="{90CB432D-9BD3-409C-B9F7-151C3CD2DF4F}" type="pres">
      <dgm:prSet presAssocID="{80E74954-B6B2-4970-B927-F617FFE85170}" presName="sibTrans" presStyleLbl="bgSibTrans2D1" presStyleIdx="1" presStyleCnt="8"/>
      <dgm:spPr/>
    </dgm:pt>
    <dgm:pt modelId="{4ECCD6AB-09BF-4121-9BC2-1D55398D1E6C}" type="pres">
      <dgm:prSet presAssocID="{2BFF5222-6A20-4076-A3C2-1A749CC8FB30}" presName="compNode" presStyleCnt="0"/>
      <dgm:spPr/>
    </dgm:pt>
    <dgm:pt modelId="{D733CABD-220A-4B27-978D-ADE24EFD3F9A}" type="pres">
      <dgm:prSet presAssocID="{2BFF5222-6A20-4076-A3C2-1A749CC8FB30}" presName="dummyConnPt" presStyleCnt="0"/>
      <dgm:spPr/>
    </dgm:pt>
    <dgm:pt modelId="{16963EF5-C105-4ADC-A64F-78964A461B6F}" type="pres">
      <dgm:prSet presAssocID="{2BFF5222-6A20-4076-A3C2-1A749CC8FB30}" presName="node" presStyleLbl="node1" presStyleIdx="2" presStyleCnt="9">
        <dgm:presLayoutVars>
          <dgm:bulletEnabled val="1"/>
        </dgm:presLayoutVars>
      </dgm:prSet>
      <dgm:spPr/>
    </dgm:pt>
    <dgm:pt modelId="{39605732-2281-41EE-9631-6A4AC7624909}" type="pres">
      <dgm:prSet presAssocID="{698BD227-6191-4624-9121-821511E1D66B}" presName="sibTrans" presStyleLbl="bgSibTrans2D1" presStyleIdx="2" presStyleCnt="8"/>
      <dgm:spPr/>
    </dgm:pt>
    <dgm:pt modelId="{3755BE6F-0FE7-4A23-882C-406060E5DDD1}" type="pres">
      <dgm:prSet presAssocID="{F11E6B4E-50DF-45C7-BE30-4207142DD207}" presName="compNode" presStyleCnt="0"/>
      <dgm:spPr/>
    </dgm:pt>
    <dgm:pt modelId="{2B5CA505-3D43-4B82-A4C8-C9F7EC968F35}" type="pres">
      <dgm:prSet presAssocID="{F11E6B4E-50DF-45C7-BE30-4207142DD207}" presName="dummyConnPt" presStyleCnt="0"/>
      <dgm:spPr/>
    </dgm:pt>
    <dgm:pt modelId="{2D3CB2F4-05FD-4B2A-BD50-C922F5D27D82}" type="pres">
      <dgm:prSet presAssocID="{F11E6B4E-50DF-45C7-BE30-4207142DD207}" presName="node" presStyleLbl="node1" presStyleIdx="3" presStyleCnt="9">
        <dgm:presLayoutVars>
          <dgm:bulletEnabled val="1"/>
        </dgm:presLayoutVars>
      </dgm:prSet>
      <dgm:spPr/>
    </dgm:pt>
    <dgm:pt modelId="{3C6E0598-1299-49C8-8714-8796F94C17BA}" type="pres">
      <dgm:prSet presAssocID="{6F4D9E27-DDEA-4A03-8CEE-4F0A7D5F8C81}" presName="sibTrans" presStyleLbl="bgSibTrans2D1" presStyleIdx="3" presStyleCnt="8"/>
      <dgm:spPr/>
    </dgm:pt>
    <dgm:pt modelId="{C5EF1D46-EEF7-4594-A949-C641DDD6B9A8}" type="pres">
      <dgm:prSet presAssocID="{FE0004EB-FE53-4383-85A4-A41FEC80B5D7}" presName="compNode" presStyleCnt="0"/>
      <dgm:spPr/>
    </dgm:pt>
    <dgm:pt modelId="{B1BDD6BE-6D39-496A-947E-CE76562CAFE8}" type="pres">
      <dgm:prSet presAssocID="{FE0004EB-FE53-4383-85A4-A41FEC80B5D7}" presName="dummyConnPt" presStyleCnt="0"/>
      <dgm:spPr/>
    </dgm:pt>
    <dgm:pt modelId="{7B61430D-449D-44E6-B4DB-C6F42F07D6E3}" type="pres">
      <dgm:prSet presAssocID="{FE0004EB-FE53-4383-85A4-A41FEC80B5D7}" presName="node" presStyleLbl="node1" presStyleIdx="4" presStyleCnt="9">
        <dgm:presLayoutVars>
          <dgm:bulletEnabled val="1"/>
        </dgm:presLayoutVars>
      </dgm:prSet>
      <dgm:spPr/>
    </dgm:pt>
    <dgm:pt modelId="{98AFA541-795B-4073-B240-C28D3F96C3D3}" type="pres">
      <dgm:prSet presAssocID="{92864D28-F322-4CA2-9976-67F001C8A280}" presName="sibTrans" presStyleLbl="bgSibTrans2D1" presStyleIdx="4" presStyleCnt="8"/>
      <dgm:spPr/>
    </dgm:pt>
    <dgm:pt modelId="{3B3B1EE7-7C95-40A1-8DB0-848E4302B8C8}" type="pres">
      <dgm:prSet presAssocID="{29ADC1A2-E240-4E23-AC9A-B4761905C835}" presName="compNode" presStyleCnt="0"/>
      <dgm:spPr/>
    </dgm:pt>
    <dgm:pt modelId="{241387D7-DB55-4C8C-91B4-5A3C5A5859D3}" type="pres">
      <dgm:prSet presAssocID="{29ADC1A2-E240-4E23-AC9A-B4761905C835}" presName="dummyConnPt" presStyleCnt="0"/>
      <dgm:spPr/>
    </dgm:pt>
    <dgm:pt modelId="{38C19F4E-E410-4EA3-A43A-5741C0F697DB}" type="pres">
      <dgm:prSet presAssocID="{29ADC1A2-E240-4E23-AC9A-B4761905C835}" presName="node" presStyleLbl="node1" presStyleIdx="5" presStyleCnt="9">
        <dgm:presLayoutVars>
          <dgm:bulletEnabled val="1"/>
        </dgm:presLayoutVars>
      </dgm:prSet>
      <dgm:spPr/>
    </dgm:pt>
    <dgm:pt modelId="{1604C8E5-4A6E-4F65-873E-5B7B2D567A7E}" type="pres">
      <dgm:prSet presAssocID="{C193BA3E-4128-4FF7-8495-C481901ADD05}" presName="sibTrans" presStyleLbl="bgSibTrans2D1" presStyleIdx="5" presStyleCnt="8"/>
      <dgm:spPr/>
    </dgm:pt>
    <dgm:pt modelId="{F5E5B6A2-7E03-4DD7-BC42-C98DE2255CD9}" type="pres">
      <dgm:prSet presAssocID="{37E64D28-6EA0-4724-B5D8-C310919E4105}" presName="compNode" presStyleCnt="0"/>
      <dgm:spPr/>
    </dgm:pt>
    <dgm:pt modelId="{F13816B5-FC0F-4CEC-9956-B4CD09AB6843}" type="pres">
      <dgm:prSet presAssocID="{37E64D28-6EA0-4724-B5D8-C310919E4105}" presName="dummyConnPt" presStyleCnt="0"/>
      <dgm:spPr/>
    </dgm:pt>
    <dgm:pt modelId="{CD9E3655-85D7-4406-BE09-C6482321B881}" type="pres">
      <dgm:prSet presAssocID="{37E64D28-6EA0-4724-B5D8-C310919E4105}" presName="node" presStyleLbl="node1" presStyleIdx="6" presStyleCnt="9">
        <dgm:presLayoutVars>
          <dgm:bulletEnabled val="1"/>
        </dgm:presLayoutVars>
      </dgm:prSet>
      <dgm:spPr/>
    </dgm:pt>
    <dgm:pt modelId="{E4D208BB-70BC-4392-8590-60592F2042A0}" type="pres">
      <dgm:prSet presAssocID="{5AE75E1C-9A0E-49B1-9C4A-589C02B51F98}" presName="sibTrans" presStyleLbl="bgSibTrans2D1" presStyleIdx="6" presStyleCnt="8"/>
      <dgm:spPr/>
    </dgm:pt>
    <dgm:pt modelId="{C649403D-A316-4B72-B4AF-847284F8FB54}" type="pres">
      <dgm:prSet presAssocID="{BE89536B-3ADA-4A8A-B368-625ED45B8B11}" presName="compNode" presStyleCnt="0"/>
      <dgm:spPr/>
    </dgm:pt>
    <dgm:pt modelId="{3E2D9C6A-06AD-4663-B466-945BA76F1C04}" type="pres">
      <dgm:prSet presAssocID="{BE89536B-3ADA-4A8A-B368-625ED45B8B11}" presName="dummyConnPt" presStyleCnt="0"/>
      <dgm:spPr/>
    </dgm:pt>
    <dgm:pt modelId="{DAA5FA39-2995-4C1E-A34B-F3DCA251D47B}" type="pres">
      <dgm:prSet presAssocID="{BE89536B-3ADA-4A8A-B368-625ED45B8B11}" presName="node" presStyleLbl="node1" presStyleIdx="7" presStyleCnt="9">
        <dgm:presLayoutVars>
          <dgm:bulletEnabled val="1"/>
        </dgm:presLayoutVars>
      </dgm:prSet>
      <dgm:spPr/>
    </dgm:pt>
    <dgm:pt modelId="{23150D30-3853-4C7F-AB76-01E464D94216}" type="pres">
      <dgm:prSet presAssocID="{A40EC5C5-3F0C-432B-8364-BFDA3C649A09}" presName="sibTrans" presStyleLbl="bgSibTrans2D1" presStyleIdx="7" presStyleCnt="8"/>
      <dgm:spPr/>
    </dgm:pt>
    <dgm:pt modelId="{5BAF6B16-1E3F-4041-920A-D76F70111099}" type="pres">
      <dgm:prSet presAssocID="{80AAD3E4-1799-41E1-9612-DC09703171D6}" presName="compNode" presStyleCnt="0"/>
      <dgm:spPr/>
    </dgm:pt>
    <dgm:pt modelId="{1A7ACB7D-EFA6-4A71-9900-CDE6E1C2CB47}" type="pres">
      <dgm:prSet presAssocID="{80AAD3E4-1799-41E1-9612-DC09703171D6}" presName="dummyConnPt" presStyleCnt="0"/>
      <dgm:spPr/>
    </dgm:pt>
    <dgm:pt modelId="{991E6419-726A-4E75-AC8C-7DCCC581CCAC}" type="pres">
      <dgm:prSet presAssocID="{80AAD3E4-1799-41E1-9612-DC09703171D6}" presName="node" presStyleLbl="node1" presStyleIdx="8" presStyleCnt="9">
        <dgm:presLayoutVars>
          <dgm:bulletEnabled val="1"/>
        </dgm:presLayoutVars>
      </dgm:prSet>
      <dgm:spPr/>
    </dgm:pt>
  </dgm:ptLst>
  <dgm:cxnLst>
    <dgm:cxn modelId="{39EC7B01-278E-4184-A13A-039335BE9796}" srcId="{B4A2E0D1-7B4C-4DCD-9B50-A0AB6427D25C}" destId="{F11E6B4E-50DF-45C7-BE30-4207142DD207}" srcOrd="3" destOrd="0" parTransId="{A23763BA-126E-4F33-8501-203619627BD7}" sibTransId="{6F4D9E27-DDEA-4A03-8CEE-4F0A7D5F8C81}"/>
    <dgm:cxn modelId="{5AE75C07-4EC3-4F04-87F4-44EA697B376C}" srcId="{B4A2E0D1-7B4C-4DCD-9B50-A0AB6427D25C}" destId="{37E64D28-6EA0-4724-B5D8-C310919E4105}" srcOrd="6" destOrd="0" parTransId="{1F630FBF-C13F-4F9C-8EE5-5BC3F011B291}" sibTransId="{5AE75E1C-9A0E-49B1-9C4A-589C02B51F98}"/>
    <dgm:cxn modelId="{71E4CF0E-8C0C-4540-BC53-759EEDD76889}" type="presOf" srcId="{2BFF5222-6A20-4076-A3C2-1A749CC8FB30}" destId="{16963EF5-C105-4ADC-A64F-78964A461B6F}" srcOrd="0" destOrd="0" presId="urn:microsoft.com/office/officeart/2005/8/layout/bProcess4"/>
    <dgm:cxn modelId="{B4177513-2C99-479A-978A-40C0C0D11C6E}" type="presOf" srcId="{698BD227-6191-4624-9121-821511E1D66B}" destId="{39605732-2281-41EE-9631-6A4AC7624909}" srcOrd="0" destOrd="0" presId="urn:microsoft.com/office/officeart/2005/8/layout/bProcess4"/>
    <dgm:cxn modelId="{9E6A0D20-D959-4B4A-B0EC-89FA805AAE13}" srcId="{B4A2E0D1-7B4C-4DCD-9B50-A0AB6427D25C}" destId="{FE0004EB-FE53-4383-85A4-A41FEC80B5D7}" srcOrd="4" destOrd="0" parTransId="{0C225DC3-8659-4D7F-A5E9-89124C47EB66}" sibTransId="{92864D28-F322-4CA2-9976-67F001C8A280}"/>
    <dgm:cxn modelId="{450CDE26-B7E7-44E3-BA48-0556B12E8500}" type="presOf" srcId="{5AE75E1C-9A0E-49B1-9C4A-589C02B51F98}" destId="{E4D208BB-70BC-4392-8590-60592F2042A0}" srcOrd="0" destOrd="0" presId="urn:microsoft.com/office/officeart/2005/8/layout/bProcess4"/>
    <dgm:cxn modelId="{87E82733-0B12-4474-8396-5C331BA063C5}" type="presOf" srcId="{BE89536B-3ADA-4A8A-B368-625ED45B8B11}" destId="{DAA5FA39-2995-4C1E-A34B-F3DCA251D47B}" srcOrd="0" destOrd="0" presId="urn:microsoft.com/office/officeart/2005/8/layout/bProcess4"/>
    <dgm:cxn modelId="{E94B143D-BA94-485D-B9B2-E32D661856D3}" type="presOf" srcId="{29ADC1A2-E240-4E23-AC9A-B4761905C835}" destId="{38C19F4E-E410-4EA3-A43A-5741C0F697DB}" srcOrd="0" destOrd="0" presId="urn:microsoft.com/office/officeart/2005/8/layout/bProcess4"/>
    <dgm:cxn modelId="{8DEDA53D-EEEB-41DF-8B31-A64734E89C5C}" type="presOf" srcId="{80AAD3E4-1799-41E1-9612-DC09703171D6}" destId="{991E6419-726A-4E75-AC8C-7DCCC581CCAC}" srcOrd="0" destOrd="0" presId="urn:microsoft.com/office/officeart/2005/8/layout/bProcess4"/>
    <dgm:cxn modelId="{39650461-3ED2-46A5-8AA6-E86FBEB73C45}" srcId="{B4A2E0D1-7B4C-4DCD-9B50-A0AB6427D25C}" destId="{BE89536B-3ADA-4A8A-B368-625ED45B8B11}" srcOrd="7" destOrd="0" parTransId="{D31CD1F4-FA0D-437C-9420-0869D9FC3988}" sibTransId="{A40EC5C5-3F0C-432B-8364-BFDA3C649A09}"/>
    <dgm:cxn modelId="{4AF65941-8978-4F8C-A33A-6AA5F2FAD160}" type="presOf" srcId="{D1EDF29C-DCEC-48A6-BA92-CD1E91ACE2AC}" destId="{9F7914D8-CB21-460C-A54D-33E0B8C1FAE4}" srcOrd="0" destOrd="0" presId="urn:microsoft.com/office/officeart/2005/8/layout/bProcess4"/>
    <dgm:cxn modelId="{280F636D-AC61-4A5F-91A4-800D65B4782B}" srcId="{B4A2E0D1-7B4C-4DCD-9B50-A0AB6427D25C}" destId="{04FA4EBA-D430-4E66-ACC5-27407D2BFAA2}" srcOrd="0" destOrd="0" parTransId="{43705BAB-E0AA-43D1-B230-7338322EB75C}" sibTransId="{D1EDF29C-DCEC-48A6-BA92-CD1E91ACE2AC}"/>
    <dgm:cxn modelId="{A9157851-4371-4E06-A76E-A92237C42A14}" srcId="{B4A2E0D1-7B4C-4DCD-9B50-A0AB6427D25C}" destId="{29ADC1A2-E240-4E23-AC9A-B4761905C835}" srcOrd="5" destOrd="0" parTransId="{ADBD0A09-B90D-4816-876B-52B8EBA3D106}" sibTransId="{C193BA3E-4128-4FF7-8495-C481901ADD05}"/>
    <dgm:cxn modelId="{81C78E55-CBC9-4A83-8B83-7FBDCD189EDD}" type="presOf" srcId="{92864D28-F322-4CA2-9976-67F001C8A280}" destId="{98AFA541-795B-4073-B240-C28D3F96C3D3}" srcOrd="0" destOrd="0" presId="urn:microsoft.com/office/officeart/2005/8/layout/bProcess4"/>
    <dgm:cxn modelId="{B24A9D81-FF81-4701-B673-435D8BBAE63A}" srcId="{B4A2E0D1-7B4C-4DCD-9B50-A0AB6427D25C}" destId="{2BFF5222-6A20-4076-A3C2-1A749CC8FB30}" srcOrd="2" destOrd="0" parTransId="{467BD547-422A-4A54-B783-3A36E0BB02E5}" sibTransId="{698BD227-6191-4624-9121-821511E1D66B}"/>
    <dgm:cxn modelId="{EC053586-6AF7-426C-B328-3B6CAE483AE1}" type="presOf" srcId="{04FA4EBA-D430-4E66-ACC5-27407D2BFAA2}" destId="{4C076B8A-24C9-494F-9D6C-2E309158859F}" srcOrd="0" destOrd="0" presId="urn:microsoft.com/office/officeart/2005/8/layout/bProcess4"/>
    <dgm:cxn modelId="{DDA4DB8F-0824-43FD-B058-102B80A57E48}" srcId="{B4A2E0D1-7B4C-4DCD-9B50-A0AB6427D25C}" destId="{0A502BC9-8545-410A-AB27-5065304995B1}" srcOrd="1" destOrd="0" parTransId="{50B8902B-ED73-4EA5-9DC5-6536C179C21B}" sibTransId="{80E74954-B6B2-4970-B927-F617FFE85170}"/>
    <dgm:cxn modelId="{3527C1A0-E20F-4D30-96D4-3D9B147ACD87}" srcId="{B4A2E0D1-7B4C-4DCD-9B50-A0AB6427D25C}" destId="{80AAD3E4-1799-41E1-9612-DC09703171D6}" srcOrd="8" destOrd="0" parTransId="{8FC56DA2-DB93-4EF7-AA24-071E37D5A1CE}" sibTransId="{B40C346C-728A-4FD2-8F0C-9D86F0863C84}"/>
    <dgm:cxn modelId="{6E7755A8-24ED-4234-893A-D33F530779FF}" type="presOf" srcId="{0A502BC9-8545-410A-AB27-5065304995B1}" destId="{D7BD9EF6-D2F0-437A-812D-6EFA7A9E68B8}" srcOrd="0" destOrd="0" presId="urn:microsoft.com/office/officeart/2005/8/layout/bProcess4"/>
    <dgm:cxn modelId="{375856C5-784C-43E1-80F9-8B6809731ED7}" type="presOf" srcId="{B4A2E0D1-7B4C-4DCD-9B50-A0AB6427D25C}" destId="{AB18A3F4-EBC0-44BC-8789-A70235C911B2}" srcOrd="0" destOrd="0" presId="urn:microsoft.com/office/officeart/2005/8/layout/bProcess4"/>
    <dgm:cxn modelId="{1A69A8CB-A4C5-40EE-BC0C-A3082D0CC2BB}" type="presOf" srcId="{37E64D28-6EA0-4724-B5D8-C310919E4105}" destId="{CD9E3655-85D7-4406-BE09-C6482321B881}" srcOrd="0" destOrd="0" presId="urn:microsoft.com/office/officeart/2005/8/layout/bProcess4"/>
    <dgm:cxn modelId="{42CA16CE-82DE-4C77-928D-36C6C6C88EA3}" type="presOf" srcId="{80E74954-B6B2-4970-B927-F617FFE85170}" destId="{90CB432D-9BD3-409C-B9F7-151C3CD2DF4F}" srcOrd="0" destOrd="0" presId="urn:microsoft.com/office/officeart/2005/8/layout/bProcess4"/>
    <dgm:cxn modelId="{7C47C9DF-0B72-45E7-8CE2-CC8DDA2D1283}" type="presOf" srcId="{FE0004EB-FE53-4383-85A4-A41FEC80B5D7}" destId="{7B61430D-449D-44E6-B4DB-C6F42F07D6E3}" srcOrd="0" destOrd="0" presId="urn:microsoft.com/office/officeart/2005/8/layout/bProcess4"/>
    <dgm:cxn modelId="{2A24E3E0-089A-45E3-8CB1-144CF85DB773}" type="presOf" srcId="{C193BA3E-4128-4FF7-8495-C481901ADD05}" destId="{1604C8E5-4A6E-4F65-873E-5B7B2D567A7E}" srcOrd="0" destOrd="0" presId="urn:microsoft.com/office/officeart/2005/8/layout/bProcess4"/>
    <dgm:cxn modelId="{A0A955E5-68D2-474B-B3D9-B4AC04577CF7}" type="presOf" srcId="{6F4D9E27-DDEA-4A03-8CEE-4F0A7D5F8C81}" destId="{3C6E0598-1299-49C8-8714-8796F94C17BA}" srcOrd="0" destOrd="0" presId="urn:microsoft.com/office/officeart/2005/8/layout/bProcess4"/>
    <dgm:cxn modelId="{72DFA7F2-F09C-4EB6-B1EE-C3D01D7151E8}" type="presOf" srcId="{A40EC5C5-3F0C-432B-8364-BFDA3C649A09}" destId="{23150D30-3853-4C7F-AB76-01E464D94216}" srcOrd="0" destOrd="0" presId="urn:microsoft.com/office/officeart/2005/8/layout/bProcess4"/>
    <dgm:cxn modelId="{A57A6CFC-EE49-4E25-A346-A47BCD106C82}" type="presOf" srcId="{F11E6B4E-50DF-45C7-BE30-4207142DD207}" destId="{2D3CB2F4-05FD-4B2A-BD50-C922F5D27D82}" srcOrd="0" destOrd="0" presId="urn:microsoft.com/office/officeart/2005/8/layout/bProcess4"/>
    <dgm:cxn modelId="{1ECCF7E1-C33E-4264-84D5-E6EFC2629F56}" type="presParOf" srcId="{AB18A3F4-EBC0-44BC-8789-A70235C911B2}" destId="{69A41381-F0BE-4056-A7F2-6DCFABD843D8}" srcOrd="0" destOrd="0" presId="urn:microsoft.com/office/officeart/2005/8/layout/bProcess4"/>
    <dgm:cxn modelId="{5C20E2A0-C7AA-447E-A363-A4EDAFFA946C}" type="presParOf" srcId="{69A41381-F0BE-4056-A7F2-6DCFABD843D8}" destId="{4AF472BA-E4B6-4E88-83C6-535F62B2E744}" srcOrd="0" destOrd="0" presId="urn:microsoft.com/office/officeart/2005/8/layout/bProcess4"/>
    <dgm:cxn modelId="{51ECBF54-1DED-4A50-A474-DB207E414A5B}" type="presParOf" srcId="{69A41381-F0BE-4056-A7F2-6DCFABD843D8}" destId="{4C076B8A-24C9-494F-9D6C-2E309158859F}" srcOrd="1" destOrd="0" presId="urn:microsoft.com/office/officeart/2005/8/layout/bProcess4"/>
    <dgm:cxn modelId="{C7F1E277-683E-4A13-A101-D028F8BDFC6E}" type="presParOf" srcId="{AB18A3F4-EBC0-44BC-8789-A70235C911B2}" destId="{9F7914D8-CB21-460C-A54D-33E0B8C1FAE4}" srcOrd="1" destOrd="0" presId="urn:microsoft.com/office/officeart/2005/8/layout/bProcess4"/>
    <dgm:cxn modelId="{F59899E7-4BF4-42D9-9A50-60E76D48FD02}" type="presParOf" srcId="{AB18A3F4-EBC0-44BC-8789-A70235C911B2}" destId="{16BA85FF-BF44-440A-80AE-D43D3AD4A839}" srcOrd="2" destOrd="0" presId="urn:microsoft.com/office/officeart/2005/8/layout/bProcess4"/>
    <dgm:cxn modelId="{19AED94E-9A05-432C-91EC-E956EE5DD5AE}" type="presParOf" srcId="{16BA85FF-BF44-440A-80AE-D43D3AD4A839}" destId="{B3D75B18-F979-4606-B4A5-9274906A1D7E}" srcOrd="0" destOrd="0" presId="urn:microsoft.com/office/officeart/2005/8/layout/bProcess4"/>
    <dgm:cxn modelId="{30279CEF-690F-4278-A28E-15BB81F725EA}" type="presParOf" srcId="{16BA85FF-BF44-440A-80AE-D43D3AD4A839}" destId="{D7BD9EF6-D2F0-437A-812D-6EFA7A9E68B8}" srcOrd="1" destOrd="0" presId="urn:microsoft.com/office/officeart/2005/8/layout/bProcess4"/>
    <dgm:cxn modelId="{1B3D2451-9EBC-47FF-BCD4-6B7B3F6CBAD4}" type="presParOf" srcId="{AB18A3F4-EBC0-44BC-8789-A70235C911B2}" destId="{90CB432D-9BD3-409C-B9F7-151C3CD2DF4F}" srcOrd="3" destOrd="0" presId="urn:microsoft.com/office/officeart/2005/8/layout/bProcess4"/>
    <dgm:cxn modelId="{9C12BEBD-AEAF-4F80-B575-25832417755B}" type="presParOf" srcId="{AB18A3F4-EBC0-44BC-8789-A70235C911B2}" destId="{4ECCD6AB-09BF-4121-9BC2-1D55398D1E6C}" srcOrd="4" destOrd="0" presId="urn:microsoft.com/office/officeart/2005/8/layout/bProcess4"/>
    <dgm:cxn modelId="{4FCB89F3-7E14-43B2-B9D1-3235484EACC3}" type="presParOf" srcId="{4ECCD6AB-09BF-4121-9BC2-1D55398D1E6C}" destId="{D733CABD-220A-4B27-978D-ADE24EFD3F9A}" srcOrd="0" destOrd="0" presId="urn:microsoft.com/office/officeart/2005/8/layout/bProcess4"/>
    <dgm:cxn modelId="{57FDB4CB-F810-4976-AD24-5F43C7BBEE90}" type="presParOf" srcId="{4ECCD6AB-09BF-4121-9BC2-1D55398D1E6C}" destId="{16963EF5-C105-4ADC-A64F-78964A461B6F}" srcOrd="1" destOrd="0" presId="urn:microsoft.com/office/officeart/2005/8/layout/bProcess4"/>
    <dgm:cxn modelId="{C5AA812A-2992-4D18-BDC3-0C998B284610}" type="presParOf" srcId="{AB18A3F4-EBC0-44BC-8789-A70235C911B2}" destId="{39605732-2281-41EE-9631-6A4AC7624909}" srcOrd="5" destOrd="0" presId="urn:microsoft.com/office/officeart/2005/8/layout/bProcess4"/>
    <dgm:cxn modelId="{FD48FA57-3BDE-4708-A981-48A881361F68}" type="presParOf" srcId="{AB18A3F4-EBC0-44BC-8789-A70235C911B2}" destId="{3755BE6F-0FE7-4A23-882C-406060E5DDD1}" srcOrd="6" destOrd="0" presId="urn:microsoft.com/office/officeart/2005/8/layout/bProcess4"/>
    <dgm:cxn modelId="{7749B667-54A1-4314-AB45-33FD5CAC651A}" type="presParOf" srcId="{3755BE6F-0FE7-4A23-882C-406060E5DDD1}" destId="{2B5CA505-3D43-4B82-A4C8-C9F7EC968F35}" srcOrd="0" destOrd="0" presId="urn:microsoft.com/office/officeart/2005/8/layout/bProcess4"/>
    <dgm:cxn modelId="{621FB33A-8AD5-4DE1-8915-879DDA1D097A}" type="presParOf" srcId="{3755BE6F-0FE7-4A23-882C-406060E5DDD1}" destId="{2D3CB2F4-05FD-4B2A-BD50-C922F5D27D82}" srcOrd="1" destOrd="0" presId="urn:microsoft.com/office/officeart/2005/8/layout/bProcess4"/>
    <dgm:cxn modelId="{B109B55A-B507-46F0-8A40-DED5AE81F90A}" type="presParOf" srcId="{AB18A3F4-EBC0-44BC-8789-A70235C911B2}" destId="{3C6E0598-1299-49C8-8714-8796F94C17BA}" srcOrd="7" destOrd="0" presId="urn:microsoft.com/office/officeart/2005/8/layout/bProcess4"/>
    <dgm:cxn modelId="{11DAD7FF-9A8A-4AB5-9F42-A7D958D2D665}" type="presParOf" srcId="{AB18A3F4-EBC0-44BC-8789-A70235C911B2}" destId="{C5EF1D46-EEF7-4594-A949-C641DDD6B9A8}" srcOrd="8" destOrd="0" presId="urn:microsoft.com/office/officeart/2005/8/layout/bProcess4"/>
    <dgm:cxn modelId="{83079EDB-D5B8-4DFC-9EE0-F699845418DD}" type="presParOf" srcId="{C5EF1D46-EEF7-4594-A949-C641DDD6B9A8}" destId="{B1BDD6BE-6D39-496A-947E-CE76562CAFE8}" srcOrd="0" destOrd="0" presId="urn:microsoft.com/office/officeart/2005/8/layout/bProcess4"/>
    <dgm:cxn modelId="{07305C3B-B238-4B88-9E41-4D8DA1F811F1}" type="presParOf" srcId="{C5EF1D46-EEF7-4594-A949-C641DDD6B9A8}" destId="{7B61430D-449D-44E6-B4DB-C6F42F07D6E3}" srcOrd="1" destOrd="0" presId="urn:microsoft.com/office/officeart/2005/8/layout/bProcess4"/>
    <dgm:cxn modelId="{7047F33C-C99C-4ACE-BF80-257F87FAD351}" type="presParOf" srcId="{AB18A3F4-EBC0-44BC-8789-A70235C911B2}" destId="{98AFA541-795B-4073-B240-C28D3F96C3D3}" srcOrd="9" destOrd="0" presId="urn:microsoft.com/office/officeart/2005/8/layout/bProcess4"/>
    <dgm:cxn modelId="{85B52308-5957-4386-A4D4-C2C613D89F20}" type="presParOf" srcId="{AB18A3F4-EBC0-44BC-8789-A70235C911B2}" destId="{3B3B1EE7-7C95-40A1-8DB0-848E4302B8C8}" srcOrd="10" destOrd="0" presId="urn:microsoft.com/office/officeart/2005/8/layout/bProcess4"/>
    <dgm:cxn modelId="{4E33ECB3-2AC6-4A5D-813E-D611ABEB9DFC}" type="presParOf" srcId="{3B3B1EE7-7C95-40A1-8DB0-848E4302B8C8}" destId="{241387D7-DB55-4C8C-91B4-5A3C5A5859D3}" srcOrd="0" destOrd="0" presId="urn:microsoft.com/office/officeart/2005/8/layout/bProcess4"/>
    <dgm:cxn modelId="{85D914D8-E23C-4D7B-8CB7-3C1A213FE75D}" type="presParOf" srcId="{3B3B1EE7-7C95-40A1-8DB0-848E4302B8C8}" destId="{38C19F4E-E410-4EA3-A43A-5741C0F697DB}" srcOrd="1" destOrd="0" presId="urn:microsoft.com/office/officeart/2005/8/layout/bProcess4"/>
    <dgm:cxn modelId="{ED063BF2-85C9-4434-894C-56BAF71A56B4}" type="presParOf" srcId="{AB18A3F4-EBC0-44BC-8789-A70235C911B2}" destId="{1604C8E5-4A6E-4F65-873E-5B7B2D567A7E}" srcOrd="11" destOrd="0" presId="urn:microsoft.com/office/officeart/2005/8/layout/bProcess4"/>
    <dgm:cxn modelId="{CF4BC12B-EDB9-4737-97E6-2DCE42CEBB21}" type="presParOf" srcId="{AB18A3F4-EBC0-44BC-8789-A70235C911B2}" destId="{F5E5B6A2-7E03-4DD7-BC42-C98DE2255CD9}" srcOrd="12" destOrd="0" presId="urn:microsoft.com/office/officeart/2005/8/layout/bProcess4"/>
    <dgm:cxn modelId="{87C8E962-ADF5-4078-B7E7-4214A1A85763}" type="presParOf" srcId="{F5E5B6A2-7E03-4DD7-BC42-C98DE2255CD9}" destId="{F13816B5-FC0F-4CEC-9956-B4CD09AB6843}" srcOrd="0" destOrd="0" presId="urn:microsoft.com/office/officeart/2005/8/layout/bProcess4"/>
    <dgm:cxn modelId="{9854E558-DB00-4DB6-B512-8A541A6D60C0}" type="presParOf" srcId="{F5E5B6A2-7E03-4DD7-BC42-C98DE2255CD9}" destId="{CD9E3655-85D7-4406-BE09-C6482321B881}" srcOrd="1" destOrd="0" presId="urn:microsoft.com/office/officeart/2005/8/layout/bProcess4"/>
    <dgm:cxn modelId="{371CE1AA-F04A-4B37-BED6-2217286BC0E9}" type="presParOf" srcId="{AB18A3F4-EBC0-44BC-8789-A70235C911B2}" destId="{E4D208BB-70BC-4392-8590-60592F2042A0}" srcOrd="13" destOrd="0" presId="urn:microsoft.com/office/officeart/2005/8/layout/bProcess4"/>
    <dgm:cxn modelId="{F30E4A07-5F07-4793-AFFF-30969E9FA304}" type="presParOf" srcId="{AB18A3F4-EBC0-44BC-8789-A70235C911B2}" destId="{C649403D-A316-4B72-B4AF-847284F8FB54}" srcOrd="14" destOrd="0" presId="urn:microsoft.com/office/officeart/2005/8/layout/bProcess4"/>
    <dgm:cxn modelId="{70F24FB3-6357-4386-A951-6A20728D1892}" type="presParOf" srcId="{C649403D-A316-4B72-B4AF-847284F8FB54}" destId="{3E2D9C6A-06AD-4663-B466-945BA76F1C04}" srcOrd="0" destOrd="0" presId="urn:microsoft.com/office/officeart/2005/8/layout/bProcess4"/>
    <dgm:cxn modelId="{442B4E53-CFBE-4E5A-B277-30280D2BCEE2}" type="presParOf" srcId="{C649403D-A316-4B72-B4AF-847284F8FB54}" destId="{DAA5FA39-2995-4C1E-A34B-F3DCA251D47B}" srcOrd="1" destOrd="0" presId="urn:microsoft.com/office/officeart/2005/8/layout/bProcess4"/>
    <dgm:cxn modelId="{9D37AD79-A456-4DBF-953C-3397C62C903B}" type="presParOf" srcId="{AB18A3F4-EBC0-44BC-8789-A70235C911B2}" destId="{23150D30-3853-4C7F-AB76-01E464D94216}" srcOrd="15" destOrd="0" presId="urn:microsoft.com/office/officeart/2005/8/layout/bProcess4"/>
    <dgm:cxn modelId="{1B2EB6FA-F63E-45B2-B0AE-37997D391B40}" type="presParOf" srcId="{AB18A3F4-EBC0-44BC-8789-A70235C911B2}" destId="{5BAF6B16-1E3F-4041-920A-D76F70111099}" srcOrd="16" destOrd="0" presId="urn:microsoft.com/office/officeart/2005/8/layout/bProcess4"/>
    <dgm:cxn modelId="{014BE8A0-591E-4068-9169-0839CA7670B5}" type="presParOf" srcId="{5BAF6B16-1E3F-4041-920A-D76F70111099}" destId="{1A7ACB7D-EFA6-4A71-9900-CDE6E1C2CB47}" srcOrd="0" destOrd="0" presId="urn:microsoft.com/office/officeart/2005/8/layout/bProcess4"/>
    <dgm:cxn modelId="{54F8B87B-A999-4935-AED3-791A7E95EF0D}" type="presParOf" srcId="{5BAF6B16-1E3F-4041-920A-D76F70111099}" destId="{991E6419-726A-4E75-AC8C-7DCCC581CCAC}" srcOrd="1" destOrd="0" presId="urn:microsoft.com/office/officeart/2005/8/layout/b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914D8-CB21-460C-A54D-33E0B8C1FAE4}">
      <dsp:nvSpPr>
        <dsp:cNvPr id="0" name=""/>
        <dsp:cNvSpPr/>
      </dsp:nvSpPr>
      <dsp:spPr>
        <a:xfrm rot="5400000">
          <a:off x="993657" y="998825"/>
          <a:ext cx="1562012" cy="188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76B8A-24C9-494F-9D6C-2E309158859F}">
      <dsp:nvSpPr>
        <dsp:cNvPr id="0" name=""/>
        <dsp:cNvSpPr/>
      </dsp:nvSpPr>
      <dsp:spPr>
        <a:xfrm>
          <a:off x="1352554" y="1313"/>
          <a:ext cx="2092374" cy="1255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Sprint Planning</a:t>
          </a:r>
        </a:p>
      </dsp:txBody>
      <dsp:txXfrm>
        <a:off x="1389324" y="38083"/>
        <a:ext cx="2018834" cy="1181884"/>
      </dsp:txXfrm>
    </dsp:sp>
    <dsp:sp modelId="{90CB432D-9BD3-409C-B9F7-151C3CD2DF4F}">
      <dsp:nvSpPr>
        <dsp:cNvPr id="0" name=""/>
        <dsp:cNvSpPr/>
      </dsp:nvSpPr>
      <dsp:spPr>
        <a:xfrm rot="5400000">
          <a:off x="993657" y="2568106"/>
          <a:ext cx="1562012" cy="1883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D9EF6-D2F0-437A-812D-6EFA7A9E68B8}">
      <dsp:nvSpPr>
        <dsp:cNvPr id="0" name=""/>
        <dsp:cNvSpPr/>
      </dsp:nvSpPr>
      <dsp:spPr>
        <a:xfrm>
          <a:off x="1352554" y="1570594"/>
          <a:ext cx="2092374" cy="1255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Coding</a:t>
          </a:r>
        </a:p>
      </dsp:txBody>
      <dsp:txXfrm>
        <a:off x="1389324" y="1607364"/>
        <a:ext cx="2018834" cy="1181884"/>
      </dsp:txXfrm>
    </dsp:sp>
    <dsp:sp modelId="{39605732-2281-41EE-9631-6A4AC7624909}">
      <dsp:nvSpPr>
        <dsp:cNvPr id="0" name=""/>
        <dsp:cNvSpPr/>
      </dsp:nvSpPr>
      <dsp:spPr>
        <a:xfrm>
          <a:off x="1778297" y="3352747"/>
          <a:ext cx="2775589" cy="1883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63EF5-C105-4ADC-A64F-78964A461B6F}">
      <dsp:nvSpPr>
        <dsp:cNvPr id="0" name=""/>
        <dsp:cNvSpPr/>
      </dsp:nvSpPr>
      <dsp:spPr>
        <a:xfrm>
          <a:off x="1352554" y="3139875"/>
          <a:ext cx="2092374" cy="1255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Committing</a:t>
          </a:r>
        </a:p>
      </dsp:txBody>
      <dsp:txXfrm>
        <a:off x="1389324" y="3176645"/>
        <a:ext cx="2018834" cy="1181884"/>
      </dsp:txXfrm>
    </dsp:sp>
    <dsp:sp modelId="{3C6E0598-1299-49C8-8714-8796F94C17BA}">
      <dsp:nvSpPr>
        <dsp:cNvPr id="0" name=""/>
        <dsp:cNvSpPr/>
      </dsp:nvSpPr>
      <dsp:spPr>
        <a:xfrm rot="16200000">
          <a:off x="3776515" y="2568106"/>
          <a:ext cx="1562012" cy="1883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CB2F4-05FD-4B2A-BD50-C922F5D27D82}">
      <dsp:nvSpPr>
        <dsp:cNvPr id="0" name=""/>
        <dsp:cNvSpPr/>
      </dsp:nvSpPr>
      <dsp:spPr>
        <a:xfrm>
          <a:off x="4135412" y="3139875"/>
          <a:ext cx="2092374" cy="12554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Testing</a:t>
          </a:r>
        </a:p>
      </dsp:txBody>
      <dsp:txXfrm>
        <a:off x="4172182" y="3176645"/>
        <a:ext cx="2018834" cy="1181884"/>
      </dsp:txXfrm>
    </dsp:sp>
    <dsp:sp modelId="{98AFA541-795B-4073-B240-C28D3F96C3D3}">
      <dsp:nvSpPr>
        <dsp:cNvPr id="0" name=""/>
        <dsp:cNvSpPr/>
      </dsp:nvSpPr>
      <dsp:spPr>
        <a:xfrm rot="16200000">
          <a:off x="3776515" y="998825"/>
          <a:ext cx="1562012" cy="1883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1430D-449D-44E6-B4DB-C6F42F07D6E3}">
      <dsp:nvSpPr>
        <dsp:cNvPr id="0" name=""/>
        <dsp:cNvSpPr/>
      </dsp:nvSpPr>
      <dsp:spPr>
        <a:xfrm>
          <a:off x="4135412" y="1570594"/>
          <a:ext cx="2092374" cy="12554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Merging</a:t>
          </a:r>
        </a:p>
      </dsp:txBody>
      <dsp:txXfrm>
        <a:off x="4172182" y="1607364"/>
        <a:ext cx="2018834" cy="1181884"/>
      </dsp:txXfrm>
    </dsp:sp>
    <dsp:sp modelId="{1604C8E5-4A6E-4F65-873E-5B7B2D567A7E}">
      <dsp:nvSpPr>
        <dsp:cNvPr id="0" name=""/>
        <dsp:cNvSpPr/>
      </dsp:nvSpPr>
      <dsp:spPr>
        <a:xfrm>
          <a:off x="4561156" y="214185"/>
          <a:ext cx="2775589" cy="188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19F4E-E410-4EA3-A43A-5741C0F697DB}">
      <dsp:nvSpPr>
        <dsp:cNvPr id="0" name=""/>
        <dsp:cNvSpPr/>
      </dsp:nvSpPr>
      <dsp:spPr>
        <a:xfrm>
          <a:off x="4135412" y="1313"/>
          <a:ext cx="2092374" cy="1255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Deploying</a:t>
          </a:r>
        </a:p>
      </dsp:txBody>
      <dsp:txXfrm>
        <a:off x="4172182" y="38083"/>
        <a:ext cx="2018834" cy="1181884"/>
      </dsp:txXfrm>
    </dsp:sp>
    <dsp:sp modelId="{E4D208BB-70BC-4392-8590-60592F2042A0}">
      <dsp:nvSpPr>
        <dsp:cNvPr id="0" name=""/>
        <dsp:cNvSpPr/>
      </dsp:nvSpPr>
      <dsp:spPr>
        <a:xfrm rot="5400000">
          <a:off x="6559373" y="998825"/>
          <a:ext cx="1562012" cy="1883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E3655-85D7-4406-BE09-C6482321B881}">
      <dsp:nvSpPr>
        <dsp:cNvPr id="0" name=""/>
        <dsp:cNvSpPr/>
      </dsp:nvSpPr>
      <dsp:spPr>
        <a:xfrm>
          <a:off x="6918270" y="1313"/>
          <a:ext cx="2092374" cy="1255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Analyzing</a:t>
          </a:r>
        </a:p>
      </dsp:txBody>
      <dsp:txXfrm>
        <a:off x="6955040" y="38083"/>
        <a:ext cx="2018834" cy="1181884"/>
      </dsp:txXfrm>
    </dsp:sp>
    <dsp:sp modelId="{23150D30-3853-4C7F-AB76-01E464D94216}">
      <dsp:nvSpPr>
        <dsp:cNvPr id="0" name=""/>
        <dsp:cNvSpPr/>
      </dsp:nvSpPr>
      <dsp:spPr>
        <a:xfrm rot="5400000">
          <a:off x="6559373" y="2568106"/>
          <a:ext cx="1562012" cy="1883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5FA39-2995-4C1E-A34B-F3DCA251D47B}">
      <dsp:nvSpPr>
        <dsp:cNvPr id="0" name=""/>
        <dsp:cNvSpPr/>
      </dsp:nvSpPr>
      <dsp:spPr>
        <a:xfrm>
          <a:off x="6918270" y="1570594"/>
          <a:ext cx="2092374" cy="1255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Documenting</a:t>
          </a:r>
        </a:p>
      </dsp:txBody>
      <dsp:txXfrm>
        <a:off x="6955040" y="1607364"/>
        <a:ext cx="2018834" cy="1181884"/>
      </dsp:txXfrm>
    </dsp:sp>
    <dsp:sp modelId="{991E6419-726A-4E75-AC8C-7DCCC581CCAC}">
      <dsp:nvSpPr>
        <dsp:cNvPr id="0" name=""/>
        <dsp:cNvSpPr/>
      </dsp:nvSpPr>
      <dsp:spPr>
        <a:xfrm>
          <a:off x="6918270" y="3139875"/>
          <a:ext cx="2092374" cy="12554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Reporting</a:t>
          </a:r>
        </a:p>
      </dsp:txBody>
      <dsp:txXfrm>
        <a:off x="6955040" y="3176645"/>
        <a:ext cx="2018834" cy="118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0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27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3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1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E4FF18B-6A3A-45EB-89C6-F159758C863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microsoft.com/office/2007/relationships/hdphoto" Target="../media/hdphoto9.wdp"/><Relationship Id="rId2" Type="http://schemas.openxmlformats.org/officeDocument/2006/relationships/image" Target="../media/image1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microsoft.com/office/2007/relationships/hdphoto" Target="../media/hdphoto8.wdp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1.png"/><Relationship Id="rId18" Type="http://schemas.openxmlformats.org/officeDocument/2006/relationships/image" Target="../media/image6.png"/><Relationship Id="rId26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21" Type="http://schemas.microsoft.com/office/2007/relationships/hdphoto" Target="../media/hdphoto9.wdp"/><Relationship Id="rId34" Type="http://schemas.microsoft.com/office/2007/relationships/hdphoto" Target="../media/hdphoto3.wdp"/><Relationship Id="rId7" Type="http://schemas.openxmlformats.org/officeDocument/2006/relationships/image" Target="../media/image19.png"/><Relationship Id="rId12" Type="http://schemas.microsoft.com/office/2007/relationships/hdphoto" Target="../media/hdphoto5.wdp"/><Relationship Id="rId17" Type="http://schemas.microsoft.com/office/2007/relationships/hdphoto" Target="../media/hdphoto8.wdp"/><Relationship Id="rId25" Type="http://schemas.openxmlformats.org/officeDocument/2006/relationships/image" Target="../media/image20.png"/><Relationship Id="rId33" Type="http://schemas.openxmlformats.org/officeDocument/2006/relationships/image" Target="../media/image12.png"/><Relationship Id="rId2" Type="http://schemas.openxmlformats.org/officeDocument/2006/relationships/diagramData" Target="../diagrams/data1.xml"/><Relationship Id="rId16" Type="http://schemas.openxmlformats.org/officeDocument/2006/relationships/image" Target="../media/image23.png"/><Relationship Id="rId20" Type="http://schemas.openxmlformats.org/officeDocument/2006/relationships/image" Target="../media/image24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24" Type="http://schemas.microsoft.com/office/2007/relationships/hdphoto" Target="../media/hdphoto6.wdp"/><Relationship Id="rId32" Type="http://schemas.microsoft.com/office/2007/relationships/hdphoto" Target="../media/hdphoto1.wdp"/><Relationship Id="rId5" Type="http://schemas.openxmlformats.org/officeDocument/2006/relationships/diagramColors" Target="../diagrams/colors1.xml"/><Relationship Id="rId15" Type="http://schemas.microsoft.com/office/2007/relationships/hdphoto" Target="../media/hdphoto7.wdp"/><Relationship Id="rId23" Type="http://schemas.openxmlformats.org/officeDocument/2006/relationships/image" Target="../media/image18.png"/><Relationship Id="rId28" Type="http://schemas.microsoft.com/office/2007/relationships/hdphoto" Target="../media/hdphoto2.wdp"/><Relationship Id="rId36" Type="http://schemas.microsoft.com/office/2007/relationships/hdphoto" Target="../media/hdphoto4.wdp"/><Relationship Id="rId10" Type="http://schemas.openxmlformats.org/officeDocument/2006/relationships/image" Target="../media/image15.png"/><Relationship Id="rId19" Type="http://schemas.openxmlformats.org/officeDocument/2006/relationships/image" Target="../media/image16.png"/><Relationship Id="rId31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22.png"/><Relationship Id="rId22" Type="http://schemas.openxmlformats.org/officeDocument/2006/relationships/image" Target="../media/image17.png"/><Relationship Id="rId27" Type="http://schemas.openxmlformats.org/officeDocument/2006/relationships/image" Target="../media/image10.png"/><Relationship Id="rId30" Type="http://schemas.openxmlformats.org/officeDocument/2006/relationships/image" Target="../media/image5.png"/><Relationship Id="rId3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C46B76-DF7B-4AA7-9D0F-269BD4BE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Time – tech stack (I)</a:t>
            </a:r>
          </a:p>
        </p:txBody>
      </p:sp>
      <p:sp>
        <p:nvSpPr>
          <p:cNvPr id="1055" name="Textplatzhalter 1054">
            <a:extLst>
              <a:ext uri="{FF2B5EF4-FFF2-40B4-BE49-F238E27FC236}">
                <a16:creationId xmlns:a16="http://schemas.microsoft.com/office/drawing/2014/main" id="{FCAA910A-29D9-4171-952C-89542BC39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Frameworks / Dependencies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51C7F1-6719-473F-B648-100612067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Redux</a:t>
            </a:r>
          </a:p>
          <a:p>
            <a:r>
              <a:rPr lang="en-US" dirty="0"/>
              <a:t>Firebase</a:t>
            </a:r>
          </a:p>
          <a:p>
            <a:r>
              <a:rPr lang="en-US" dirty="0" err="1"/>
              <a:t>Firestore</a:t>
            </a:r>
            <a:r>
              <a:rPr lang="en-US" dirty="0"/>
              <a:t> (NoSQL)</a:t>
            </a:r>
          </a:p>
          <a:p>
            <a:r>
              <a:rPr lang="en-US" dirty="0" err="1"/>
              <a:t>MaterialUI</a:t>
            </a:r>
            <a:r>
              <a:rPr lang="en-US" dirty="0"/>
              <a:t> </a:t>
            </a:r>
          </a:p>
          <a:p>
            <a:r>
              <a:rPr lang="en-US" dirty="0"/>
              <a:t>Node &amp; NPM</a:t>
            </a:r>
          </a:p>
        </p:txBody>
      </p:sp>
      <p:sp>
        <p:nvSpPr>
          <p:cNvPr id="1056" name="Textplatzhalter 1055">
            <a:extLst>
              <a:ext uri="{FF2B5EF4-FFF2-40B4-BE49-F238E27FC236}">
                <a16:creationId xmlns:a16="http://schemas.microsoft.com/office/drawing/2014/main" id="{889F8ED3-4FDB-43BC-8EC4-E751B37EE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1057" name="Inhaltsplatzhalter 1056">
            <a:extLst>
              <a:ext uri="{FF2B5EF4-FFF2-40B4-BE49-F238E27FC236}">
                <a16:creationId xmlns:a16="http://schemas.microsoft.com/office/drawing/2014/main" id="{8A2AE47A-4B10-4D55-B364-BF18691E67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YAML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38F0DAB-07FE-4D6E-B656-AC024A6E6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3279" y="2346968"/>
            <a:ext cx="1165914" cy="823912"/>
          </a:xfrm>
          <a:prstGeom prst="rect">
            <a:avLst/>
          </a:prstGeom>
        </p:spPr>
      </p:pic>
      <p:pic>
        <p:nvPicPr>
          <p:cNvPr id="28" name="Grafik 27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67A9D7A4-326E-4728-806E-BF55AADB5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96" y="2930258"/>
            <a:ext cx="604241" cy="546100"/>
          </a:xfrm>
          <a:prstGeom prst="rect">
            <a:avLst/>
          </a:prstGeom>
        </p:spPr>
      </p:pic>
      <p:pic>
        <p:nvPicPr>
          <p:cNvPr id="30" name="Grafik 29" descr="Ein Bild, das Briefpapier, Umschlag enthält.&#10;&#10;Automatisch generierte Beschreibung">
            <a:extLst>
              <a:ext uri="{FF2B5EF4-FFF2-40B4-BE49-F238E27FC236}">
                <a16:creationId xmlns:a16="http://schemas.microsoft.com/office/drawing/2014/main" id="{61F3E59C-92AE-4E3C-922B-7A31FD354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75" y="3398168"/>
            <a:ext cx="604242" cy="604242"/>
          </a:xfrm>
          <a:prstGeom prst="rect">
            <a:avLst/>
          </a:prstGeom>
        </p:spPr>
      </p:pic>
      <p:pic>
        <p:nvPicPr>
          <p:cNvPr id="1024" name="Grafik 1023">
            <a:extLst>
              <a:ext uri="{FF2B5EF4-FFF2-40B4-BE49-F238E27FC236}">
                <a16:creationId xmlns:a16="http://schemas.microsoft.com/office/drawing/2014/main" id="{DB9CC8C6-7B0C-4BA7-93C5-D3762260F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06" y="3904388"/>
            <a:ext cx="597949" cy="604243"/>
          </a:xfrm>
          <a:prstGeom prst="rect">
            <a:avLst/>
          </a:prstGeom>
        </p:spPr>
      </p:pic>
      <p:pic>
        <p:nvPicPr>
          <p:cNvPr id="1026" name="Grafik 1025">
            <a:extLst>
              <a:ext uri="{FF2B5EF4-FFF2-40B4-BE49-F238E27FC236}">
                <a16:creationId xmlns:a16="http://schemas.microsoft.com/office/drawing/2014/main" id="{A00F256F-EB6A-4B57-BD09-9FC34EACD5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917" b="71875" l="10000" r="90000">
                        <a14:foregroundMark x1="74375" y1="35833" x2="80000" y2="28958"/>
                        <a14:foregroundMark x1="80000" y1="28958" x2="75417" y2="31875"/>
                        <a14:foregroundMark x1="55625" y1="72083" x2="59792" y2="71042"/>
                        <a14:foregroundMark x1="63750" y1="28125" x2="62292" y2="28958"/>
                        <a14:foregroundMark x1="20417" y1="27917" x2="21667" y2="2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83" b="23092"/>
          <a:stretch/>
        </p:blipFill>
        <p:spPr>
          <a:xfrm>
            <a:off x="2805547" y="4567833"/>
            <a:ext cx="928552" cy="497928"/>
          </a:xfrm>
          <a:prstGeom prst="rect">
            <a:avLst/>
          </a:prstGeom>
        </p:spPr>
      </p:pic>
      <p:pic>
        <p:nvPicPr>
          <p:cNvPr id="1032" name="Grafik 1031">
            <a:extLst>
              <a:ext uri="{FF2B5EF4-FFF2-40B4-BE49-F238E27FC236}">
                <a16:creationId xmlns:a16="http://schemas.microsoft.com/office/drawing/2014/main" id="{AB747C98-3D9A-468C-A147-12FAC4D88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86" y="5424730"/>
            <a:ext cx="1141847" cy="698430"/>
          </a:xfrm>
          <a:prstGeom prst="rect">
            <a:avLst/>
          </a:prstGeom>
        </p:spPr>
      </p:pic>
      <p:pic>
        <p:nvPicPr>
          <p:cNvPr id="1034" name="Grafik 1033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0B424B53-ACA0-4B85-AB8D-3B9264D396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16" b="89451" l="4852" r="98523">
                        <a14:foregroundMark x1="5274" y1="38608" x2="12869" y2="35021"/>
                        <a14:foregroundMark x1="47890" y1="26582" x2="83122" y2="31224"/>
                        <a14:foregroundMark x1="83122" y1="31224" x2="81857" y2="69198"/>
                        <a14:foregroundMark x1="95359" y1="63291" x2="87975" y2="64135"/>
                        <a14:foregroundMark x1="98523" y1="61603" x2="96835" y2="61603"/>
                        <a14:foregroundMark x1="28481" y1="56751" x2="37131" y2="56751"/>
                        <a14:foregroundMark x1="37131" y1="56751" x2="46203" y2="59072"/>
                        <a14:foregroundMark x1="46203" y1="59072" x2="55063" y2="56751"/>
                        <a14:foregroundMark x1="55063" y1="56751" x2="63713" y2="57384"/>
                        <a14:foregroundMark x1="63713" y1="57384" x2="69831" y2="50000"/>
                        <a14:foregroundMark x1="69831" y1="50000" x2="62025" y2="44726"/>
                        <a14:foregroundMark x1="62025" y1="44726" x2="28270" y2="44937"/>
                        <a14:foregroundMark x1="44304" y1="50633" x2="67300" y2="49789"/>
                        <a14:foregroundMark x1="67300" y1="49789" x2="67300" y2="49789"/>
                        <a14:foregroundMark x1="31224" y1="49156" x2="57806" y2="52110"/>
                        <a14:foregroundMark x1="43460" y1="56962" x2="44515" y2="47679"/>
                        <a14:foregroundMark x1="44515" y1="47679" x2="52110" y2="52743"/>
                        <a14:foregroundMark x1="52110" y1="52743" x2="51899" y2="54008"/>
                        <a14:foregroundMark x1="32068" y1="54219" x2="38819" y2="48312"/>
                        <a14:foregroundMark x1="38819" y1="48312" x2="39241" y2="48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9" y="4983709"/>
            <a:ext cx="928553" cy="928553"/>
          </a:xfrm>
          <a:prstGeom prst="rect">
            <a:avLst/>
          </a:prstGeom>
        </p:spPr>
      </p:pic>
      <p:pic>
        <p:nvPicPr>
          <p:cNvPr id="1036" name="Grafik 1035">
            <a:extLst>
              <a:ext uri="{FF2B5EF4-FFF2-40B4-BE49-F238E27FC236}">
                <a16:creationId xmlns:a16="http://schemas.microsoft.com/office/drawing/2014/main" id="{4E9A2274-DEE5-4EC0-A890-EBBAF52084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016" y="3834559"/>
            <a:ext cx="573971" cy="573971"/>
          </a:xfrm>
          <a:prstGeom prst="rect">
            <a:avLst/>
          </a:prstGeom>
        </p:spPr>
      </p:pic>
      <p:pic>
        <p:nvPicPr>
          <p:cNvPr id="1040" name="Grafik 1039" descr="Ein Bild, das Erste Hilfe-Kasten, ClipArt, Text enthält.&#10;&#10;Automatisch generierte Beschreibung">
            <a:extLst>
              <a:ext uri="{FF2B5EF4-FFF2-40B4-BE49-F238E27FC236}">
                <a16:creationId xmlns:a16="http://schemas.microsoft.com/office/drawing/2014/main" id="{C7C4D554-AE82-45C5-A886-C49BD0C602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509" b="96303" l="6200" r="96350">
                        <a14:foregroundMark x1="6200" y1="46258" x2="19300" y2="48963"/>
                        <a14:foregroundMark x1="19300" y1="48963" x2="25800" y2="59152"/>
                        <a14:foregroundMark x1="25800" y1="59152" x2="25800" y2="76465"/>
                        <a14:foregroundMark x1="25800" y1="76465" x2="19750" y2="89360"/>
                        <a14:foregroundMark x1="19750" y1="89360" x2="11050" y2="89450"/>
                        <a14:foregroundMark x1="11050" y1="89450" x2="7150" y2="74482"/>
                        <a14:foregroundMark x1="7150" y1="74482" x2="6200" y2="60505"/>
                        <a14:foregroundMark x1="10500" y1="53201" x2="22450" y2="53201"/>
                        <a14:foregroundMark x1="16250" y1="96303" x2="18150" y2="96303"/>
                        <a14:foregroundMark x1="69800" y1="41118" x2="91750" y2="45446"/>
                        <a14:foregroundMark x1="91750" y1="45446" x2="93300" y2="64833"/>
                        <a14:foregroundMark x1="93300" y1="64833" x2="91800" y2="80794"/>
                        <a14:foregroundMark x1="91800" y1="80794" x2="86400" y2="93959"/>
                        <a14:foregroundMark x1="86400" y1="93959" x2="78400" y2="90712"/>
                        <a14:foregroundMark x1="78400" y1="90712" x2="73650" y2="78179"/>
                        <a14:foregroundMark x1="73650" y1="78179" x2="72200" y2="67899"/>
                        <a14:foregroundMark x1="95900" y1="41569" x2="93750" y2="85933"/>
                        <a14:foregroundMark x1="81050" y1="84220" x2="90700" y2="51578"/>
                        <a14:foregroundMark x1="90700" y1="51578" x2="84800" y2="62218"/>
                        <a14:foregroundMark x1="84800" y1="62218" x2="84150" y2="57980"/>
                        <a14:foregroundMark x1="10050" y1="57529" x2="12550" y2="76736"/>
                        <a14:foregroundMark x1="12550" y1="76736" x2="21000" y2="69973"/>
                        <a14:foregroundMark x1="21000" y1="69973" x2="21300" y2="69161"/>
                        <a14:foregroundMark x1="6200" y1="25609" x2="6200" y2="29937"/>
                        <a14:foregroundMark x1="6950" y1="28584" x2="9300" y2="28584"/>
                        <a14:foregroundMark x1="12450" y1="26060" x2="15050" y2="26060"/>
                        <a14:foregroundMark x1="18400" y1="27322" x2="22450" y2="26871"/>
                        <a14:foregroundMark x1="24850" y1="31199" x2="27250" y2="31199"/>
                        <a14:foregroundMark x1="45900" y1="9648" x2="48300" y2="4509"/>
                        <a14:foregroundMark x1="54250" y1="10911" x2="51400" y2="5320"/>
                        <a14:foregroundMark x1="75550" y1="25158" x2="77950" y2="25158"/>
                        <a14:foregroundMark x1="81300" y1="24707" x2="83900" y2="31199"/>
                        <a14:foregroundMark x1="87500" y1="26871" x2="90400" y2="31650"/>
                        <a14:foregroundMark x1="70050" y1="42831" x2="72000" y2="89089"/>
                        <a14:foregroundMark x1="72000" y1="89089" x2="77950" y2="92426"/>
                        <a14:foregroundMark x1="73900" y1="64022" x2="87750" y2="55365"/>
                        <a14:foregroundMark x1="75800" y1="51488" x2="88950" y2="56177"/>
                        <a14:foregroundMark x1="79850" y1="74301" x2="88000" y2="80343"/>
                        <a14:foregroundMark x1="88000" y1="80343" x2="89200" y2="73490"/>
                        <a14:foregroundMark x1="82500" y1="41118" x2="92000" y2="40667"/>
                        <a14:foregroundMark x1="92000" y1="40667" x2="96350" y2="40667"/>
                        <a14:foregroundMark x1="12900" y1="77818" x2="20000" y2="65104"/>
                        <a14:foregroundMark x1="20000" y1="65104" x2="20100" y2="84671"/>
                        <a14:foregroundMark x1="20100" y1="84671" x2="23200" y2="69973"/>
                        <a14:foregroundMark x1="23200" y1="69973" x2="23450" y2="65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34" y="2570698"/>
            <a:ext cx="2136063" cy="1184447"/>
          </a:xfrm>
          <a:prstGeom prst="rect">
            <a:avLst/>
          </a:prstGeom>
        </p:spPr>
      </p:pic>
      <p:pic>
        <p:nvPicPr>
          <p:cNvPr id="1042" name="Grafik 1041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E6FDEDA2-AF41-47DD-98EE-B6FB374B75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524" b="89286" l="8297" r="89956">
                        <a14:foregroundMark x1="8297" y1="25000" x2="12664" y2="70238"/>
                        <a14:foregroundMark x1="12664" y1="70238" x2="19651" y2="20238"/>
                        <a14:foregroundMark x1="28821" y1="19048" x2="35371" y2="26190"/>
                        <a14:foregroundMark x1="35371" y1="26190" x2="36245" y2="75000"/>
                        <a14:foregroundMark x1="36245" y1="75000" x2="32314" y2="85714"/>
                        <a14:foregroundMark x1="78603" y1="23810" x2="78166" y2="67857"/>
                        <a14:foregroundMark x1="78166" y1="67857" x2="83406" y2="79762"/>
                        <a14:foregroundMark x1="83406" y1="79762" x2="84716" y2="79762"/>
                        <a14:foregroundMark x1="88646" y1="57143" x2="87336" y2="54762"/>
                        <a14:foregroundMark x1="89083" y1="21429" x2="87336" y2="2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74" y="4518546"/>
            <a:ext cx="1564749" cy="5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rafik 1047">
            <a:extLst>
              <a:ext uri="{FF2B5EF4-FFF2-40B4-BE49-F238E27FC236}">
                <a16:creationId xmlns:a16="http://schemas.microsoft.com/office/drawing/2014/main" id="{850B1DAB-FB22-4F38-A491-F289C067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89888" l="9277" r="94141">
                        <a14:foregroundMark x1="88184" y1="39775" x2="88867" y2="21348"/>
                        <a14:foregroundMark x1="88867" y1="21348" x2="87207" y2="17753"/>
                        <a14:foregroundMark x1="94238" y1="35955" x2="92383" y2="33258"/>
                        <a14:foregroundMark x1="90527" y1="39775" x2="90039" y2="42022"/>
                        <a14:foregroundMark x1="79492" y1="56854" x2="79492" y2="47865"/>
                        <a14:foregroundMark x1="75098" y1="48989" x2="70703" y2="49888"/>
                        <a14:foregroundMark x1="59473" y1="40899" x2="62305" y2="44719"/>
                        <a14:foregroundMark x1="50098" y1="45169" x2="52441" y2="45169"/>
                        <a14:foregroundMark x1="37988" y1="56404" x2="40820" y2="56854"/>
                        <a14:foregroundMark x1="28223" y1="46742" x2="28223" y2="49438"/>
                        <a14:foregroundMark x1="24512" y1="47191" x2="24512" y2="50562"/>
                        <a14:foregroundMark x1="9277" y1="46742" x2="9277" y2="510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09" y="3080361"/>
            <a:ext cx="2686072" cy="1167287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9EC46B76-DF7B-4AA7-9D0F-269BD4BE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Time – tech stack (II)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87D3E4-A13F-4756-82B3-01C8294D4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&amp; Documentation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C8C028E-6570-42A8-AEAF-BE5B9D01C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Codacy</a:t>
            </a:r>
            <a:r>
              <a:rPr lang="en-US" dirty="0"/>
              <a:t> </a:t>
            </a:r>
          </a:p>
          <a:p>
            <a:r>
              <a:rPr lang="en-US" dirty="0" err="1"/>
              <a:t>Codecov</a:t>
            </a:r>
            <a:endParaRPr lang="en-US" dirty="0"/>
          </a:p>
          <a:p>
            <a:r>
              <a:rPr lang="en-US" dirty="0"/>
              <a:t>Travis CI </a:t>
            </a:r>
          </a:p>
          <a:p>
            <a:r>
              <a:rPr lang="en-US" dirty="0"/>
              <a:t>GitHub</a:t>
            </a:r>
          </a:p>
          <a:p>
            <a:r>
              <a:rPr lang="en-US" dirty="0" err="1"/>
              <a:t>YouTrack</a:t>
            </a:r>
            <a:endParaRPr lang="en-US" dirty="0"/>
          </a:p>
          <a:p>
            <a:r>
              <a:rPr lang="en-US" dirty="0" err="1"/>
              <a:t>Wordpress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0E36BFC-D2DF-4C00-958D-71C2544A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9DA8A34-FEDE-4002-818C-8F1A1BFCF9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  <a:p>
            <a:r>
              <a:rPr lang="en-US" dirty="0"/>
              <a:t>Faker</a:t>
            </a:r>
          </a:p>
          <a:p>
            <a:r>
              <a:rPr lang="en-US" dirty="0"/>
              <a:t>Cucumber</a:t>
            </a:r>
          </a:p>
          <a:p>
            <a:r>
              <a:rPr lang="en-US" dirty="0" err="1"/>
              <a:t>TestCafe</a:t>
            </a:r>
            <a:endParaRPr lang="en-US" dirty="0"/>
          </a:p>
          <a:p>
            <a:r>
              <a:rPr lang="en-US" dirty="0" err="1"/>
              <a:t>TSLint</a:t>
            </a:r>
            <a:endParaRPr lang="en-US" dirty="0"/>
          </a:p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AE0DFE1-F9B6-4CD4-8CE7-51C7FC45B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54" y="3845420"/>
            <a:ext cx="751661" cy="751661"/>
          </a:xfrm>
          <a:prstGeom prst="rect">
            <a:avLst/>
          </a:prstGeom>
        </p:spPr>
      </p:pic>
      <p:pic>
        <p:nvPicPr>
          <p:cNvPr id="13" name="Grafik 12" descr="Ein Bild, das Kleidung, Kopfbedeckung enthält.&#10;&#10;Automatisch generierte Beschreibung">
            <a:extLst>
              <a:ext uri="{FF2B5EF4-FFF2-40B4-BE49-F238E27FC236}">
                <a16:creationId xmlns:a16="http://schemas.microsoft.com/office/drawing/2014/main" id="{F5D24AD1-3A99-4699-9958-23FAE8A10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94" y="3352800"/>
            <a:ext cx="751661" cy="7456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BA01EBE-F556-4E8C-BC97-DA2DD5D92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50" y="2936703"/>
            <a:ext cx="791268" cy="593451"/>
          </a:xfrm>
          <a:prstGeom prst="rect">
            <a:avLst/>
          </a:prstGeom>
        </p:spPr>
      </p:pic>
      <p:pic>
        <p:nvPicPr>
          <p:cNvPr id="17" name="Grafik 16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405C681D-5682-4C8C-BF22-17046515F7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00" b="69000" l="10000" r="90000">
                        <a14:foregroundMark x1="46000" y1="17500" x2="46000" y2="15500"/>
                        <a14:foregroundMark x1="64000" y1="20000" x2="69500" y2="24500"/>
                        <a14:foregroundMark x1="76000" y1="41000" x2="75500" y2="45000"/>
                        <a14:foregroundMark x1="69000" y1="60500" x2="61500" y2="65000"/>
                        <a14:foregroundMark x1="44500" y1="69000" x2="41000" y2="68000"/>
                        <a14:foregroundMark x1="28500" y1="59000" x2="30500" y2="57500"/>
                        <a14:foregroundMark x1="22500" y1="46500" x2="25000" y2="4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972"/>
          <a:stretch/>
        </p:blipFill>
        <p:spPr>
          <a:xfrm>
            <a:off x="2331372" y="2413275"/>
            <a:ext cx="791268" cy="569937"/>
          </a:xfrm>
          <a:prstGeom prst="rect">
            <a:avLst/>
          </a:prstGeom>
        </p:spPr>
      </p:pic>
      <p:sp>
        <p:nvSpPr>
          <p:cNvPr id="18" name="AutoShape 2" descr="Quellbild anzeigen">
            <a:extLst>
              <a:ext uri="{FF2B5EF4-FFF2-40B4-BE49-F238E27FC236}">
                <a16:creationId xmlns:a16="http://schemas.microsoft.com/office/drawing/2014/main" id="{06163B3D-C259-4859-92B0-59E6DF30D7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confluence.jetbrains.com/download/attachments/38084/TSYSPUB?version=1&amp;modificationDate=1449766720000&amp;api=v2">
            <a:extLst>
              <a:ext uri="{FF2B5EF4-FFF2-40B4-BE49-F238E27FC236}">
                <a16:creationId xmlns:a16="http://schemas.microsoft.com/office/drawing/2014/main" id="{64C343F8-05CA-48B6-A745-0A4A8F296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84" y="4364265"/>
            <a:ext cx="745660" cy="74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fik 19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80C32EFC-CD32-4384-A438-4934DE4AC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54" y="5065975"/>
            <a:ext cx="745660" cy="745660"/>
          </a:xfrm>
          <a:prstGeom prst="rect">
            <a:avLst/>
          </a:prstGeom>
        </p:spPr>
      </p:pic>
      <p:pic>
        <p:nvPicPr>
          <p:cNvPr id="1044" name="Grafik 1043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9D039729-28E6-45B2-ADF9-6F00C38B3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28" y="2390068"/>
            <a:ext cx="639866" cy="639866"/>
          </a:xfrm>
          <a:prstGeom prst="rect">
            <a:avLst/>
          </a:prstGeom>
        </p:spPr>
      </p:pic>
      <p:pic>
        <p:nvPicPr>
          <p:cNvPr id="1046" name="Grafik 1045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70B3FB81-9B8D-49C9-A09A-0F30DB57C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375" b="89844" l="8376" r="92893">
                        <a14:foregroundMark x1="9137" y1="27344" x2="8629" y2="55469"/>
                        <a14:foregroundMark x1="19036" y1="50000" x2="23350" y2="49219"/>
                        <a14:foregroundMark x1="47462" y1="52344" x2="54822" y2="52344"/>
                        <a14:foregroundMark x1="62437" y1="36719" x2="62437" y2="53906"/>
                        <a14:foregroundMark x1="68528" y1="69531" x2="69036" y2="69531"/>
                        <a14:foregroundMark x1="76904" y1="36719" x2="76904" y2="60156"/>
                        <a14:foregroundMark x1="73350" y1="89844" x2="76142" y2="67969"/>
                        <a14:foregroundMark x1="76142" y1="67969" x2="76142" y2="60938"/>
                        <a14:foregroundMark x1="75127" y1="18750" x2="76904" y2="21875"/>
                        <a14:foregroundMark x1="84712" y1="53812" x2="84264" y2="46094"/>
                        <a14:foregroundMark x1="85533" y1="67969" x2="85390" y2="65503"/>
                        <a14:foregroundMark x1="84264" y1="46094" x2="83503" y2="42188"/>
                        <a14:foregroundMark x1="92893" y1="66406" x2="92893" y2="59375"/>
                        <a14:backgroundMark x1="85533" y1="60156" x2="84264" y2="59375"/>
                        <a14:backgroundMark x1="85533" y1="58594" x2="84010" y2="5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20" y="2997281"/>
            <a:ext cx="1564773" cy="508352"/>
          </a:xfrm>
          <a:prstGeom prst="rect">
            <a:avLst/>
          </a:prstGeom>
        </p:spPr>
      </p:pic>
      <p:pic>
        <p:nvPicPr>
          <p:cNvPr id="1050" name="Grafik 1049">
            <a:extLst>
              <a:ext uri="{FF2B5EF4-FFF2-40B4-BE49-F238E27FC236}">
                <a16:creationId xmlns:a16="http://schemas.microsoft.com/office/drawing/2014/main" id="{119246B6-681D-43FF-B4AE-D4686F8CAA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7051" b="90783" l="10000" r="90000">
                        <a14:foregroundMark x1="35207" y1="56213" x2="17456" y2="68047"/>
                        <a14:foregroundMark x1="49112" y1="71302" x2="65680" y2="70118"/>
                        <a14:foregroundMark x1="65680" y1="70118" x2="81657" y2="70118"/>
                        <a14:foregroundMark x1="81657" y1="70118" x2="69231" y2="59467"/>
                        <a14:foregroundMark x1="69231" y1="59467" x2="61538" y2="571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34"/>
          <a:stretch/>
        </p:blipFill>
        <p:spPr>
          <a:xfrm>
            <a:off x="7665806" y="3786897"/>
            <a:ext cx="973072" cy="89684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9FA0771-10CE-4445-B6B7-210BEC85CA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2250" b="98125" l="2500" r="95750">
                        <a14:foregroundMark x1="3500" y1="42750" x2="10500" y2="24000"/>
                        <a14:foregroundMark x1="10500" y1="24000" x2="18500" y2="13375"/>
                        <a14:foregroundMark x1="18500" y1="13375" x2="53875" y2="7375"/>
                        <a14:foregroundMark x1="53875" y1="7375" x2="81125" y2="30625"/>
                        <a14:foregroundMark x1="81125" y1="30625" x2="89500" y2="44625"/>
                        <a14:foregroundMark x1="89500" y1="44625" x2="86625" y2="75375"/>
                        <a14:foregroundMark x1="86625" y1="75375" x2="77500" y2="85250"/>
                        <a14:foregroundMark x1="77500" y1="85250" x2="37000" y2="90875"/>
                        <a14:foregroundMark x1="37000" y1="90875" x2="20625" y2="86000"/>
                        <a14:foregroundMark x1="20625" y1="86000" x2="6625" y2="65625"/>
                        <a14:foregroundMark x1="6625" y1="65625" x2="4500" y2="44375"/>
                        <a14:foregroundMark x1="25625" y1="48750" x2="84000" y2="31875"/>
                        <a14:foregroundMark x1="84000" y1="31875" x2="45625" y2="62125"/>
                        <a14:foregroundMark x1="45625" y1="62125" x2="65000" y2="53125"/>
                        <a14:foregroundMark x1="65000" y1="53125" x2="42750" y2="70500"/>
                        <a14:foregroundMark x1="42750" y1="70500" x2="25000" y2="77875"/>
                        <a14:foregroundMark x1="61125" y1="92125" x2="46250" y2="89875"/>
                        <a14:foregroundMark x1="46250" y1="89875" x2="30250" y2="79250"/>
                        <a14:foregroundMark x1="30250" y1="79250" x2="23250" y2="67375"/>
                        <a14:foregroundMark x1="23250" y1="67375" x2="35625" y2="33375"/>
                        <a14:foregroundMark x1="35625" y1="33375" x2="39625" y2="27875"/>
                        <a14:foregroundMark x1="31625" y1="83875" x2="58500" y2="84125"/>
                        <a14:foregroundMark x1="58500" y1="84125" x2="69125" y2="83500"/>
                        <a14:foregroundMark x1="27000" y1="69875" x2="84125" y2="79125"/>
                        <a14:foregroundMark x1="84125" y1="79125" x2="87625" y2="78250"/>
                        <a14:foregroundMark x1="19375" y1="87125" x2="29750" y2="92625"/>
                        <a14:foregroundMark x1="29750" y1="92625" x2="59625" y2="95125"/>
                        <a14:foregroundMark x1="59625" y1="95125" x2="71125" y2="94250"/>
                        <a14:foregroundMark x1="71125" y1="94250" x2="80875" y2="87375"/>
                        <a14:foregroundMark x1="80875" y1="87375" x2="92750" y2="65000"/>
                        <a14:foregroundMark x1="92750" y1="65000" x2="95125" y2="40625"/>
                        <a14:foregroundMark x1="95125" y1="40625" x2="83750" y2="17125"/>
                        <a14:foregroundMark x1="83750" y1="17125" x2="57000" y2="5125"/>
                        <a14:foregroundMark x1="57000" y1="5125" x2="21250" y2="10250"/>
                        <a14:foregroundMark x1="21250" y1="10250" x2="19375" y2="12250"/>
                        <a14:foregroundMark x1="37875" y1="3625" x2="56500" y2="2250"/>
                        <a14:foregroundMark x1="56500" y1="2250" x2="62750" y2="4625"/>
                        <a14:foregroundMark x1="90625" y1="25875" x2="97750" y2="38625"/>
                        <a14:foregroundMark x1="97750" y1="38625" x2="99250" y2="50375"/>
                        <a14:foregroundMark x1="99250" y1="50375" x2="92875" y2="72750"/>
                        <a14:foregroundMark x1="92875" y1="72750" x2="90875" y2="75250"/>
                        <a14:foregroundMark x1="58750" y1="81250" x2="92125" y2="53125"/>
                        <a14:foregroundMark x1="92125" y1="53125" x2="41875" y2="70750"/>
                        <a14:foregroundMark x1="41875" y1="70750" x2="56875" y2="63625"/>
                        <a14:foregroundMark x1="56875" y1="63625" x2="43750" y2="66375"/>
                        <a14:foregroundMark x1="43750" y1="66375" x2="51000" y2="56625"/>
                        <a14:foregroundMark x1="51000" y1="56625" x2="68000" y2="43875"/>
                        <a14:foregroundMark x1="68000" y1="43875" x2="42625" y2="51500"/>
                        <a14:foregroundMark x1="42625" y1="51500" x2="55625" y2="39375"/>
                        <a14:foregroundMark x1="55625" y1="39375" x2="36500" y2="49250"/>
                        <a14:foregroundMark x1="36500" y1="49250" x2="53250" y2="22000"/>
                        <a14:foregroundMark x1="53250" y1="22000" x2="37250" y2="35000"/>
                        <a14:foregroundMark x1="37250" y1="35000" x2="46375" y2="22875"/>
                        <a14:foregroundMark x1="46375" y1="22875" x2="29000" y2="38500"/>
                        <a14:foregroundMark x1="29000" y1="38500" x2="34625" y2="27625"/>
                        <a14:foregroundMark x1="34625" y1="27625" x2="26625" y2="19000"/>
                        <a14:foregroundMark x1="26625" y1="19000" x2="39125" y2="12875"/>
                        <a14:foregroundMark x1="39125" y1="12875" x2="50875" y2="16625"/>
                        <a14:foregroundMark x1="50875" y1="16625" x2="58375" y2="27875"/>
                        <a14:foregroundMark x1="58375" y1="27875" x2="57000" y2="43875"/>
                        <a14:foregroundMark x1="57000" y1="43875" x2="40000" y2="51250"/>
                        <a14:foregroundMark x1="40000" y1="51250" x2="44125" y2="40125"/>
                        <a14:foregroundMark x1="44125" y1="40125" x2="36750" y2="48750"/>
                        <a14:foregroundMark x1="36750" y1="48750" x2="14375" y2="54500"/>
                        <a14:foregroundMark x1="14375" y1="54500" x2="17750" y2="40875"/>
                        <a14:foregroundMark x1="17750" y1="40875" x2="18500" y2="54750"/>
                        <a14:foregroundMark x1="18500" y1="54750" x2="24375" y2="43250"/>
                        <a14:foregroundMark x1="24375" y1="43250" x2="20000" y2="65625"/>
                        <a14:foregroundMark x1="20000" y1="65625" x2="46250" y2="51750"/>
                        <a14:foregroundMark x1="46250" y1="51750" x2="23750" y2="85125"/>
                        <a14:foregroundMark x1="23750" y1="85125" x2="66250" y2="62750"/>
                        <a14:foregroundMark x1="66250" y1="62750" x2="56250" y2="88750"/>
                        <a14:foregroundMark x1="56250" y1="88750" x2="71250" y2="69125"/>
                        <a14:foregroundMark x1="71250" y1="69125" x2="70500" y2="57125"/>
                        <a14:foregroundMark x1="70500" y1="57125" x2="77125" y2="46000"/>
                        <a14:foregroundMark x1="77125" y1="46000" x2="67750" y2="53375"/>
                        <a14:foregroundMark x1="67750" y1="53375" x2="79750" y2="41500"/>
                        <a14:foregroundMark x1="79750" y1="41500" x2="77375" y2="55875"/>
                        <a14:foregroundMark x1="77375" y1="55875" x2="73875" y2="40500"/>
                        <a14:foregroundMark x1="73875" y1="40500" x2="62125" y2="41750"/>
                        <a14:foregroundMark x1="62125" y1="41750" x2="53875" y2="23875"/>
                        <a14:foregroundMark x1="18375" y1="31875" x2="23125" y2="17000"/>
                        <a14:foregroundMark x1="23125" y1="17000" x2="42625" y2="29000"/>
                        <a14:foregroundMark x1="42625" y1="29000" x2="59750" y2="26375"/>
                        <a14:foregroundMark x1="59750" y1="26375" x2="70375" y2="33000"/>
                        <a14:foregroundMark x1="70375" y1="33000" x2="70375" y2="33125"/>
                        <a14:foregroundMark x1="62125" y1="50375" x2="71000" y2="43250"/>
                        <a14:foregroundMark x1="71000" y1="43250" x2="71000" y2="43125"/>
                        <a14:foregroundMark x1="58500" y1="24500" x2="72500" y2="23250"/>
                        <a14:foregroundMark x1="72500" y1="23250" x2="73375" y2="23500"/>
                        <a14:foregroundMark x1="36000" y1="33500" x2="36875" y2="42750"/>
                        <a14:foregroundMark x1="32250" y1="74250" x2="32250" y2="61000"/>
                        <a14:foregroundMark x1="29375" y1="24250" x2="26375" y2="21250"/>
                        <a14:foregroundMark x1="2500" y1="59375" x2="3500" y2="41125"/>
                        <a14:foregroundMark x1="95875" y1="63625" x2="95750" y2="38000"/>
                        <a14:foregroundMark x1="95750" y1="38000" x2="95625" y2="37750"/>
                        <a14:foregroundMark x1="67125" y1="65000" x2="66750" y2="76250"/>
                        <a14:foregroundMark x1="66750" y1="76250" x2="65375" y2="61625"/>
                        <a14:foregroundMark x1="42250" y1="61000" x2="45875" y2="63000"/>
                        <a14:foregroundMark x1="67750" y1="82875" x2="70750" y2="83500"/>
                        <a14:foregroundMark x1="63125" y1="95750" x2="32000" y2="94500"/>
                        <a14:foregroundMark x1="55875" y1="98125" x2="41250" y2="97375"/>
                        <a14:foregroundMark x1="39250" y1="78500" x2="51500" y2="78500"/>
                        <a14:foregroundMark x1="51500" y1="78500" x2="64750" y2="75875"/>
                        <a14:foregroundMark x1="64750" y1="75875" x2="59750" y2="68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82" y="4474818"/>
            <a:ext cx="745660" cy="7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93C7F-F99D-4607-9A53-B6014D4C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Time - Process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0C8DD87-34DB-435B-A1EB-D160B3390E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65917"/>
              </p:ext>
            </p:extLst>
          </p:nvPr>
        </p:nvGraphicFramePr>
        <p:xfrm>
          <a:off x="914400" y="1842869"/>
          <a:ext cx="10363200" cy="4396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4" descr="https://confluence.jetbrains.com/download/attachments/38084/TSYSPUB?version=1&amp;modificationDate=1449766720000&amp;api=v2">
            <a:extLst>
              <a:ext uri="{FF2B5EF4-FFF2-40B4-BE49-F238E27FC236}">
                <a16:creationId xmlns:a16="http://schemas.microsoft.com/office/drawing/2014/main" id="{C70B2A04-5962-457C-A110-FDBD1540D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57" y="1973354"/>
            <a:ext cx="575375" cy="57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5428001-2C2C-407D-BF39-973D57A2A4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0240" y="3403109"/>
            <a:ext cx="751661" cy="5311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5675C0-9210-4370-AD54-D1ABBAD965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19" y="4291914"/>
            <a:ext cx="336653" cy="3366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651863A-95E3-466B-815D-89445DFECF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01" y="4990733"/>
            <a:ext cx="637678" cy="6376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E58BFD2-7BB5-49BD-ABCA-7EEB28B88E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88" b="89888" l="9277" r="94141">
                        <a14:foregroundMark x1="88184" y1="39775" x2="88867" y2="21348"/>
                        <a14:foregroundMark x1="88867" y1="21348" x2="87207" y2="17753"/>
                        <a14:foregroundMark x1="94238" y1="35955" x2="92383" y2="33258"/>
                        <a14:foregroundMark x1="90527" y1="39775" x2="90039" y2="42022"/>
                        <a14:foregroundMark x1="79492" y1="56854" x2="79492" y2="47865"/>
                        <a14:foregroundMark x1="75098" y1="48989" x2="70703" y2="49888"/>
                        <a14:foregroundMark x1="59473" y1="40899" x2="62305" y2="44719"/>
                        <a14:foregroundMark x1="50098" y1="45169" x2="52441" y2="45169"/>
                        <a14:foregroundMark x1="37988" y1="56404" x2="40820" y2="56854"/>
                        <a14:foregroundMark x1="28223" y1="46742" x2="28223" y2="49438"/>
                        <a14:foregroundMark x1="24512" y1="47191" x2="24512" y2="50562"/>
                        <a14:foregroundMark x1="9277" y1="46742" x2="9277" y2="510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68" y="5628411"/>
            <a:ext cx="2196457" cy="954515"/>
          </a:xfrm>
          <a:prstGeom prst="rect">
            <a:avLst/>
          </a:prstGeom>
        </p:spPr>
      </p:pic>
      <p:pic>
        <p:nvPicPr>
          <p:cNvPr id="14" name="Grafik 13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73DAE6FC-EC45-462F-B378-F5F5BCF3EC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90" y="4992961"/>
            <a:ext cx="639866" cy="639866"/>
          </a:xfrm>
          <a:prstGeom prst="rect">
            <a:avLst/>
          </a:prstGeom>
        </p:spPr>
      </p:pic>
      <p:pic>
        <p:nvPicPr>
          <p:cNvPr id="15" name="Grafik 14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90EBE75A-81B7-4972-A0D2-B41A126187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375" b="89844" l="8376" r="92893">
                        <a14:foregroundMark x1="9137" y1="27344" x2="8629" y2="55469"/>
                        <a14:foregroundMark x1="19036" y1="50000" x2="23350" y2="49219"/>
                        <a14:foregroundMark x1="47462" y1="52344" x2="54822" y2="52344"/>
                        <a14:foregroundMark x1="62437" y1="36719" x2="62437" y2="53906"/>
                        <a14:foregroundMark x1="68528" y1="69531" x2="69036" y2="69531"/>
                        <a14:foregroundMark x1="76904" y1="36719" x2="76904" y2="60156"/>
                        <a14:foregroundMark x1="73350" y1="89844" x2="76142" y2="67969"/>
                        <a14:foregroundMark x1="76142" y1="67969" x2="76142" y2="60938"/>
                        <a14:foregroundMark x1="75127" y1="18750" x2="76904" y2="21875"/>
                        <a14:foregroundMark x1="84712" y1="53812" x2="84264" y2="46094"/>
                        <a14:foregroundMark x1="85533" y1="67969" x2="85390" y2="65503"/>
                        <a14:foregroundMark x1="84264" y1="46094" x2="83503" y2="42188"/>
                        <a14:foregroundMark x1="92893" y1="66406" x2="92893" y2="59375"/>
                        <a14:backgroundMark x1="85533" y1="60156" x2="84264" y2="59375"/>
                        <a14:backgroundMark x1="85533" y1="58594" x2="84010" y2="5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223" y="4962713"/>
            <a:ext cx="1564773" cy="50835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5DA1B7E-BBFE-4895-BB26-AF7CFB3B8CE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051" b="90783" l="10000" r="90000">
                        <a14:foregroundMark x1="35207" y1="56213" x2="17456" y2="68047"/>
                        <a14:foregroundMark x1="49112" y1="71302" x2="65680" y2="70118"/>
                        <a14:foregroundMark x1="65680" y1="70118" x2="81657" y2="70118"/>
                        <a14:foregroundMark x1="81657" y1="70118" x2="69231" y2="59467"/>
                        <a14:foregroundMark x1="69231" y1="59467" x2="61538" y2="571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34"/>
          <a:stretch/>
        </p:blipFill>
        <p:spPr>
          <a:xfrm>
            <a:off x="4993537" y="5385872"/>
            <a:ext cx="674352" cy="62152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3E5934C-A5B4-45E4-9C78-4903190BE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02" y="3449652"/>
            <a:ext cx="604242" cy="604242"/>
          </a:xfrm>
          <a:prstGeom prst="rect">
            <a:avLst/>
          </a:prstGeom>
        </p:spPr>
      </p:pic>
      <p:pic>
        <p:nvPicPr>
          <p:cNvPr id="18" name="Grafik 17" descr="Ein Bild, das Briefpapier, Umschlag enthält.&#10;&#10;Automatisch generierte Beschreibung">
            <a:extLst>
              <a:ext uri="{FF2B5EF4-FFF2-40B4-BE49-F238E27FC236}">
                <a16:creationId xmlns:a16="http://schemas.microsoft.com/office/drawing/2014/main" id="{0B3D7494-F317-44A0-9054-D2C6B84BAF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96" y="2512331"/>
            <a:ext cx="604242" cy="604242"/>
          </a:xfrm>
          <a:prstGeom prst="rect">
            <a:avLst/>
          </a:prstGeom>
        </p:spPr>
      </p:pic>
      <p:pic>
        <p:nvPicPr>
          <p:cNvPr id="19" name="Grafik 18" descr="Ein Bild, das Kleidung, Kopfbedeckung enthält.&#10;&#10;Automatisch generierte Beschreibung">
            <a:extLst>
              <a:ext uri="{FF2B5EF4-FFF2-40B4-BE49-F238E27FC236}">
                <a16:creationId xmlns:a16="http://schemas.microsoft.com/office/drawing/2014/main" id="{4A5F2DFE-A72D-4F51-97E2-473CAF4156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53" y="1916406"/>
            <a:ext cx="445271" cy="44171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EB2E8AF-DC5A-4C40-B470-F5D2F120CD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250" b="98125" l="2500" r="95750">
                        <a14:foregroundMark x1="3500" y1="42750" x2="10500" y2="24000"/>
                        <a14:foregroundMark x1="10500" y1="24000" x2="18500" y2="13375"/>
                        <a14:foregroundMark x1="18500" y1="13375" x2="53875" y2="7375"/>
                        <a14:foregroundMark x1="53875" y1="7375" x2="81125" y2="30625"/>
                        <a14:foregroundMark x1="81125" y1="30625" x2="89500" y2="44625"/>
                        <a14:foregroundMark x1="89500" y1="44625" x2="86625" y2="75375"/>
                        <a14:foregroundMark x1="86625" y1="75375" x2="77500" y2="85250"/>
                        <a14:foregroundMark x1="77500" y1="85250" x2="37000" y2="90875"/>
                        <a14:foregroundMark x1="37000" y1="90875" x2="20625" y2="86000"/>
                        <a14:foregroundMark x1="20625" y1="86000" x2="6625" y2="65625"/>
                        <a14:foregroundMark x1="6625" y1="65625" x2="4500" y2="44375"/>
                        <a14:foregroundMark x1="25625" y1="48750" x2="84000" y2="31875"/>
                        <a14:foregroundMark x1="84000" y1="31875" x2="45625" y2="62125"/>
                        <a14:foregroundMark x1="45625" y1="62125" x2="65000" y2="53125"/>
                        <a14:foregroundMark x1="65000" y1="53125" x2="42750" y2="70500"/>
                        <a14:foregroundMark x1="42750" y1="70500" x2="25000" y2="77875"/>
                        <a14:foregroundMark x1="61125" y1="92125" x2="46250" y2="89875"/>
                        <a14:foregroundMark x1="46250" y1="89875" x2="30250" y2="79250"/>
                        <a14:foregroundMark x1="30250" y1="79250" x2="23250" y2="67375"/>
                        <a14:foregroundMark x1="23250" y1="67375" x2="35625" y2="33375"/>
                        <a14:foregroundMark x1="35625" y1="33375" x2="39625" y2="27875"/>
                        <a14:foregroundMark x1="31625" y1="83875" x2="58500" y2="84125"/>
                        <a14:foregroundMark x1="58500" y1="84125" x2="69125" y2="83500"/>
                        <a14:foregroundMark x1="27000" y1="69875" x2="84125" y2="79125"/>
                        <a14:foregroundMark x1="84125" y1="79125" x2="87625" y2="78250"/>
                        <a14:foregroundMark x1="19375" y1="87125" x2="29750" y2="92625"/>
                        <a14:foregroundMark x1="29750" y1="92625" x2="59625" y2="95125"/>
                        <a14:foregroundMark x1="59625" y1="95125" x2="71125" y2="94250"/>
                        <a14:foregroundMark x1="71125" y1="94250" x2="80875" y2="87375"/>
                        <a14:foregroundMark x1="80875" y1="87375" x2="92750" y2="65000"/>
                        <a14:foregroundMark x1="92750" y1="65000" x2="95125" y2="40625"/>
                        <a14:foregroundMark x1="95125" y1="40625" x2="83750" y2="17125"/>
                        <a14:foregroundMark x1="83750" y1="17125" x2="57000" y2="5125"/>
                        <a14:foregroundMark x1="57000" y1="5125" x2="21250" y2="10250"/>
                        <a14:foregroundMark x1="21250" y1="10250" x2="19375" y2="12250"/>
                        <a14:foregroundMark x1="37875" y1="3625" x2="56500" y2="2250"/>
                        <a14:foregroundMark x1="56500" y1="2250" x2="62750" y2="4625"/>
                        <a14:foregroundMark x1="90625" y1="25875" x2="97750" y2="38625"/>
                        <a14:foregroundMark x1="97750" y1="38625" x2="99250" y2="50375"/>
                        <a14:foregroundMark x1="99250" y1="50375" x2="92875" y2="72750"/>
                        <a14:foregroundMark x1="92875" y1="72750" x2="90875" y2="75250"/>
                        <a14:foregroundMark x1="58750" y1="81250" x2="92125" y2="53125"/>
                        <a14:foregroundMark x1="92125" y1="53125" x2="41875" y2="70750"/>
                        <a14:foregroundMark x1="41875" y1="70750" x2="56875" y2="63625"/>
                        <a14:foregroundMark x1="56875" y1="63625" x2="43750" y2="66375"/>
                        <a14:foregroundMark x1="43750" y1="66375" x2="51000" y2="56625"/>
                        <a14:foregroundMark x1="51000" y1="56625" x2="68000" y2="43875"/>
                        <a14:foregroundMark x1="68000" y1="43875" x2="42625" y2="51500"/>
                        <a14:foregroundMark x1="42625" y1="51500" x2="55625" y2="39375"/>
                        <a14:foregroundMark x1="55625" y1="39375" x2="36500" y2="49250"/>
                        <a14:foregroundMark x1="36500" y1="49250" x2="53250" y2="22000"/>
                        <a14:foregroundMark x1="53250" y1="22000" x2="37250" y2="35000"/>
                        <a14:foregroundMark x1="37250" y1="35000" x2="46375" y2="22875"/>
                        <a14:foregroundMark x1="46375" y1="22875" x2="29000" y2="38500"/>
                        <a14:foregroundMark x1="29000" y1="38500" x2="34625" y2="27625"/>
                        <a14:foregroundMark x1="34625" y1="27625" x2="26625" y2="19000"/>
                        <a14:foregroundMark x1="26625" y1="19000" x2="39125" y2="12875"/>
                        <a14:foregroundMark x1="39125" y1="12875" x2="50875" y2="16625"/>
                        <a14:foregroundMark x1="50875" y1="16625" x2="58375" y2="27875"/>
                        <a14:foregroundMark x1="58375" y1="27875" x2="57000" y2="43875"/>
                        <a14:foregroundMark x1="57000" y1="43875" x2="40000" y2="51250"/>
                        <a14:foregroundMark x1="40000" y1="51250" x2="44125" y2="40125"/>
                        <a14:foregroundMark x1="44125" y1="40125" x2="36750" y2="48750"/>
                        <a14:foregroundMark x1="36750" y1="48750" x2="14375" y2="54500"/>
                        <a14:foregroundMark x1="14375" y1="54500" x2="17750" y2="40875"/>
                        <a14:foregroundMark x1="17750" y1="40875" x2="18500" y2="54750"/>
                        <a14:foregroundMark x1="18500" y1="54750" x2="24375" y2="43250"/>
                        <a14:foregroundMark x1="24375" y1="43250" x2="20000" y2="65625"/>
                        <a14:foregroundMark x1="20000" y1="65625" x2="46250" y2="51750"/>
                        <a14:foregroundMark x1="46250" y1="51750" x2="23750" y2="85125"/>
                        <a14:foregroundMark x1="23750" y1="85125" x2="66250" y2="62750"/>
                        <a14:foregroundMark x1="66250" y1="62750" x2="56250" y2="88750"/>
                        <a14:foregroundMark x1="56250" y1="88750" x2="71250" y2="69125"/>
                        <a14:foregroundMark x1="71250" y1="69125" x2="70500" y2="57125"/>
                        <a14:foregroundMark x1="70500" y1="57125" x2="77125" y2="46000"/>
                        <a14:foregroundMark x1="77125" y1="46000" x2="67750" y2="53375"/>
                        <a14:foregroundMark x1="67750" y1="53375" x2="79750" y2="41500"/>
                        <a14:foregroundMark x1="79750" y1="41500" x2="77375" y2="55875"/>
                        <a14:foregroundMark x1="77375" y1="55875" x2="73875" y2="40500"/>
                        <a14:foregroundMark x1="73875" y1="40500" x2="62125" y2="41750"/>
                        <a14:foregroundMark x1="62125" y1="41750" x2="53875" y2="23875"/>
                        <a14:foregroundMark x1="18375" y1="31875" x2="23125" y2="17000"/>
                        <a14:foregroundMark x1="23125" y1="17000" x2="42625" y2="29000"/>
                        <a14:foregroundMark x1="42625" y1="29000" x2="59750" y2="26375"/>
                        <a14:foregroundMark x1="59750" y1="26375" x2="70375" y2="33000"/>
                        <a14:foregroundMark x1="70375" y1="33000" x2="70375" y2="33125"/>
                        <a14:foregroundMark x1="62125" y1="50375" x2="71000" y2="43250"/>
                        <a14:foregroundMark x1="71000" y1="43250" x2="71000" y2="43125"/>
                        <a14:foregroundMark x1="58500" y1="24500" x2="72500" y2="23250"/>
                        <a14:foregroundMark x1="72500" y1="23250" x2="73375" y2="23500"/>
                        <a14:foregroundMark x1="36000" y1="33500" x2="36875" y2="42750"/>
                        <a14:foregroundMark x1="32250" y1="74250" x2="32250" y2="61000"/>
                        <a14:foregroundMark x1="29375" y1="24250" x2="26375" y2="21250"/>
                        <a14:foregroundMark x1="2500" y1="59375" x2="3500" y2="41125"/>
                        <a14:foregroundMark x1="95875" y1="63625" x2="95750" y2="38000"/>
                        <a14:foregroundMark x1="95750" y1="38000" x2="95625" y2="37750"/>
                        <a14:foregroundMark x1="67125" y1="65000" x2="66750" y2="76250"/>
                        <a14:foregroundMark x1="66750" y1="76250" x2="65375" y2="61625"/>
                        <a14:foregroundMark x1="42250" y1="61000" x2="45875" y2="63000"/>
                        <a14:foregroundMark x1="67750" y1="82875" x2="70750" y2="83500"/>
                        <a14:foregroundMark x1="63125" y1="95750" x2="32000" y2="94500"/>
                        <a14:foregroundMark x1="55875" y1="98125" x2="41250" y2="97375"/>
                        <a14:foregroundMark x1="39250" y1="78500" x2="51500" y2="78500"/>
                        <a14:foregroundMark x1="51500" y1="78500" x2="64750" y2="75875"/>
                        <a14:foregroundMark x1="64750" y1="75875" x2="59750" y2="68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43" y="1883917"/>
            <a:ext cx="430888" cy="43088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0193DE0-7371-4B16-A278-4C6C68F7DF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551" y="1883917"/>
            <a:ext cx="575375" cy="431531"/>
          </a:xfrm>
          <a:prstGeom prst="rect">
            <a:avLst/>
          </a:prstGeom>
        </p:spPr>
      </p:pic>
      <p:pic>
        <p:nvPicPr>
          <p:cNvPr id="22" name="Grafik 21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7907133D-467D-49F9-B661-5DD4E4B81D8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7000" b="69000" l="10000" r="90000">
                        <a14:foregroundMark x1="46000" y1="17500" x2="46000" y2="15500"/>
                        <a14:foregroundMark x1="64000" y1="20000" x2="69500" y2="24500"/>
                        <a14:foregroundMark x1="76000" y1="41000" x2="75500" y2="45000"/>
                        <a14:foregroundMark x1="69000" y1="60500" x2="61500" y2="65000"/>
                        <a14:foregroundMark x1="44500" y1="69000" x2="41000" y2="68000"/>
                        <a14:foregroundMark x1="28500" y1="59000" x2="30500" y2="57500"/>
                        <a14:foregroundMark x1="22500" y1="46500" x2="25000" y2="4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972"/>
          <a:stretch/>
        </p:blipFill>
        <p:spPr>
          <a:xfrm>
            <a:off x="9275631" y="2500185"/>
            <a:ext cx="791268" cy="569937"/>
          </a:xfrm>
          <a:prstGeom prst="rect">
            <a:avLst/>
          </a:prstGeom>
        </p:spPr>
      </p:pic>
      <p:pic>
        <p:nvPicPr>
          <p:cNvPr id="23" name="Grafik 22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AD969281-6439-485B-905E-21B217E80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536" y="4204972"/>
            <a:ext cx="423595" cy="42359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EF08D5C-2A4D-4F1C-95B8-AF0DFEE861F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01" y="1859797"/>
            <a:ext cx="823512" cy="503715"/>
          </a:xfrm>
          <a:prstGeom prst="rect">
            <a:avLst/>
          </a:prstGeom>
        </p:spPr>
      </p:pic>
      <p:pic>
        <p:nvPicPr>
          <p:cNvPr id="25" name="Grafik 24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C633D5ED-B36B-4205-9523-2A1065D35DC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9916" b="89451" l="4852" r="98523">
                        <a14:foregroundMark x1="5274" y1="38608" x2="12869" y2="35021"/>
                        <a14:foregroundMark x1="47890" y1="26582" x2="83122" y2="31224"/>
                        <a14:foregroundMark x1="83122" y1="31224" x2="81857" y2="69198"/>
                        <a14:foregroundMark x1="95359" y1="63291" x2="87975" y2="64135"/>
                        <a14:foregroundMark x1="98523" y1="61603" x2="96835" y2="61603"/>
                        <a14:foregroundMark x1="28481" y1="56751" x2="37131" y2="56751"/>
                        <a14:foregroundMark x1="37131" y1="56751" x2="46203" y2="59072"/>
                        <a14:foregroundMark x1="46203" y1="59072" x2="55063" y2="56751"/>
                        <a14:foregroundMark x1="55063" y1="56751" x2="63713" y2="57384"/>
                        <a14:foregroundMark x1="63713" y1="57384" x2="69831" y2="50000"/>
                        <a14:foregroundMark x1="69831" y1="50000" x2="62025" y2="44726"/>
                        <a14:foregroundMark x1="62025" y1="44726" x2="28270" y2="44937"/>
                        <a14:foregroundMark x1="44304" y1="50633" x2="67300" y2="49789"/>
                        <a14:foregroundMark x1="67300" y1="49789" x2="67300" y2="49789"/>
                        <a14:foregroundMark x1="31224" y1="49156" x2="57806" y2="52110"/>
                        <a14:foregroundMark x1="43460" y1="56962" x2="44515" y2="47679"/>
                        <a14:foregroundMark x1="44515" y1="47679" x2="52110" y2="52743"/>
                        <a14:foregroundMark x1="52110" y1="52743" x2="51899" y2="54008"/>
                        <a14:foregroundMark x1="32068" y1="54219" x2="38819" y2="48312"/>
                        <a14:foregroundMark x1="38819" y1="48312" x2="39241" y2="48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94" y="4085046"/>
            <a:ext cx="663445" cy="66344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BE60797-0C47-4282-B33B-AAD9564BF5F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95" y="4024324"/>
            <a:ext cx="597949" cy="604243"/>
          </a:xfrm>
          <a:prstGeom prst="rect">
            <a:avLst/>
          </a:prstGeom>
        </p:spPr>
      </p:pic>
      <p:pic>
        <p:nvPicPr>
          <p:cNvPr id="27" name="Grafik 26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2F434867-EFB5-470F-B8B0-69B0633BAD5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43" y="5779486"/>
            <a:ext cx="423595" cy="42359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9375AD-DB80-475A-847B-F268B0DEF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44" y="5024169"/>
            <a:ext cx="604242" cy="604242"/>
          </a:xfrm>
          <a:prstGeom prst="rect">
            <a:avLst/>
          </a:prstGeom>
        </p:spPr>
      </p:pic>
      <p:pic>
        <p:nvPicPr>
          <p:cNvPr id="30" name="Grafik 29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A3B142BB-3914-40A7-8367-8E456D51C80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54" y="3463720"/>
            <a:ext cx="544025" cy="49167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A773CC2-0899-483A-B549-4BFC93C90B09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27917" b="71875" l="10000" r="90000">
                        <a14:foregroundMark x1="74375" y1="35833" x2="80000" y2="28958"/>
                        <a14:foregroundMark x1="80000" y1="28958" x2="75417" y2="31875"/>
                        <a14:foregroundMark x1="55625" y1="72083" x2="59792" y2="71042"/>
                        <a14:foregroundMark x1="63750" y1="28125" x2="62292" y2="28958"/>
                        <a14:foregroundMark x1="20417" y1="27917" x2="21667" y2="2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83" b="23092"/>
          <a:stretch/>
        </p:blipFill>
        <p:spPr>
          <a:xfrm>
            <a:off x="3553815" y="4182899"/>
            <a:ext cx="928552" cy="497928"/>
          </a:xfrm>
          <a:prstGeom prst="rect">
            <a:avLst/>
          </a:prstGeom>
        </p:spPr>
      </p:pic>
      <p:pic>
        <p:nvPicPr>
          <p:cNvPr id="32" name="Grafik 31" descr="Ein Bild, das Erste Hilfe-Kasten, ClipArt, Text enthält.&#10;&#10;Automatisch generierte Beschreibung">
            <a:extLst>
              <a:ext uri="{FF2B5EF4-FFF2-40B4-BE49-F238E27FC236}">
                <a16:creationId xmlns:a16="http://schemas.microsoft.com/office/drawing/2014/main" id="{5E55FD0C-7715-439D-A19C-E239CA765D6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4509" b="96303" l="6200" r="96350">
                        <a14:foregroundMark x1="6200" y1="46258" x2="19300" y2="48963"/>
                        <a14:foregroundMark x1="19300" y1="48963" x2="25800" y2="59152"/>
                        <a14:foregroundMark x1="25800" y1="59152" x2="25800" y2="76465"/>
                        <a14:foregroundMark x1="25800" y1="76465" x2="19750" y2="89360"/>
                        <a14:foregroundMark x1="19750" y1="89360" x2="11050" y2="89450"/>
                        <a14:foregroundMark x1="11050" y1="89450" x2="7150" y2="74482"/>
                        <a14:foregroundMark x1="7150" y1="74482" x2="6200" y2="60505"/>
                        <a14:foregroundMark x1="10500" y1="53201" x2="22450" y2="53201"/>
                        <a14:foregroundMark x1="16250" y1="96303" x2="18150" y2="96303"/>
                        <a14:foregroundMark x1="69800" y1="41118" x2="91750" y2="45446"/>
                        <a14:foregroundMark x1="91750" y1="45446" x2="93300" y2="64833"/>
                        <a14:foregroundMark x1="93300" y1="64833" x2="91800" y2="80794"/>
                        <a14:foregroundMark x1="91800" y1="80794" x2="86400" y2="93959"/>
                        <a14:foregroundMark x1="86400" y1="93959" x2="78400" y2="90712"/>
                        <a14:foregroundMark x1="78400" y1="90712" x2="73650" y2="78179"/>
                        <a14:foregroundMark x1="73650" y1="78179" x2="72200" y2="67899"/>
                        <a14:foregroundMark x1="95900" y1="41569" x2="93750" y2="85933"/>
                        <a14:foregroundMark x1="81050" y1="84220" x2="90700" y2="51578"/>
                        <a14:foregroundMark x1="90700" y1="51578" x2="84800" y2="62218"/>
                        <a14:foregroundMark x1="84800" y1="62218" x2="84150" y2="57980"/>
                        <a14:foregroundMark x1="10050" y1="57529" x2="12550" y2="76736"/>
                        <a14:foregroundMark x1="12550" y1="76736" x2="21000" y2="69973"/>
                        <a14:foregroundMark x1="21000" y1="69973" x2="21300" y2="69161"/>
                        <a14:foregroundMark x1="6200" y1="25609" x2="6200" y2="29937"/>
                        <a14:foregroundMark x1="6950" y1="28584" x2="9300" y2="28584"/>
                        <a14:foregroundMark x1="12450" y1="26060" x2="15050" y2="26060"/>
                        <a14:foregroundMark x1="18400" y1="27322" x2="22450" y2="26871"/>
                        <a14:foregroundMark x1="24850" y1="31199" x2="27250" y2="31199"/>
                        <a14:foregroundMark x1="45900" y1="9648" x2="48300" y2="4509"/>
                        <a14:foregroundMark x1="54250" y1="10911" x2="51400" y2="5320"/>
                        <a14:foregroundMark x1="75550" y1="25158" x2="77950" y2="25158"/>
                        <a14:foregroundMark x1="81300" y1="24707" x2="83900" y2="31199"/>
                        <a14:foregroundMark x1="87500" y1="26871" x2="90400" y2="31650"/>
                        <a14:foregroundMark x1="70050" y1="42831" x2="72000" y2="89089"/>
                        <a14:foregroundMark x1="72000" y1="89089" x2="77950" y2="92426"/>
                        <a14:foregroundMark x1="73900" y1="64022" x2="87750" y2="55365"/>
                        <a14:foregroundMark x1="75800" y1="51488" x2="88950" y2="56177"/>
                        <a14:foregroundMark x1="79850" y1="74301" x2="88000" y2="80343"/>
                        <a14:foregroundMark x1="88000" y1="80343" x2="89200" y2="73490"/>
                        <a14:foregroundMark x1="82500" y1="41118" x2="92000" y2="40667"/>
                        <a14:foregroundMark x1="92000" y1="40667" x2="96350" y2="40667"/>
                        <a14:foregroundMark x1="12900" y1="77818" x2="20000" y2="65104"/>
                        <a14:foregroundMark x1="20000" y1="65104" x2="20100" y2="84671"/>
                        <a14:foregroundMark x1="20100" y1="84671" x2="23200" y2="69973"/>
                        <a14:foregroundMark x1="23200" y1="69973" x2="23450" y2="65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5" y="3501161"/>
            <a:ext cx="751661" cy="416796"/>
          </a:xfrm>
          <a:prstGeom prst="rect">
            <a:avLst/>
          </a:prstGeom>
        </p:spPr>
      </p:pic>
      <p:pic>
        <p:nvPicPr>
          <p:cNvPr id="33" name="Grafik 32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9EF5ED78-0AE5-4A60-B9EE-3110BE4B6EF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9524" b="89286" l="8297" r="89956">
                        <a14:foregroundMark x1="8297" y1="25000" x2="12664" y2="70238"/>
                        <a14:foregroundMark x1="12664" y1="70238" x2="19651" y2="20238"/>
                        <a14:foregroundMark x1="28821" y1="19048" x2="35371" y2="26190"/>
                        <a14:foregroundMark x1="35371" y1="26190" x2="36245" y2="75000"/>
                        <a14:foregroundMark x1="36245" y1="75000" x2="32314" y2="85714"/>
                        <a14:foregroundMark x1="78603" y1="23810" x2="78166" y2="67857"/>
                        <a14:foregroundMark x1="78166" y1="67857" x2="83406" y2="79762"/>
                        <a14:foregroundMark x1="83406" y1="79762" x2="84716" y2="79762"/>
                        <a14:foregroundMark x1="88646" y1="57143" x2="87336" y2="54762"/>
                        <a14:foregroundMark x1="89083" y1="21429" x2="87336" y2="2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01" y="2755383"/>
            <a:ext cx="655789" cy="2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01907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Tropfen</Template>
  <TotalTime>0</TotalTime>
  <Words>66</Words>
  <Application>Microsoft Office PowerPoint</Application>
  <PresentationFormat>Breitbild</PresentationFormat>
  <Paragraphs>38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Tw Cen MT</vt:lpstr>
      <vt:lpstr>Tropfen</vt:lpstr>
      <vt:lpstr>Perfect Time – tech stack (I)</vt:lpstr>
      <vt:lpstr>Perfect Time – tech stack (II)</vt:lpstr>
      <vt:lpstr>Perfect Time -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Time – tech stack</dc:title>
  <dc:creator>Jan Rickel</dc:creator>
  <cp:lastModifiedBy>Jan Rickel</cp:lastModifiedBy>
  <cp:revision>11</cp:revision>
  <dcterms:created xsi:type="dcterms:W3CDTF">2019-06-02T13:23:23Z</dcterms:created>
  <dcterms:modified xsi:type="dcterms:W3CDTF">2019-06-04T10:31:18Z</dcterms:modified>
</cp:coreProperties>
</file>