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305" r:id="rId5"/>
    <p:sldId id="311" r:id="rId6"/>
    <p:sldId id="312" r:id="rId7"/>
    <p:sldId id="313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F3822-AA20-4C23-9D44-BA254CE39258}" type="datetimeFigureOut">
              <a:rPr lang="pt-BR" smtClean="0"/>
              <a:t>30/05/2022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7831E-E09A-4AA1-9F2F-ADCD4356D2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352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F3F73-B03E-4ADA-9E88-6EE1A0A13B03}" type="datetimeFigureOut">
              <a:rPr lang="pt-BR" smtClean="0"/>
              <a:t>30/05/2022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0BFB9-6BA9-4F0D-BA51-018DC782FD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89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39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85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1FF77-7EC1-48ED-95CE-94EB477BCD72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82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D73E75-89C1-405A-89FB-106613CBF81C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3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69B2A-E7B3-4A6A-8024-D94867BF0172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724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245EA1-3172-47A0-8324-4A66BE5C1575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828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D63A6-B438-4F70-A441-6589837739E2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725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BDDB18-5B0C-4542-ACAE-6C6606F8ADB2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214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9C4CB-CA6E-4152-B01B-F140BF747534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93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4F289-6D86-4622-B9C9-E53BC3B64BB5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4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5A70AB-FD82-42EA-8DF6-FF868B71DA23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73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8D8743-D45A-4C78-BF11-0D18372C3FC7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655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48E65C-0978-43FC-B521-6D2AC608DB33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661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6465D-2594-49AE-AFF7-908A3E52E5C0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36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76533-4666-4253-AD2C-15F27E37B27B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929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B810D2-655A-4C6F-A85C-DB31B1BC6C6D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97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02573-D544-4AAF-97F1-8234597B84E5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14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EA1D0-8AE2-477D-A05B-3F3E0555FA49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91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B235D-5F43-431E-B05B-1A52619A9307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23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DAE88993-6D51-4B00-AAA7-C55D4776FB51}" type="datetime1">
              <a:rPr lang="pt-BR" noProof="0" smtClean="0"/>
              <a:t>30/05/2022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207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1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amic-byte.vercel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0400" y="1334997"/>
            <a:ext cx="3531200" cy="1393723"/>
          </a:xfrm>
        </p:spPr>
        <p:txBody>
          <a:bodyPr rtlCol="0">
            <a:normAutofit/>
          </a:bodyPr>
          <a:lstStyle/>
          <a:p>
            <a:pPr algn="l"/>
            <a:r>
              <a:rPr lang="pt-BR" sz="6000" b="1" dirty="0" err="1">
                <a:latin typeface="Daytona Condensed" panose="020B0604020202020204" pitchFamily="34" charset="0"/>
              </a:rPr>
              <a:t>CamiC</a:t>
            </a:r>
            <a:r>
              <a:rPr lang="pt-BR" sz="6000" b="1" dirty="0">
                <a:latin typeface="Daytona Condensed" panose="020B0604020202020204" pitchFamily="34" charset="0"/>
              </a:rPr>
              <a:t> Byte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1651" y="4422725"/>
            <a:ext cx="3503122" cy="1244361"/>
          </a:xfrm>
        </p:spPr>
        <p:txBody>
          <a:bodyPr rtlCol="0"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pt-BR" sz="24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Daytona Condensed" panose="020B0506030503040204" pitchFamily="34" charset="0"/>
              </a:rPr>
              <a:t>Tallys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Daytona Condensed" panose="020B0506030503040204" pitchFamily="34" charset="0"/>
              </a:rPr>
              <a:t> Aureliano</a:t>
            </a:r>
          </a:p>
          <a:p>
            <a:pPr algn="l" rtl="0">
              <a:lnSpc>
                <a:spcPct val="100000"/>
              </a:lnSpc>
            </a:pP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Daytona Condensed" panose="020B0506030503040204" pitchFamily="34" charset="0"/>
              </a:rPr>
              <a:t>Thomas Almeida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CC3E383-4FB8-D36C-0982-6EF1DBDD0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237" y="2762037"/>
            <a:ext cx="3273363" cy="28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C606D-E560-4820-9C3E-3B881D30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Daytona Condensed" panose="020B0506030503040204" pitchFamily="34" charset="0"/>
              </a:rPr>
              <a:t>Tecnologias usadas: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D50F292-CCD5-E38E-1F2C-0D256C496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4727" y="2607046"/>
            <a:ext cx="1713056" cy="171305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57E9CDA-FB5C-522B-889F-E6E38AA19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0295" y="2607047"/>
            <a:ext cx="1713055" cy="171305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6207240-A5F6-51AF-31E3-97395FB3A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4974" y="2607046"/>
            <a:ext cx="1713054" cy="1713054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25F0410F-238A-EE03-29FA-55235DB9DE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91070" y="3655943"/>
            <a:ext cx="1553818" cy="155381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1E92C88-A86A-4DD8-C128-6D55606C9D9D}"/>
              </a:ext>
            </a:extLst>
          </p:cNvPr>
          <p:cNvSpPr txBox="1"/>
          <p:nvPr/>
        </p:nvSpPr>
        <p:spPr>
          <a:xfrm flipH="1">
            <a:off x="2375451" y="4598583"/>
            <a:ext cx="138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Daytona Condensed" panose="020B0506030503040204" pitchFamily="34" charset="0"/>
              </a:rPr>
              <a:t>HTML</a:t>
            </a:r>
            <a:endParaRPr lang="pt-BR" dirty="0">
              <a:latin typeface="Daytona Condensed" panose="020B0506030503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E9CA2F-0FC3-5E80-4E66-5B6809161DB9}"/>
              </a:ext>
            </a:extLst>
          </p:cNvPr>
          <p:cNvSpPr txBox="1"/>
          <p:nvPr/>
        </p:nvSpPr>
        <p:spPr>
          <a:xfrm flipH="1">
            <a:off x="5342491" y="5457447"/>
            <a:ext cx="209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Daytona Condensed" panose="020B0506030503040204" pitchFamily="34" charset="0"/>
              </a:rPr>
              <a:t>CSS / </a:t>
            </a:r>
            <a:r>
              <a:rPr lang="pt-BR" sz="2400" dirty="0" err="1">
                <a:latin typeface="Daytona Condensed" panose="020B0506030503040204" pitchFamily="34" charset="0"/>
              </a:rPr>
              <a:t>Bootstrap</a:t>
            </a:r>
            <a:endParaRPr lang="pt-BR" dirty="0">
              <a:latin typeface="Daytona Condensed" panose="020B050603050304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3796F6-EDE1-A194-3984-297AEC4782B9}"/>
              </a:ext>
            </a:extLst>
          </p:cNvPr>
          <p:cNvSpPr txBox="1"/>
          <p:nvPr/>
        </p:nvSpPr>
        <p:spPr>
          <a:xfrm flipH="1">
            <a:off x="9170400" y="4555590"/>
            <a:ext cx="209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Daytona Condensed" panose="020B0506030503040204" pitchFamily="34" charset="0"/>
              </a:rPr>
              <a:t>JavaScript</a:t>
            </a:r>
            <a:endParaRPr lang="pt-BR" sz="2400" dirty="0">
              <a:latin typeface="Daytona Condensed" panose="020B0506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4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6F82A-9896-ADF7-73A6-EC12B1D0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53" y="416943"/>
            <a:ext cx="10353762" cy="1257300"/>
          </a:xfrm>
        </p:spPr>
        <p:txBody>
          <a:bodyPr/>
          <a:lstStyle/>
          <a:p>
            <a:r>
              <a:rPr lang="pt-BR" dirty="0">
                <a:latin typeface="Daytona Condensed" panose="020B0506030503040204" pitchFamily="34" charset="0"/>
              </a:rPr>
              <a:t>Visão geral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1E740F-32CE-92D7-EE50-D982E01C3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5" t="13133" r="1065" b="6064"/>
          <a:stretch/>
        </p:blipFill>
        <p:spPr>
          <a:xfrm>
            <a:off x="5724334" y="3985592"/>
            <a:ext cx="5140345" cy="243702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DDC307-B901-6343-8CEA-FF581EA27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8" t="21739" r="35190" b="18696"/>
          <a:stretch/>
        </p:blipFill>
        <p:spPr>
          <a:xfrm>
            <a:off x="5724334" y="1866900"/>
            <a:ext cx="2859439" cy="17333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DDA4255-0CBC-CBC4-5E35-36FC715B9C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90" t="21884" r="50761" b="10000"/>
          <a:stretch/>
        </p:blipFill>
        <p:spPr>
          <a:xfrm>
            <a:off x="2348666" y="1866900"/>
            <a:ext cx="2859439" cy="45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7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1F4C6-7EDC-2D67-7437-02C689F7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aytona Condensed" panose="020B0506030503040204" pitchFamily="34" charset="0"/>
              </a:rPr>
              <a:t>Domínio/Hospedagem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DA982-3837-D348-27B2-E7A641E5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https://Camic-Byte.vercel.app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3E64C946-0CED-2013-176C-0F8DF14F3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64"/>
          <a:stretch/>
        </p:blipFill>
        <p:spPr>
          <a:xfrm>
            <a:off x="6382891" y="2076450"/>
            <a:ext cx="3745083" cy="37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89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30_TF00934815.potx" id="{EAA5223A-417E-4E9A-BDEC-9C6998D0C906}" vid="{36B68F35-4136-408F-A480-31242E145BD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C670F-05B9-4BB7-BA2C-0DE5B5C1E5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A3AD49-9331-450C-A2FE-6857A4DB38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89B453C-F2B2-4ECA-A6ED-7DBEF1B6D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{F59144D5-8D6B-405F-8FA7-DB22877A7B4E}tf00934815_win32</Template>
  <TotalTime>47</TotalTime>
  <Words>28</Words>
  <Application>Microsoft Office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Daytona Condensed</vt:lpstr>
      <vt:lpstr>Goudy Old Style</vt:lpstr>
      <vt:lpstr>Wingdings 2</vt:lpstr>
      <vt:lpstr>SlateVTI</vt:lpstr>
      <vt:lpstr>CamiC Byte</vt:lpstr>
      <vt:lpstr>Tecnologias usadas:</vt:lpstr>
      <vt:lpstr>Visão geral</vt:lpstr>
      <vt:lpstr>Domínio/Hospedagem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CamiC Byte</dc:title>
  <dc:creator>Thomas Almeida</dc:creator>
  <cp:lastModifiedBy>Thomas Almeida</cp:lastModifiedBy>
  <cp:revision>1</cp:revision>
  <dcterms:created xsi:type="dcterms:W3CDTF">2022-05-30T10:13:01Z</dcterms:created>
  <dcterms:modified xsi:type="dcterms:W3CDTF">2022-05-30T11:00:15Z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