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183-8140-4A04-8854-8D87350E5C32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F196-DB73-4D3F-BF58-D965F1CD7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81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183-8140-4A04-8854-8D87350E5C32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F196-DB73-4D3F-BF58-D965F1CD7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7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183-8140-4A04-8854-8D87350E5C32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F196-DB73-4D3F-BF58-D965F1CD7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17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183-8140-4A04-8854-8D87350E5C32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F196-DB73-4D3F-BF58-D965F1CD7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3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183-8140-4A04-8854-8D87350E5C32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F196-DB73-4D3F-BF58-D965F1CD7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52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183-8140-4A04-8854-8D87350E5C32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F196-DB73-4D3F-BF58-D965F1CD7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4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183-8140-4A04-8854-8D87350E5C32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F196-DB73-4D3F-BF58-D965F1CD7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1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183-8140-4A04-8854-8D87350E5C32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F196-DB73-4D3F-BF58-D965F1CD7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42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183-8140-4A04-8854-8D87350E5C32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F196-DB73-4D3F-BF58-D965F1CD7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7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183-8140-4A04-8854-8D87350E5C32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F196-DB73-4D3F-BF58-D965F1CD7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13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183-8140-4A04-8854-8D87350E5C32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F196-DB73-4D3F-BF58-D965F1CD7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86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E183-8140-4A04-8854-8D87350E5C32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F196-DB73-4D3F-BF58-D965F1CD7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2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189439" y="2406338"/>
            <a:ext cx="1544128" cy="1043797"/>
            <a:chOff x="1181819" y="508958"/>
            <a:chExt cx="1544128" cy="1043797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1181819" y="508958"/>
              <a:ext cx="1544128" cy="104379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Равнобедренный треугольник 4"/>
            <p:cNvSpPr/>
            <p:nvPr/>
          </p:nvSpPr>
          <p:spPr>
            <a:xfrm rot="5400000">
              <a:off x="1751162" y="827567"/>
              <a:ext cx="405442" cy="4054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3493698" y="554426"/>
            <a:ext cx="748102" cy="697793"/>
            <a:chOff x="3493698" y="554426"/>
            <a:chExt cx="748102" cy="69779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3493698" y="554426"/>
              <a:ext cx="748102" cy="881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493698" y="859226"/>
              <a:ext cx="748102" cy="881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493698" y="1164026"/>
              <a:ext cx="748102" cy="881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4650740" y="508958"/>
            <a:ext cx="681012" cy="683572"/>
            <a:chOff x="4650740" y="508958"/>
            <a:chExt cx="681012" cy="683572"/>
          </a:xfrm>
        </p:grpSpPr>
        <p:sp>
          <p:nvSpPr>
            <p:cNvPr id="10" name="Овал 9"/>
            <p:cNvSpPr/>
            <p:nvPr/>
          </p:nvSpPr>
          <p:spPr>
            <a:xfrm>
              <a:off x="4650740" y="508958"/>
              <a:ext cx="486722" cy="48672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>
              <a:stCxn id="10" idx="5"/>
            </p:cNvCxnSpPr>
            <p:nvPr/>
          </p:nvCxnSpPr>
          <p:spPr>
            <a:xfrm>
              <a:off x="5066183" y="924401"/>
              <a:ext cx="265569" cy="2681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5970270" y="554426"/>
            <a:ext cx="678583" cy="678583"/>
            <a:chOff x="5970270" y="554426"/>
            <a:chExt cx="678583" cy="67858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5970270" y="554426"/>
              <a:ext cx="678583" cy="6785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5-конечная звезда 16"/>
            <p:cNvSpPr/>
            <p:nvPr/>
          </p:nvSpPr>
          <p:spPr>
            <a:xfrm>
              <a:off x="6132396" y="716552"/>
              <a:ext cx="354330" cy="35433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" name="Прямоугольник 18"/>
          <p:cNvSpPr/>
          <p:nvPr/>
        </p:nvSpPr>
        <p:spPr>
          <a:xfrm>
            <a:off x="7029450" y="438150"/>
            <a:ext cx="121920" cy="121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226411" y="438150"/>
            <a:ext cx="121920" cy="121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410047" y="438150"/>
            <a:ext cx="121920" cy="121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032101" y="642619"/>
            <a:ext cx="121920" cy="121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229062" y="642619"/>
            <a:ext cx="121920" cy="121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412698" y="642619"/>
            <a:ext cx="121920" cy="121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7029450" y="847360"/>
            <a:ext cx="121920" cy="121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7226411" y="847360"/>
            <a:ext cx="121920" cy="121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7410047" y="847360"/>
            <a:ext cx="121920" cy="121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2827020" y="2265948"/>
            <a:ext cx="3659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YouTube</a:t>
            </a:r>
            <a:endParaRPr lang="ru-RU" sz="8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10484328" y="529464"/>
            <a:ext cx="813040" cy="1326132"/>
            <a:chOff x="8474374" y="554426"/>
            <a:chExt cx="813040" cy="1326132"/>
          </a:xfrm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8686800" y="642619"/>
              <a:ext cx="388189" cy="67722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Арка 37"/>
            <p:cNvSpPr/>
            <p:nvPr/>
          </p:nvSpPr>
          <p:spPr>
            <a:xfrm rot="10800000">
              <a:off x="8474374" y="554426"/>
              <a:ext cx="813040" cy="1000665"/>
            </a:xfrm>
            <a:prstGeom prst="blockArc">
              <a:avLst>
                <a:gd name="adj1" fmla="val 10800000"/>
                <a:gd name="adj2" fmla="val 21267023"/>
                <a:gd name="adj3" fmla="val 128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8816196" y="1483743"/>
              <a:ext cx="138023" cy="3968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8108830" y="2053087"/>
            <a:ext cx="1164566" cy="1767984"/>
            <a:chOff x="8108830" y="2053087"/>
            <a:chExt cx="1164566" cy="1767984"/>
          </a:xfrm>
        </p:grpSpPr>
        <p:sp>
          <p:nvSpPr>
            <p:cNvPr id="2" name="Трапеция 1"/>
            <p:cNvSpPr/>
            <p:nvPr/>
          </p:nvSpPr>
          <p:spPr>
            <a:xfrm>
              <a:off x="8108830" y="2265948"/>
              <a:ext cx="1164566" cy="1172903"/>
            </a:xfrm>
            <a:prstGeom prst="trapezoid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Овал 2"/>
            <p:cNvSpPr/>
            <p:nvPr/>
          </p:nvSpPr>
          <p:spPr>
            <a:xfrm>
              <a:off x="8584682" y="2053087"/>
              <a:ext cx="212861" cy="21286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8505645" y="3450135"/>
              <a:ext cx="370936" cy="37093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649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/>
          <p:cNvGrpSpPr/>
          <p:nvPr/>
        </p:nvGrpSpPr>
        <p:grpSpPr>
          <a:xfrm>
            <a:off x="5079715" y="1099474"/>
            <a:ext cx="1544128" cy="1248913"/>
            <a:chOff x="1181819" y="303842"/>
            <a:chExt cx="1544128" cy="1248913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1539312" y="303842"/>
              <a:ext cx="806112" cy="104379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Скругленный прямоугольник 30"/>
            <p:cNvSpPr/>
            <p:nvPr/>
          </p:nvSpPr>
          <p:spPr>
            <a:xfrm>
              <a:off x="1332859" y="394812"/>
              <a:ext cx="1219018" cy="104379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Скругленный прямоугольник 28"/>
            <p:cNvSpPr/>
            <p:nvPr/>
          </p:nvSpPr>
          <p:spPr>
            <a:xfrm>
              <a:off x="1181819" y="508958"/>
              <a:ext cx="1544128" cy="104379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авнобедренный треугольник 29"/>
            <p:cNvSpPr/>
            <p:nvPr/>
          </p:nvSpPr>
          <p:spPr>
            <a:xfrm rot="5400000">
              <a:off x="1751162" y="827567"/>
              <a:ext cx="405442" cy="40544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274631" y="1011891"/>
            <a:ext cx="1041339" cy="1039942"/>
            <a:chOff x="1880558" y="1034940"/>
            <a:chExt cx="767751" cy="1039942"/>
          </a:xfrm>
        </p:grpSpPr>
        <p:sp>
          <p:nvSpPr>
            <p:cNvPr id="2" name="Равнобедренный треугольник 1"/>
            <p:cNvSpPr/>
            <p:nvPr/>
          </p:nvSpPr>
          <p:spPr>
            <a:xfrm>
              <a:off x="1880558" y="1034940"/>
              <a:ext cx="767751" cy="362539"/>
            </a:xfrm>
            <a:prstGeom prst="triangl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1949570" y="1397479"/>
              <a:ext cx="629728" cy="62972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151657" y="1694688"/>
              <a:ext cx="225552" cy="380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1544320" y="2803475"/>
            <a:ext cx="1310640" cy="1310640"/>
            <a:chOff x="4084320" y="908304"/>
            <a:chExt cx="1310640" cy="1310640"/>
          </a:xfrm>
        </p:grpSpPr>
        <p:sp>
          <p:nvSpPr>
            <p:cNvPr id="7" name="Овал 6"/>
            <p:cNvSpPr/>
            <p:nvPr/>
          </p:nvSpPr>
          <p:spPr>
            <a:xfrm>
              <a:off x="4084320" y="908304"/>
              <a:ext cx="1310640" cy="131064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2" name="Группа 11"/>
            <p:cNvGrpSpPr/>
            <p:nvPr/>
          </p:nvGrpSpPr>
          <p:grpSpPr>
            <a:xfrm rot="2700000">
              <a:off x="4568952" y="911408"/>
              <a:ext cx="341376" cy="1307536"/>
              <a:chOff x="4568952" y="911408"/>
              <a:chExt cx="341376" cy="1307536"/>
            </a:xfrm>
            <a:solidFill>
              <a:schemeClr val="tx1"/>
            </a:solidFill>
          </p:grpSpPr>
          <p:sp>
            <p:nvSpPr>
              <p:cNvPr id="9" name="Равнобедренный треугольник 8"/>
              <p:cNvSpPr/>
              <p:nvPr/>
            </p:nvSpPr>
            <p:spPr>
              <a:xfrm>
                <a:off x="4568952" y="911408"/>
                <a:ext cx="341376" cy="6552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Равнобедренный треугольник 9"/>
              <p:cNvSpPr/>
              <p:nvPr/>
            </p:nvSpPr>
            <p:spPr>
              <a:xfrm rot="10800000">
                <a:off x="4568952" y="1566672"/>
                <a:ext cx="341376" cy="6522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1" name="Овал 10"/>
            <p:cNvSpPr/>
            <p:nvPr/>
          </p:nvSpPr>
          <p:spPr>
            <a:xfrm>
              <a:off x="4623308" y="1446151"/>
              <a:ext cx="232663" cy="2326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2854960" y="428085"/>
            <a:ext cx="1079202" cy="1067035"/>
            <a:chOff x="5928527" y="819245"/>
            <a:chExt cx="1079202" cy="106703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928527" y="908678"/>
              <a:ext cx="977602" cy="97760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030127" y="819245"/>
              <a:ext cx="977602" cy="97760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бедренный треугольник 15"/>
            <p:cNvSpPr/>
            <p:nvPr/>
          </p:nvSpPr>
          <p:spPr>
            <a:xfrm rot="5400000">
              <a:off x="6316207" y="1131841"/>
              <a:ext cx="405442" cy="40544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5491480" y="2747264"/>
            <a:ext cx="1310640" cy="1310640"/>
            <a:chOff x="5491480" y="2747264"/>
            <a:chExt cx="1310640" cy="1310640"/>
          </a:xfrm>
        </p:grpSpPr>
        <p:sp>
          <p:nvSpPr>
            <p:cNvPr id="21" name="Овал 20"/>
            <p:cNvSpPr/>
            <p:nvPr/>
          </p:nvSpPr>
          <p:spPr>
            <a:xfrm>
              <a:off x="5491480" y="2747264"/>
              <a:ext cx="1310640" cy="131064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5843827" y="3099611"/>
              <a:ext cx="605946" cy="60594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5655670" y="2911454"/>
              <a:ext cx="982260" cy="98226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авнобедренный треугольник 23"/>
            <p:cNvSpPr/>
            <p:nvPr/>
          </p:nvSpPr>
          <p:spPr>
            <a:xfrm rot="5400000">
              <a:off x="6049411" y="3253915"/>
              <a:ext cx="275189" cy="2751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7128870" y="1334562"/>
            <a:ext cx="1544128" cy="1043797"/>
            <a:chOff x="1181819" y="508958"/>
            <a:chExt cx="1544128" cy="1043797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1181819" y="508958"/>
              <a:ext cx="1544128" cy="104379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авнобедренный треугольник 19"/>
            <p:cNvSpPr/>
            <p:nvPr/>
          </p:nvSpPr>
          <p:spPr>
            <a:xfrm rot="5400000">
              <a:off x="1751162" y="827567"/>
              <a:ext cx="405442" cy="4054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40804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9</cp:revision>
  <dcterms:created xsi:type="dcterms:W3CDTF">2022-07-22T09:47:20Z</dcterms:created>
  <dcterms:modified xsi:type="dcterms:W3CDTF">2022-07-23T08:36:39Z</dcterms:modified>
</cp:coreProperties>
</file>