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</p:sldIdLst>
  <p:sldSz cy="914400" cx="914400"/>
  <p:notesSz cx="6858000" cy="9144000"/>
  <p:embeddedFontLst>
    <p:embeddedFont>
      <p:font typeface="Roboto Black"/>
      <p:bold r:id="rId226"/>
      <p:boldItalic r:id="rId227"/>
    </p:embeddedFont>
    <p:embeddedFont>
      <p:font typeface="Roboto"/>
      <p:regular r:id="rId228"/>
      <p:bold r:id="rId229"/>
      <p:italic r:id="rId230"/>
      <p:boldItalic r:id="rId231"/>
    </p:embeddedFont>
    <p:embeddedFont>
      <p:font typeface="Roboto Mono"/>
      <p:regular r:id="rId232"/>
      <p:bold r:id="rId233"/>
      <p:italic r:id="rId234"/>
      <p:boldItalic r:id="rId235"/>
    </p:embeddedFont>
    <p:embeddedFont>
      <p:font typeface="Dancing Script"/>
      <p:regular r:id="rId236"/>
      <p:bold r:id="rId2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font" Target="fonts/Roboto-regular.fntdata"/><Relationship Id="rId106" Type="http://schemas.openxmlformats.org/officeDocument/2006/relationships/slide" Target="slides/slide101.xml"/><Relationship Id="rId227" Type="http://schemas.openxmlformats.org/officeDocument/2006/relationships/font" Target="fonts/RobotoBlack-boldItalic.fntdata"/><Relationship Id="rId105" Type="http://schemas.openxmlformats.org/officeDocument/2006/relationships/slide" Target="slides/slide100.xml"/><Relationship Id="rId226" Type="http://schemas.openxmlformats.org/officeDocument/2006/relationships/font" Target="fonts/RobotoBlack-bold.fntdata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font" Target="fonts/Roboto-bold.fntdata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237" Type="http://schemas.openxmlformats.org/officeDocument/2006/relationships/font" Target="fonts/DancingScript-bold.fntdata"/><Relationship Id="rId115" Type="http://schemas.openxmlformats.org/officeDocument/2006/relationships/slide" Target="slides/slide110.xml"/><Relationship Id="rId236" Type="http://schemas.openxmlformats.org/officeDocument/2006/relationships/font" Target="fonts/DancingScript-regular.fntdata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font" Target="fonts/Roboto-boldItalic.fntdata"/><Relationship Id="rId230" Type="http://schemas.openxmlformats.org/officeDocument/2006/relationships/font" Target="fonts/Roboto-italic.fntdata"/><Relationship Id="rId114" Type="http://schemas.openxmlformats.org/officeDocument/2006/relationships/slide" Target="slides/slide109.xml"/><Relationship Id="rId235" Type="http://schemas.openxmlformats.org/officeDocument/2006/relationships/font" Target="fonts/RobotoMono-boldItalic.fntdata"/><Relationship Id="rId113" Type="http://schemas.openxmlformats.org/officeDocument/2006/relationships/slide" Target="slides/slide108.xml"/><Relationship Id="rId234" Type="http://schemas.openxmlformats.org/officeDocument/2006/relationships/font" Target="fonts/RobotoMono-italic.fntdata"/><Relationship Id="rId112" Type="http://schemas.openxmlformats.org/officeDocument/2006/relationships/slide" Target="slides/slide107.xml"/><Relationship Id="rId233" Type="http://schemas.openxmlformats.org/officeDocument/2006/relationships/font" Target="fonts/RobotoMono-bold.fntdata"/><Relationship Id="rId111" Type="http://schemas.openxmlformats.org/officeDocument/2006/relationships/slide" Target="slides/slide106.xml"/><Relationship Id="rId232" Type="http://schemas.openxmlformats.org/officeDocument/2006/relationships/font" Target="fonts/RobotoMono-regular.fntdata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7" name="Google Shape;807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text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media</a:t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bots</a:t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2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2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thumbs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bold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italics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underline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strikethrough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3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emojis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3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diacritics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3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fonts</a:t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3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3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colors</a:t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3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1" name="Google Shape;10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subscript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4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superscript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4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4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4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4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link</a:t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4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image</a:t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5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5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HTML video</a:t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5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audio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5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iframe</a:t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5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YouTube video</a:t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5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dark mode</a:t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6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3" name="Google Shape;1143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6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light mode</a:t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6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6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6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6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7" name="Google Shape;1197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fullscreen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6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1" name="Google Shape;1231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7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7" name="Google Shape;1237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7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3" name="Google Shape;124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edit</a:t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7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9" name="Google Shape;1249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7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funny meme bot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1" name="Google Shape;1261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funny video bot</a:t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7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russia bot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4" name="Google Shape;1274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icon</a:t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7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3" name="Google Shape;1283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7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9" name="Google Shape;1289;p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list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8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7" name="Google Shape;1307;p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8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6" name="Google Shape;1316;p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hamburger menu</a:t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8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3" name="Google Shape;1323;p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8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p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close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p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8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5" name="Google Shape;1345;p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8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1" name="Google Shape;1351;p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8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p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8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3" name="Google Shape;1363;p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p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9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p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9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p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tutd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9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p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9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p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survey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9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p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9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p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9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alert</a:t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9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9" name="Google Shape;1439;p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9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5" name="Google Shape;1445;p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0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1" name="Google Shape;1451;p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20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7" name="Google Shape;1457;p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0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p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0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8" name="Google Shape;1468;p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0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p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0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0" name="Google Shape;1480;p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0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6" name="Google Shape;1486;p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20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2" name="Google Shape;1492;p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0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p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20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4" name="Google Shape;1504;p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1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0" name="Google Shape;1510;p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21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6" name="Google Shape;1516;p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2" name="Google Shape;1522;p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1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8" name="Google Shape;1528;p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1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4" name="Google Shape;1534;p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1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0" name="Google Shape;1540;p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help ticket in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text response submitted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complete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 complete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thumbs were saved from Google Fonts as SVGs, and the colors were changed with an external editor.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random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pause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restart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stop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wiggle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delete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down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09c801ce0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709c801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9aef807bc_0_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79aef807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9aef807bc_0_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79aef807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92cbe17f1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792cbe1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79b4940d45_0_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79b4940d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79b4940d45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79b4940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79b4940d45_0_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79b4940d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medal (unused)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alert (unused)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gray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5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brown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orange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7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yellow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8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green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cyan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blue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purple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2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pink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" y="382373"/>
            <a:ext cx="8517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" y="196644"/>
            <a:ext cx="8517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" y="560396"/>
            <a:ext cx="851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 algn="ctr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1" y="13236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" y="503844"/>
            <a:ext cx="8517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" y="204884"/>
            <a:ext cx="8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" y="204884"/>
            <a:ext cx="39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" y="204884"/>
            <a:ext cx="39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" y="98773"/>
            <a:ext cx="2808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" y="247040"/>
            <a:ext cx="280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 sz="200"/>
            </a:lvl1pPr>
            <a:lvl2pPr indent="-241300" lvl="1" marL="914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2pPr>
            <a:lvl3pPr indent="-241300" lvl="2" marL="1371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3pPr>
            <a:lvl4pPr indent="-241300" lvl="3" marL="18288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4pPr>
            <a:lvl5pPr indent="-2413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5pPr>
            <a:lvl6pPr indent="-2413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 sz="200"/>
            </a:lvl6pPr>
            <a:lvl7pPr indent="-241300" lvl="6" marL="3200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 sz="200"/>
            </a:lvl7pPr>
            <a:lvl8pPr indent="-241300" lvl="7" marL="3657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 sz="200"/>
            </a:lvl8pPr>
            <a:lvl9pPr indent="-241300" lvl="8" marL="411480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 sz="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" y="80027"/>
            <a:ext cx="637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" y="-22"/>
            <a:ext cx="4572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" y="219231"/>
            <a:ext cx="4047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" y="498324"/>
            <a:ext cx="4047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 sz="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" y="128724"/>
            <a:ext cx="383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-241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Char char="●"/>
              <a:defRPr/>
            </a:lvl1pPr>
            <a:lvl2pPr indent="-241300" lvl="1" marL="914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2pPr>
            <a:lvl3pPr indent="-241300" lvl="2" marL="1371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3pPr>
            <a:lvl4pPr indent="-241300" lvl="3" marL="18288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4pPr>
            <a:lvl5pPr indent="-2413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5pPr>
            <a:lvl6pPr indent="-241300" lvl="5" marL="27432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■"/>
              <a:defRPr/>
            </a:lvl6pPr>
            <a:lvl7pPr indent="-241300" lvl="6" marL="32004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●"/>
              <a:defRPr/>
            </a:lvl7pPr>
            <a:lvl8pPr indent="-241300" lvl="7" marL="36576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"/>
              <a:buChar char="○"/>
              <a:defRPr/>
            </a:lvl8pPr>
            <a:lvl9pPr indent="-241300" lvl="8" marL="411480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SzPts val="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" y="752102"/>
            <a:ext cx="5997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" y="79116"/>
            <a:ext cx="851700" cy="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" y="204884"/>
            <a:ext cx="851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525" lIns="11525" spcFirstLastPara="1" rIns="11525" wrap="square" tIns="11525">
            <a:noAutofit/>
          </a:bodyPr>
          <a:lstStyle>
            <a:lvl1pPr indent="-241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●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41300" lvl="1" marL="914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○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300" lvl="2" marL="13716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■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1300" lvl="3" marL="18288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●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1300" lvl="4" marL="22860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○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1300" lvl="5" marL="274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■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1300" lvl="6" marL="32004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●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1300" lvl="7" marL="36576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"/>
              <a:buFont typeface="Arial"/>
              <a:buChar char="○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1300" lvl="8" marL="4114800" marR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200"/>
              <a:buFont typeface="Arial"/>
              <a:buChar char="■"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6" y="829016"/>
            <a:ext cx="54600" cy="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  <a:defRPr b="0" i="0" sz="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onts.google.com/icon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21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47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3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9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24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37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0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45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45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39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31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34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36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35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46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46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46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22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38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22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9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0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0B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Formbar Images</a:t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Many icons are from </a:t>
            </a:r>
            <a:r>
              <a:rPr lang="en" sz="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Google Fonts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lang="en" sz="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the speaker notes for image info</a:t>
            </a:r>
            <a:endParaRPr sz="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112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112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113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692" name="Google Shape;692;p113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113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4" name="Google Shape;694;p113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0" name="Google Shape;700;p114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114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115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08" name="Google Shape;708;p115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9" name="Google Shape;709;p115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0" name="Google Shape;710;p115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116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p116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117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24" name="Google Shape;724;p117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0040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117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0040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6" name="Google Shape;726;p117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0040B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118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3" name="Google Shape;733;p118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119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40" name="Google Shape;740;p119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1" name="Google Shape;741;p119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2" name="Google Shape;742;p119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20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120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5" name="Google Shape;755;p121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56" name="Google Shape;756;p12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12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8" name="Google Shape;758;p121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36600" y="36600"/>
            <a:ext cx="841200" cy="8412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p122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122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2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123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72" name="Google Shape;772;p123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123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4" name="Google Shape;774;p123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0" name="Google Shape;780;p124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124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125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788" name="Google Shape;788;p125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9" name="Google Shape;789;p125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0" name="Google Shape;790;p125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126"/>
          <p:cNvCxnSpPr/>
          <p:nvPr/>
        </p:nvCxnSpPr>
        <p:spPr>
          <a:xfrm flipH="1" rot="10800000">
            <a:off x="2686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7" name="Google Shape;797;p126"/>
          <p:cNvCxnSpPr/>
          <p:nvPr/>
        </p:nvCxnSpPr>
        <p:spPr>
          <a:xfrm rot="10800000">
            <a:off x="268342" y="268361"/>
            <a:ext cx="377400" cy="377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2" name="Google Shape;802;p127"/>
          <p:cNvCxnSpPr/>
          <p:nvPr/>
        </p:nvCxnSpPr>
        <p:spPr>
          <a:xfrm>
            <a:off x="228600" y="344511"/>
            <a:ext cx="228900" cy="2253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3" name="Google Shape;803;p127"/>
          <p:cNvCxnSpPr/>
          <p:nvPr/>
        </p:nvCxnSpPr>
        <p:spPr>
          <a:xfrm flipH="1" rot="10800000">
            <a:off x="457200" y="345191"/>
            <a:ext cx="228900" cy="2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4" name="Google Shape;804;p127"/>
          <p:cNvSpPr/>
          <p:nvPr/>
        </p:nvSpPr>
        <p:spPr>
          <a:xfrm flipH="1" rot="10800000">
            <a:off x="365700" y="534000"/>
            <a:ext cx="183000" cy="91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128"/>
          <p:cNvGrpSpPr/>
          <p:nvPr/>
        </p:nvGrpSpPr>
        <p:grpSpPr>
          <a:xfrm>
            <a:off x="228591" y="231632"/>
            <a:ext cx="457223" cy="451132"/>
            <a:chOff x="114300" y="162300"/>
            <a:chExt cx="685800" cy="677172"/>
          </a:xfrm>
        </p:grpSpPr>
        <p:cxnSp>
          <p:nvCxnSpPr>
            <p:cNvPr id="810" name="Google Shape;810;p128"/>
            <p:cNvCxnSpPr/>
            <p:nvPr/>
          </p:nvCxnSpPr>
          <p:spPr>
            <a:xfrm>
              <a:off x="114300" y="162300"/>
              <a:ext cx="342900" cy="5898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128"/>
            <p:cNvCxnSpPr/>
            <p:nvPr/>
          </p:nvCxnSpPr>
          <p:spPr>
            <a:xfrm flipH="1" rot="10800000">
              <a:off x="457200" y="162300"/>
              <a:ext cx="342900" cy="5898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2" name="Google Shape;812;p128"/>
            <p:cNvSpPr/>
            <p:nvPr/>
          </p:nvSpPr>
          <p:spPr>
            <a:xfrm flipH="1" rot="10800000">
              <a:off x="411450" y="747972"/>
              <a:ext cx="91500" cy="91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9"/>
          <p:cNvSpPr/>
          <p:nvPr/>
        </p:nvSpPr>
        <p:spPr>
          <a:xfrm>
            <a:off x="91488" y="91488"/>
            <a:ext cx="73500" cy="7314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29"/>
          <p:cNvSpPr/>
          <p:nvPr/>
        </p:nvSpPr>
        <p:spPr>
          <a:xfrm>
            <a:off x="91488" y="91488"/>
            <a:ext cx="2412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29"/>
          <p:cNvSpPr/>
          <p:nvPr/>
        </p:nvSpPr>
        <p:spPr>
          <a:xfrm>
            <a:off x="749688" y="581388"/>
            <a:ext cx="73500" cy="241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29"/>
          <p:cNvSpPr/>
          <p:nvPr/>
        </p:nvSpPr>
        <p:spPr>
          <a:xfrm>
            <a:off x="91488" y="749688"/>
            <a:ext cx="7314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29"/>
          <p:cNvSpPr/>
          <p:nvPr/>
        </p:nvSpPr>
        <p:spPr>
          <a:xfrm>
            <a:off x="581388" y="91488"/>
            <a:ext cx="241200" cy="735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29"/>
          <p:cNvSpPr/>
          <p:nvPr/>
        </p:nvSpPr>
        <p:spPr>
          <a:xfrm>
            <a:off x="749688" y="91488"/>
            <a:ext cx="73500" cy="241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29"/>
          <p:cNvSpPr/>
          <p:nvPr/>
        </p:nvSpPr>
        <p:spPr>
          <a:xfrm rot="2700000">
            <a:off x="580719" y="68700"/>
            <a:ext cx="73398" cy="457357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Google Shape;828;p130"/>
          <p:cNvCxnSpPr/>
          <p:nvPr/>
        </p:nvCxnSpPr>
        <p:spPr>
          <a:xfrm flipH="1" rot="10800000">
            <a:off x="117240" y="118808"/>
            <a:ext cx="367200" cy="3642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130"/>
          <p:cNvCxnSpPr/>
          <p:nvPr/>
        </p:nvCxnSpPr>
        <p:spPr>
          <a:xfrm>
            <a:off x="140100" y="457225"/>
            <a:ext cx="682500" cy="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30"/>
          <p:cNvCxnSpPr/>
          <p:nvPr/>
        </p:nvCxnSpPr>
        <p:spPr>
          <a:xfrm>
            <a:off x="117240" y="431408"/>
            <a:ext cx="367200" cy="3636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5" name="Google Shape;835;p131"/>
          <p:cNvCxnSpPr/>
          <p:nvPr/>
        </p:nvCxnSpPr>
        <p:spPr>
          <a:xfrm flipH="1" rot="10800000">
            <a:off x="117240" y="118808"/>
            <a:ext cx="367200" cy="36420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131"/>
          <p:cNvCxnSpPr/>
          <p:nvPr/>
        </p:nvCxnSpPr>
        <p:spPr>
          <a:xfrm>
            <a:off x="140225" y="457200"/>
            <a:ext cx="682500" cy="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131"/>
          <p:cNvCxnSpPr/>
          <p:nvPr/>
        </p:nvCxnSpPr>
        <p:spPr>
          <a:xfrm>
            <a:off x="117240" y="431408"/>
            <a:ext cx="367200" cy="363600"/>
          </a:xfrm>
          <a:prstGeom prst="straightConnector1">
            <a:avLst/>
          </a:prstGeom>
          <a:noFill/>
          <a:ln cap="flat" cmpd="sng" w="76200">
            <a:solidFill>
              <a:srgbClr val="FF8F8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2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Chat buttons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3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3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0" i="0" sz="4800" u="none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3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3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35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35"/>
          <p:cNvSpPr/>
          <p:nvPr/>
        </p:nvSpPr>
        <p:spPr>
          <a:xfrm>
            <a:off x="342600" y="342600"/>
            <a:ext cx="229800" cy="229800"/>
          </a:xfrm>
          <a:prstGeom prst="mathPlus">
            <a:avLst>
              <a:gd fmla="val 23520" name="adj1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136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36"/>
          <p:cNvSpPr/>
          <p:nvPr/>
        </p:nvSpPr>
        <p:spPr>
          <a:xfrm>
            <a:off x="342600" y="342600"/>
            <a:ext cx="229800" cy="229800"/>
          </a:xfrm>
          <a:prstGeom prst="mathPlus">
            <a:avLst>
              <a:gd fmla="val 23520" name="adj1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37"/>
          <p:cNvSpPr/>
          <p:nvPr/>
        </p:nvSpPr>
        <p:spPr>
          <a:xfrm>
            <a:off x="278550" y="408594"/>
            <a:ext cx="357000" cy="2772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5" name="Google Shape;875;p137"/>
          <p:cNvCxnSpPr/>
          <p:nvPr/>
        </p:nvCxnSpPr>
        <p:spPr>
          <a:xfrm>
            <a:off x="457144" y="271884"/>
            <a:ext cx="0" cy="136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6" name="Google Shape;876;p137"/>
          <p:cNvSpPr/>
          <p:nvPr/>
        </p:nvSpPr>
        <p:spPr>
          <a:xfrm>
            <a:off x="364254" y="475111"/>
            <a:ext cx="57000" cy="576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37"/>
          <p:cNvSpPr/>
          <p:nvPr/>
        </p:nvSpPr>
        <p:spPr>
          <a:xfrm>
            <a:off x="492841" y="475111"/>
            <a:ext cx="57000" cy="576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p137"/>
          <p:cNvCxnSpPr/>
          <p:nvPr/>
        </p:nvCxnSpPr>
        <p:spPr>
          <a:xfrm>
            <a:off x="364254" y="619296"/>
            <a:ext cx="185700" cy="0"/>
          </a:xfrm>
          <a:prstGeom prst="straightConnector1">
            <a:avLst/>
          </a:prstGeom>
          <a:noFill/>
          <a:ln cap="flat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137"/>
          <p:cNvSpPr/>
          <p:nvPr/>
        </p:nvSpPr>
        <p:spPr>
          <a:xfrm>
            <a:off x="414253" y="228600"/>
            <a:ext cx="85800" cy="870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3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38"/>
          <p:cNvSpPr/>
          <p:nvPr/>
        </p:nvSpPr>
        <p:spPr>
          <a:xfrm>
            <a:off x="278550" y="408594"/>
            <a:ext cx="357000" cy="27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138"/>
          <p:cNvCxnSpPr/>
          <p:nvPr/>
        </p:nvCxnSpPr>
        <p:spPr>
          <a:xfrm>
            <a:off x="457144" y="271884"/>
            <a:ext cx="0" cy="136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7" name="Google Shape;887;p138"/>
          <p:cNvSpPr/>
          <p:nvPr/>
        </p:nvSpPr>
        <p:spPr>
          <a:xfrm>
            <a:off x="364254" y="475111"/>
            <a:ext cx="57000" cy="576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38"/>
          <p:cNvSpPr/>
          <p:nvPr/>
        </p:nvSpPr>
        <p:spPr>
          <a:xfrm>
            <a:off x="492841" y="475111"/>
            <a:ext cx="57000" cy="576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138"/>
          <p:cNvCxnSpPr/>
          <p:nvPr/>
        </p:nvCxnSpPr>
        <p:spPr>
          <a:xfrm>
            <a:off x="364254" y="619296"/>
            <a:ext cx="185700" cy="0"/>
          </a:xfrm>
          <a:prstGeom prst="straightConnector1">
            <a:avLst/>
          </a:prstGeom>
          <a:noFill/>
          <a:ln cap="flat" cmpd="sng" w="28575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0" name="Google Shape;890;p138"/>
          <p:cNvSpPr/>
          <p:nvPr/>
        </p:nvSpPr>
        <p:spPr>
          <a:xfrm>
            <a:off x="414253" y="228600"/>
            <a:ext cx="85800" cy="87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6" name="Google Shape;896;p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p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4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4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4800" u="none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Letters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4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4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4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" sz="4800" u="none" cap="none" strike="noStrike">
                <a:solidFill>
                  <a:srgbClr val="BFB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0" i="1" sz="4800" u="none" cap="none" strike="noStrike">
              <a:solidFill>
                <a:srgbClr val="BFB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4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4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" sz="48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4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45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sng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0" i="0" sz="4800" u="sng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4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4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sng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i="0" sz="4800" u="sng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4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sng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0" i="0" sz="4800" u="none" cap="none" strike="sng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4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4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sng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i="0" sz="4800" u="none" cap="none" strike="sng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49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5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50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5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15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0" i="0" sz="4800" u="none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BF0000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b="0" i="0" sz="4800" u="none" cap="none" strike="noStrike">
              <a:solidFill>
                <a:srgbClr val="B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5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5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5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5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BFB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0" i="0" sz="4800" u="none" cap="none" strike="noStrike">
              <a:solidFill>
                <a:srgbClr val="BFBFFF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5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5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1" i="0" sz="4800" u="none" cap="none" strike="noStrike">
              <a:solidFill>
                <a:srgbClr val="333333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5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2" name="Google Shape;992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5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Google Shape;998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5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157"/>
          <p:cNvGrpSpPr/>
          <p:nvPr/>
        </p:nvGrpSpPr>
        <p:grpSpPr>
          <a:xfrm>
            <a:off x="228623" y="344545"/>
            <a:ext cx="457246" cy="281017"/>
            <a:chOff x="228600" y="344511"/>
            <a:chExt cx="457200" cy="280989"/>
          </a:xfrm>
        </p:grpSpPr>
        <p:cxnSp>
          <p:nvCxnSpPr>
            <p:cNvPr id="1005" name="Google Shape;1005;p157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6" name="Google Shape;1006;p157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7" name="Google Shape;1007;p157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5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158"/>
          <p:cNvGrpSpPr/>
          <p:nvPr/>
        </p:nvGrpSpPr>
        <p:grpSpPr>
          <a:xfrm>
            <a:off x="228623" y="344545"/>
            <a:ext cx="457246" cy="281017"/>
            <a:chOff x="228600" y="344511"/>
            <a:chExt cx="457200" cy="280989"/>
          </a:xfrm>
        </p:grpSpPr>
        <p:cxnSp>
          <p:nvCxnSpPr>
            <p:cNvPr id="1014" name="Google Shape;1014;p158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5" name="Google Shape;1015;p158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6" name="Google Shape;1016;p158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5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159"/>
          <p:cNvGrpSpPr/>
          <p:nvPr/>
        </p:nvGrpSpPr>
        <p:grpSpPr>
          <a:xfrm flipH="1" rot="10800000">
            <a:off x="228623" y="288837"/>
            <a:ext cx="457246" cy="281017"/>
            <a:chOff x="228600" y="344511"/>
            <a:chExt cx="457200" cy="280989"/>
          </a:xfrm>
        </p:grpSpPr>
        <p:cxnSp>
          <p:nvCxnSpPr>
            <p:cNvPr id="1023" name="Google Shape;1023;p159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4" name="Google Shape;1024;p159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BFB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159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60"/>
          <p:cNvSpPr/>
          <p:nvPr/>
        </p:nvSpPr>
        <p:spPr>
          <a:xfrm flipH="1" rot="10800000">
            <a:off x="36600" y="36900"/>
            <a:ext cx="841800" cy="8409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1" name="Google Shape;1031;p160"/>
          <p:cNvGrpSpPr/>
          <p:nvPr/>
        </p:nvGrpSpPr>
        <p:grpSpPr>
          <a:xfrm flipH="1" rot="10800000">
            <a:off x="228623" y="288837"/>
            <a:ext cx="457246" cy="281017"/>
            <a:chOff x="228600" y="344511"/>
            <a:chExt cx="457200" cy="280989"/>
          </a:xfrm>
        </p:grpSpPr>
        <p:cxnSp>
          <p:nvCxnSpPr>
            <p:cNvPr id="1032" name="Google Shape;1032;p160"/>
            <p:cNvCxnSpPr/>
            <p:nvPr/>
          </p:nvCxnSpPr>
          <p:spPr>
            <a:xfrm>
              <a:off x="228600" y="34451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3" name="Google Shape;1033;p160"/>
            <p:cNvCxnSpPr/>
            <p:nvPr/>
          </p:nvCxnSpPr>
          <p:spPr>
            <a:xfrm flipH="1" rot="10800000">
              <a:off x="457200" y="344591"/>
              <a:ext cx="228600" cy="225300"/>
            </a:xfrm>
            <a:prstGeom prst="straightConnector1">
              <a:avLst/>
            </a:prstGeom>
            <a:noFill/>
            <a:ln cap="flat" cmpd="sng" w="76200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4" name="Google Shape;1034;p160"/>
            <p:cNvSpPr/>
            <p:nvPr/>
          </p:nvSpPr>
          <p:spPr>
            <a:xfrm flipH="1" rot="10800000">
              <a:off x="365700" y="534000"/>
              <a:ext cx="183000" cy="91500"/>
            </a:xfrm>
            <a:prstGeom prst="triangle">
              <a:avLst>
                <a:gd fmla="val 50000" name="adj"/>
              </a:avLst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6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61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4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40B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b="0" i="0" sz="4800" u="none" cap="none" strike="noStrike">
              <a:solidFill>
                <a:srgbClr val="0040B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6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62"/>
          <p:cNvSpPr/>
          <p:nvPr/>
        </p:nvSpPr>
        <p:spPr>
          <a:xfrm>
            <a:off x="228600" y="283500"/>
            <a:ext cx="457200" cy="347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6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6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&lt;/&gt;</a:t>
            </a:r>
            <a:endParaRPr b="0" i="0" sz="2400" u="none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6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6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&lt;/&gt;</a:t>
            </a:r>
            <a:endParaRPr b="0" i="0" sz="2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6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4" name="Google Shape;1064;p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6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0" name="Google Shape;1070;p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6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67"/>
          <p:cNvSpPr/>
          <p:nvPr/>
        </p:nvSpPr>
        <p:spPr>
          <a:xfrm>
            <a:off x="228600" y="457200"/>
            <a:ext cx="228900" cy="2289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67"/>
          <p:cNvSpPr/>
          <p:nvPr/>
        </p:nvSpPr>
        <p:spPr>
          <a:xfrm>
            <a:off x="268350" y="292608"/>
            <a:ext cx="91500" cy="915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67"/>
          <p:cNvSpPr/>
          <p:nvPr/>
        </p:nvSpPr>
        <p:spPr>
          <a:xfrm>
            <a:off x="338400" y="342900"/>
            <a:ext cx="347700" cy="3426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6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68"/>
          <p:cNvSpPr/>
          <p:nvPr/>
        </p:nvSpPr>
        <p:spPr>
          <a:xfrm>
            <a:off x="228600" y="457200"/>
            <a:ext cx="228900" cy="2289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68"/>
          <p:cNvSpPr/>
          <p:nvPr/>
        </p:nvSpPr>
        <p:spPr>
          <a:xfrm>
            <a:off x="268350" y="292608"/>
            <a:ext cx="91500" cy="915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68"/>
          <p:cNvSpPr/>
          <p:nvPr/>
        </p:nvSpPr>
        <p:spPr>
          <a:xfrm>
            <a:off x="338400" y="342900"/>
            <a:ext cx="347700" cy="3426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6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69"/>
          <p:cNvSpPr/>
          <p:nvPr/>
        </p:nvSpPr>
        <p:spPr>
          <a:xfrm rot="5400000">
            <a:off x="295647" y="260250"/>
            <a:ext cx="457200" cy="393900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7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70"/>
          <p:cNvSpPr/>
          <p:nvPr/>
        </p:nvSpPr>
        <p:spPr>
          <a:xfrm rot="5400000">
            <a:off x="295647" y="260250"/>
            <a:ext cx="457200" cy="3939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7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B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BF00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b="0" i="0" sz="4800" u="none" cap="none" strike="noStrike">
              <a:solidFill>
                <a:srgbClr val="FF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7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0" name="Google Shape;1110;p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7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7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7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8" name="Google Shape;1128;p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94894"/>
            <a:ext cx="457201" cy="32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7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4" name="Google Shape;1134;p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94894"/>
            <a:ext cx="457201" cy="32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7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77"/>
          <p:cNvSpPr/>
          <p:nvPr/>
        </p:nvSpPr>
        <p:spPr>
          <a:xfrm>
            <a:off x="337200" y="228600"/>
            <a:ext cx="239700" cy="457200"/>
          </a:xfrm>
          <a:prstGeom prst="moon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7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78"/>
          <p:cNvSpPr/>
          <p:nvPr/>
        </p:nvSpPr>
        <p:spPr>
          <a:xfrm>
            <a:off x="337200" y="228600"/>
            <a:ext cx="239700" cy="457200"/>
          </a:xfrm>
          <a:prstGeom prst="moon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7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79"/>
          <p:cNvSpPr/>
          <p:nvPr/>
        </p:nvSpPr>
        <p:spPr>
          <a:xfrm>
            <a:off x="342900" y="342900"/>
            <a:ext cx="228900" cy="2289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p179"/>
          <p:cNvCxnSpPr/>
          <p:nvPr/>
        </p:nvCxnSpPr>
        <p:spPr>
          <a:xfrm>
            <a:off x="457200" y="2286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4" name="Google Shape;1154;p179"/>
          <p:cNvCxnSpPr/>
          <p:nvPr/>
        </p:nvCxnSpPr>
        <p:spPr>
          <a:xfrm rot="10800000">
            <a:off x="457200" y="6000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5" name="Google Shape;1155;p179"/>
          <p:cNvCxnSpPr/>
          <p:nvPr/>
        </p:nvCxnSpPr>
        <p:spPr>
          <a:xfrm>
            <a:off x="618413" y="321745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6" name="Google Shape;1156;p179"/>
          <p:cNvCxnSpPr/>
          <p:nvPr/>
        </p:nvCxnSpPr>
        <p:spPr>
          <a:xfrm rot="10800000">
            <a:off x="296266" y="507485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7" name="Google Shape;1157;p179"/>
          <p:cNvCxnSpPr/>
          <p:nvPr/>
        </p:nvCxnSpPr>
        <p:spPr>
          <a:xfrm rot="10800000">
            <a:off x="618459" y="507769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8" name="Google Shape;1158;p179"/>
          <p:cNvCxnSpPr/>
          <p:nvPr/>
        </p:nvCxnSpPr>
        <p:spPr>
          <a:xfrm>
            <a:off x="296312" y="321509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8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80"/>
          <p:cNvSpPr/>
          <p:nvPr/>
        </p:nvSpPr>
        <p:spPr>
          <a:xfrm>
            <a:off x="342900" y="342900"/>
            <a:ext cx="228900" cy="228900"/>
          </a:xfrm>
          <a:prstGeom prst="ellipse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5" name="Google Shape;1165;p180"/>
          <p:cNvCxnSpPr/>
          <p:nvPr/>
        </p:nvCxnSpPr>
        <p:spPr>
          <a:xfrm>
            <a:off x="457200" y="2286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180"/>
          <p:cNvCxnSpPr/>
          <p:nvPr/>
        </p:nvCxnSpPr>
        <p:spPr>
          <a:xfrm rot="10800000">
            <a:off x="457200" y="600000"/>
            <a:ext cx="0" cy="8580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180"/>
          <p:cNvCxnSpPr/>
          <p:nvPr/>
        </p:nvCxnSpPr>
        <p:spPr>
          <a:xfrm>
            <a:off x="618413" y="321745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8" name="Google Shape;1168;p180"/>
          <p:cNvCxnSpPr/>
          <p:nvPr/>
        </p:nvCxnSpPr>
        <p:spPr>
          <a:xfrm rot="10800000">
            <a:off x="296266" y="507485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9" name="Google Shape;1169;p180"/>
          <p:cNvCxnSpPr/>
          <p:nvPr/>
        </p:nvCxnSpPr>
        <p:spPr>
          <a:xfrm rot="10800000">
            <a:off x="618459" y="507769"/>
            <a:ext cx="0" cy="8495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0" name="Google Shape;1170;p180"/>
          <p:cNvCxnSpPr/>
          <p:nvPr/>
        </p:nvCxnSpPr>
        <p:spPr>
          <a:xfrm>
            <a:off x="296312" y="321509"/>
            <a:ext cx="0" cy="85473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8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6" name="Google Shape;1176;p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3" y="16916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BF00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b="0" i="0" sz="4800" u="none" cap="none" strike="noStrike">
              <a:solidFill>
                <a:srgbClr val="00BF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8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2" name="Google Shape;1182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3" y="16916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8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8" name="Google Shape;1188;p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8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4" name="Google Shape;1194;p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8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85"/>
          <p:cNvSpPr/>
          <p:nvPr/>
        </p:nvSpPr>
        <p:spPr>
          <a:xfrm>
            <a:off x="411417" y="411417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1" name="Google Shape;1201;p185"/>
          <p:cNvCxnSpPr/>
          <p:nvPr/>
        </p:nvCxnSpPr>
        <p:spPr>
          <a:xfrm>
            <a:off x="228537" y="41153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2" name="Google Shape;1202;p185"/>
          <p:cNvCxnSpPr/>
          <p:nvPr/>
        </p:nvCxnSpPr>
        <p:spPr>
          <a:xfrm>
            <a:off x="502838" y="41153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185"/>
          <p:cNvCxnSpPr/>
          <p:nvPr/>
        </p:nvCxnSpPr>
        <p:spPr>
          <a:xfrm>
            <a:off x="228537" y="502913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4" name="Google Shape;1204;p185"/>
          <p:cNvCxnSpPr/>
          <p:nvPr/>
        </p:nvCxnSpPr>
        <p:spPr>
          <a:xfrm>
            <a:off x="502838" y="502913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5" name="Google Shape;1205;p185"/>
          <p:cNvCxnSpPr/>
          <p:nvPr/>
        </p:nvCxnSpPr>
        <p:spPr>
          <a:xfrm rot="5400000">
            <a:off x="411375" y="3200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6" name="Google Shape;1206;p185"/>
          <p:cNvCxnSpPr/>
          <p:nvPr/>
        </p:nvCxnSpPr>
        <p:spPr>
          <a:xfrm rot="5400000">
            <a:off x="411375" y="5943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p185"/>
          <p:cNvCxnSpPr/>
          <p:nvPr/>
        </p:nvCxnSpPr>
        <p:spPr>
          <a:xfrm rot="5400000">
            <a:off x="320000" y="3200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185"/>
          <p:cNvCxnSpPr/>
          <p:nvPr/>
        </p:nvCxnSpPr>
        <p:spPr>
          <a:xfrm rot="5400000">
            <a:off x="320000" y="59437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9" name="Google Shape;1209;p185"/>
          <p:cNvSpPr/>
          <p:nvPr/>
        </p:nvSpPr>
        <p:spPr>
          <a:xfrm>
            <a:off x="411480" y="484632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85"/>
          <p:cNvSpPr/>
          <p:nvPr/>
        </p:nvSpPr>
        <p:spPr>
          <a:xfrm>
            <a:off x="484632" y="484632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85"/>
          <p:cNvSpPr/>
          <p:nvPr/>
        </p:nvSpPr>
        <p:spPr>
          <a:xfrm>
            <a:off x="484632" y="411480"/>
            <a:ext cx="18000" cy="180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8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186"/>
          <p:cNvSpPr/>
          <p:nvPr/>
        </p:nvSpPr>
        <p:spPr>
          <a:xfrm rot="10800000">
            <a:off x="228837" y="228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8" name="Google Shape;1218;p186"/>
          <p:cNvCxnSpPr/>
          <p:nvPr/>
        </p:nvCxnSpPr>
        <p:spPr>
          <a:xfrm rot="10800000">
            <a:off x="246717" y="24675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9" name="Google Shape;1219;p186"/>
          <p:cNvCxnSpPr/>
          <p:nvPr/>
        </p:nvCxnSpPr>
        <p:spPr>
          <a:xfrm rot="10800000">
            <a:off x="484632" y="246818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186"/>
          <p:cNvCxnSpPr/>
          <p:nvPr/>
        </p:nvCxnSpPr>
        <p:spPr>
          <a:xfrm rot="10800000">
            <a:off x="246780" y="66759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186"/>
          <p:cNvCxnSpPr/>
          <p:nvPr/>
        </p:nvCxnSpPr>
        <p:spPr>
          <a:xfrm rot="10800000">
            <a:off x="484632" y="667595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2" name="Google Shape;1222;p186"/>
          <p:cNvCxnSpPr/>
          <p:nvPr/>
        </p:nvCxnSpPr>
        <p:spPr>
          <a:xfrm rot="-5400000">
            <a:off x="576095" y="338280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3" name="Google Shape;1223;p186"/>
          <p:cNvCxnSpPr/>
          <p:nvPr/>
        </p:nvCxnSpPr>
        <p:spPr>
          <a:xfrm rot="-5400000">
            <a:off x="576095" y="576132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186"/>
          <p:cNvCxnSpPr/>
          <p:nvPr/>
        </p:nvCxnSpPr>
        <p:spPr>
          <a:xfrm rot="-5400000">
            <a:off x="155255" y="338217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5" name="Google Shape;1225;p186"/>
          <p:cNvCxnSpPr/>
          <p:nvPr/>
        </p:nvCxnSpPr>
        <p:spPr>
          <a:xfrm rot="-5400000">
            <a:off x="155318" y="576132"/>
            <a:ext cx="1830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6" name="Google Shape;1226;p186"/>
          <p:cNvSpPr/>
          <p:nvPr/>
        </p:nvSpPr>
        <p:spPr>
          <a:xfrm rot="10800000">
            <a:off x="228837" y="667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186"/>
          <p:cNvSpPr/>
          <p:nvPr/>
        </p:nvSpPr>
        <p:spPr>
          <a:xfrm rot="10800000">
            <a:off x="667838" y="667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186"/>
          <p:cNvSpPr/>
          <p:nvPr/>
        </p:nvSpPr>
        <p:spPr>
          <a:xfrm rot="10800000">
            <a:off x="667838" y="228875"/>
            <a:ext cx="18000" cy="1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8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187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BFB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800" u="none" cap="none" strike="noStrike">
              <a:solidFill>
                <a:srgbClr val="BFB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8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BFBFFF"/>
          </a:solidFill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188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89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89"/>
          <p:cNvSpPr/>
          <p:nvPr/>
        </p:nvSpPr>
        <p:spPr>
          <a:xfrm rot="-2700000">
            <a:off x="26323" y="290080"/>
            <a:ext cx="934654" cy="264741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90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90"/>
          <p:cNvSpPr/>
          <p:nvPr/>
        </p:nvSpPr>
        <p:spPr>
          <a:xfrm rot="-2700000">
            <a:off x="26323" y="290080"/>
            <a:ext cx="934654" cy="26474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9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ce with Tears of Joy on Apple iOS 14.2" id="1258" name="Google Shape;1258;p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9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92"/>
          <p:cNvSpPr/>
          <p:nvPr/>
        </p:nvSpPr>
        <p:spPr>
          <a:xfrm rot="5400000">
            <a:off x="207882" y="162450"/>
            <a:ext cx="686100" cy="589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ce with Tears of Joy on Apple iOS 14.2" id="1265" name="Google Shape;1265;p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5" y="182875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93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193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☭</a:t>
            </a:r>
            <a:endParaRPr b="0" i="0" sz="4800" u="none" cap="none" strike="noStrike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Google Shape;1276;p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7" name="Google Shape;1277;p194"/>
          <p:cNvCxnSpPr/>
          <p:nvPr/>
        </p:nvCxnSpPr>
        <p:spPr>
          <a:xfrm rot="10800000">
            <a:off x="36600" y="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8" name="Google Shape;1278;p194"/>
          <p:cNvCxnSpPr/>
          <p:nvPr/>
        </p:nvCxnSpPr>
        <p:spPr>
          <a:xfrm rot="10800000">
            <a:off x="877800" y="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9" name="Google Shape;1279;p194"/>
          <p:cNvCxnSpPr/>
          <p:nvPr/>
        </p:nvCxnSpPr>
        <p:spPr>
          <a:xfrm rot="10800000">
            <a:off x="457200" y="-42060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p194"/>
          <p:cNvCxnSpPr/>
          <p:nvPr/>
        </p:nvCxnSpPr>
        <p:spPr>
          <a:xfrm rot="10800000">
            <a:off x="457200" y="420600"/>
            <a:ext cx="0" cy="914400"/>
          </a:xfrm>
          <a:prstGeom prst="straightConnector1">
            <a:avLst/>
          </a:prstGeom>
          <a:noFill/>
          <a:ln cap="flat" cmpd="sng" w="76200">
            <a:solidFill>
              <a:srgbClr val="BFB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9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6" name="Google Shape;1286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Google Shape;1291;p196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292" name="Google Shape;1292;p196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96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96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BFB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5" name="Google Shape;1295;p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197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301" name="Google Shape;1301;p197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97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7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4" name="Google Shape;1304;p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6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98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0" name="Google Shape;1310;p198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311" name="Google Shape;1311;p198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8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98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99"/>
          <p:cNvSpPr/>
          <p:nvPr/>
        </p:nvSpPr>
        <p:spPr>
          <a:xfrm>
            <a:off x="0" y="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99"/>
          <p:cNvSpPr/>
          <p:nvPr/>
        </p:nvSpPr>
        <p:spPr>
          <a:xfrm>
            <a:off x="0" y="3657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99"/>
          <p:cNvSpPr/>
          <p:nvPr/>
        </p:nvSpPr>
        <p:spPr>
          <a:xfrm>
            <a:off x="0" y="7314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200"/>
          <p:cNvSpPr/>
          <p:nvPr/>
        </p:nvSpPr>
        <p:spPr>
          <a:xfrm>
            <a:off x="0" y="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200"/>
          <p:cNvSpPr/>
          <p:nvPr/>
        </p:nvSpPr>
        <p:spPr>
          <a:xfrm>
            <a:off x="0" y="36570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200"/>
          <p:cNvSpPr/>
          <p:nvPr/>
        </p:nvSpPr>
        <p:spPr>
          <a:xfrm>
            <a:off x="0" y="731400"/>
            <a:ext cx="914400" cy="18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01"/>
          <p:cNvSpPr/>
          <p:nvPr/>
        </p:nvSpPr>
        <p:spPr>
          <a:xfrm rot="2700000">
            <a:off x="-97614" y="365381"/>
            <a:ext cx="1109026" cy="18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201"/>
          <p:cNvSpPr/>
          <p:nvPr/>
        </p:nvSpPr>
        <p:spPr>
          <a:xfrm flipH="1" rot="-2700000">
            <a:off x="-97914" y="365381"/>
            <a:ext cx="1109026" cy="18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202"/>
          <p:cNvGrpSpPr/>
          <p:nvPr/>
        </p:nvGrpSpPr>
        <p:grpSpPr>
          <a:xfrm>
            <a:off x="0" y="0"/>
            <a:ext cx="914491" cy="914491"/>
            <a:chOff x="0" y="0"/>
            <a:chExt cx="914400" cy="914400"/>
          </a:xfrm>
        </p:grpSpPr>
        <p:sp>
          <p:nvSpPr>
            <p:cNvPr id="1339" name="Google Shape;1339;p202"/>
            <p:cNvSpPr/>
            <p:nvPr/>
          </p:nvSpPr>
          <p:spPr>
            <a:xfrm>
              <a:off x="0" y="0"/>
              <a:ext cx="9144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02"/>
            <p:cNvSpPr/>
            <p:nvPr/>
          </p:nvSpPr>
          <p:spPr>
            <a:xfrm>
              <a:off x="457200" y="0"/>
              <a:ext cx="4572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02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2" name="Google Shape;1342;p202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03"/>
          <p:cNvSpPr/>
          <p:nvPr/>
        </p:nvSpPr>
        <p:spPr>
          <a:xfrm>
            <a:off x="0" y="-2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203"/>
          <p:cNvSpPr/>
          <p:nvPr/>
        </p:nvSpPr>
        <p:spPr>
          <a:xfrm>
            <a:off x="132600" y="132600"/>
            <a:ext cx="649500" cy="6495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0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4" name="Google Shape;1354;p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0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0" name="Google Shape;1360;p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0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6" name="Google Shape;1366;p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07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Favicons</a:t>
            </a:r>
            <a:endParaRPr sz="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0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09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09"/>
          <p:cNvSpPr/>
          <p:nvPr/>
        </p:nvSpPr>
        <p:spPr>
          <a:xfrm rot="10800000">
            <a:off x="0" y="-300"/>
            <a:ext cx="914400" cy="6876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209"/>
          <p:cNvSpPr/>
          <p:nvPr/>
        </p:nvSpPr>
        <p:spPr>
          <a:xfrm>
            <a:off x="0" y="0"/>
            <a:ext cx="914400" cy="687600"/>
          </a:xfrm>
          <a:prstGeom prst="rtTriangl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5" name="Google Shape;1385;p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5" y="330625"/>
            <a:ext cx="32004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725" y="36625"/>
            <a:ext cx="320040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10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210"/>
          <p:cNvSpPr/>
          <p:nvPr/>
        </p:nvSpPr>
        <p:spPr>
          <a:xfrm>
            <a:off x="0" y="0"/>
            <a:ext cx="457200" cy="3426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210"/>
          <p:cNvSpPr/>
          <p:nvPr/>
        </p:nvSpPr>
        <p:spPr>
          <a:xfrm>
            <a:off x="457200" y="0"/>
            <a:ext cx="457200" cy="3426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210"/>
          <p:cNvSpPr/>
          <p:nvPr/>
        </p:nvSpPr>
        <p:spPr>
          <a:xfrm>
            <a:off x="0" y="342900"/>
            <a:ext cx="457200" cy="3426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210"/>
          <p:cNvSpPr/>
          <p:nvPr/>
        </p:nvSpPr>
        <p:spPr>
          <a:xfrm>
            <a:off x="457200" y="342900"/>
            <a:ext cx="457200" cy="342600"/>
          </a:xfrm>
          <a:prstGeom prst="rect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210"/>
          <p:cNvSpPr txBox="1"/>
          <p:nvPr/>
        </p:nvSpPr>
        <p:spPr>
          <a:xfrm>
            <a:off x="0" y="0"/>
            <a:ext cx="914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11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211"/>
          <p:cNvSpPr/>
          <p:nvPr/>
        </p:nvSpPr>
        <p:spPr>
          <a:xfrm>
            <a:off x="0" y="0"/>
            <a:ext cx="457200" cy="3426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211"/>
          <p:cNvSpPr/>
          <p:nvPr/>
        </p:nvSpPr>
        <p:spPr>
          <a:xfrm>
            <a:off x="457200" y="0"/>
            <a:ext cx="457200" cy="3426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211"/>
          <p:cNvSpPr/>
          <p:nvPr/>
        </p:nvSpPr>
        <p:spPr>
          <a:xfrm>
            <a:off x="0" y="342900"/>
            <a:ext cx="457200" cy="3426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211"/>
          <p:cNvSpPr/>
          <p:nvPr/>
        </p:nvSpPr>
        <p:spPr>
          <a:xfrm>
            <a:off x="457200" y="342900"/>
            <a:ext cx="457200" cy="342600"/>
          </a:xfrm>
          <a:prstGeom prst="rect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6" name="Google Shape;1406;p211"/>
          <p:cNvGrpSpPr/>
          <p:nvPr/>
        </p:nvGrpSpPr>
        <p:grpSpPr>
          <a:xfrm>
            <a:off x="228623" y="114323"/>
            <a:ext cx="457246" cy="457246"/>
            <a:chOff x="228600" y="228600"/>
            <a:chExt cx="457200" cy="457200"/>
          </a:xfrm>
        </p:grpSpPr>
        <p:sp>
          <p:nvSpPr>
            <p:cNvPr id="1407" name="Google Shape;1407;p211"/>
            <p:cNvSpPr/>
            <p:nvPr/>
          </p:nvSpPr>
          <p:spPr>
            <a:xfrm>
              <a:off x="228600" y="530400"/>
              <a:ext cx="91500" cy="15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11"/>
            <p:cNvSpPr/>
            <p:nvPr/>
          </p:nvSpPr>
          <p:spPr>
            <a:xfrm>
              <a:off x="411450" y="384000"/>
              <a:ext cx="91500" cy="30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11"/>
            <p:cNvSpPr/>
            <p:nvPr/>
          </p:nvSpPr>
          <p:spPr>
            <a:xfrm>
              <a:off x="594300" y="228600"/>
              <a:ext cx="915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Thumbs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12"/>
          <p:cNvSpPr/>
          <p:nvPr/>
        </p:nvSpPr>
        <p:spPr>
          <a:xfrm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212"/>
          <p:cNvSpPr/>
          <p:nvPr/>
        </p:nvSpPr>
        <p:spPr>
          <a:xfrm rot="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212"/>
          <p:cNvSpPr/>
          <p:nvPr/>
        </p:nvSpPr>
        <p:spPr>
          <a:xfrm rot="108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12"/>
          <p:cNvSpPr/>
          <p:nvPr/>
        </p:nvSpPr>
        <p:spPr>
          <a:xfrm rot="-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12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13"/>
          <p:cNvSpPr/>
          <p:nvPr/>
        </p:nvSpPr>
        <p:spPr>
          <a:xfrm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213"/>
          <p:cNvSpPr/>
          <p:nvPr/>
        </p:nvSpPr>
        <p:spPr>
          <a:xfrm rot="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213"/>
          <p:cNvSpPr/>
          <p:nvPr/>
        </p:nvSpPr>
        <p:spPr>
          <a:xfrm rot="108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213"/>
          <p:cNvSpPr/>
          <p:nvPr/>
        </p:nvSpPr>
        <p:spPr>
          <a:xfrm rot="-5400000">
            <a:off x="0" y="0"/>
            <a:ext cx="914400" cy="914400"/>
          </a:xfrm>
          <a:prstGeom prst="pie">
            <a:avLst>
              <a:gd fmla="val 10779253" name="adj1"/>
              <a:gd fmla="val 16200000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213"/>
          <p:cNvSpPr txBox="1"/>
          <p:nvPr/>
        </p:nvSpPr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8" name="Google Shape;1428;p213"/>
          <p:cNvSpPr/>
          <p:nvPr/>
        </p:nvSpPr>
        <p:spPr>
          <a:xfrm>
            <a:off x="228600" y="530400"/>
            <a:ext cx="915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213"/>
          <p:cNvSpPr/>
          <p:nvPr/>
        </p:nvSpPr>
        <p:spPr>
          <a:xfrm>
            <a:off x="411450" y="384000"/>
            <a:ext cx="91500" cy="30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13"/>
          <p:cNvSpPr/>
          <p:nvPr/>
        </p:nvSpPr>
        <p:spPr>
          <a:xfrm>
            <a:off x="594300" y="228600"/>
            <a:ext cx="915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21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214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15"/>
          <p:cNvSpPr/>
          <p:nvPr/>
        </p:nvSpPr>
        <p:spPr>
          <a:xfrm>
            <a:off x="0" y="0"/>
            <a:ext cx="914400" cy="6876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215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000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6"/>
          <p:cNvSpPr/>
          <p:nvPr/>
        </p:nvSpPr>
        <p:spPr>
          <a:xfrm>
            <a:off x="8" y="1350"/>
            <a:ext cx="914400" cy="686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8" name="Google Shape;1448;p216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17"/>
          <p:cNvSpPr/>
          <p:nvPr/>
        </p:nvSpPr>
        <p:spPr>
          <a:xfrm>
            <a:off x="8" y="1350"/>
            <a:ext cx="914400" cy="6861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4" name="Google Shape;1454;p217"/>
          <p:cNvSpPr/>
          <p:nvPr/>
        </p:nvSpPr>
        <p:spPr>
          <a:xfrm flipH="1" rot="10800000">
            <a:off x="8" y="686844"/>
            <a:ext cx="228900" cy="226200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18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Chat buttons (alt color scheme)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21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21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4800" u="none" cap="none" strike="noStrike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22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220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2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22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" sz="4800" u="none" cap="none" strike="noStrike">
                <a:solidFill>
                  <a:srgbClr val="FFBF0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0" i="1" sz="4800" u="none" cap="none" strike="noStrike">
              <a:solidFill>
                <a:srgbClr val="FFB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22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22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" sz="4800" u="none" cap="none" strike="noStrike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223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223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sng" cap="none" strike="noStrike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0" i="0" sz="4800" u="sng" cap="none" strike="noStrike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24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224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sng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endParaRPr b="1" i="0" sz="4800" u="sng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2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225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sngStrike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0" i="0" sz="4800" u="none" cap="none" strike="sngStrike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2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26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sng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i="0" sz="4800" u="none" cap="none" strike="sng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2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27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2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28"/>
          <p:cNvSpPr/>
          <p:nvPr/>
        </p:nvSpPr>
        <p:spPr>
          <a:xfrm>
            <a:off x="228000" y="228000"/>
            <a:ext cx="458700" cy="458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2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229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BF00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0" i="0" sz="4800" u="none" cap="none" strike="noStrike">
              <a:solidFill>
                <a:srgbClr val="FFB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30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230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endParaRPr b="1" i="0" sz="48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3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231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BF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0" i="0" sz="4800" u="none" cap="none" strike="noStrike">
              <a:solidFill>
                <a:srgbClr val="FFBF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icons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32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BF00"/>
          </a:solidFill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232"/>
          <p:cNvSpPr txBox="1"/>
          <p:nvPr/>
        </p:nvSpPr>
        <p:spPr>
          <a:xfrm>
            <a:off x="141764" y="141764"/>
            <a:ext cx="630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333333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</a:t>
            </a:r>
            <a:endParaRPr b="1" i="0" sz="4800" u="none" cap="none" strike="noStrike">
              <a:solidFill>
                <a:srgbClr val="333333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4000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b="0" i="0" sz="4800" u="none" cap="none" strike="noStrike">
              <a:solidFill>
                <a:srgbClr val="FF4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00BF00"/>
          </a:solidFill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229237" y="291438"/>
            <a:ext cx="4569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229237" y="424050"/>
            <a:ext cx="4569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6"/>
          <p:cNvSpPr/>
          <p:nvPr/>
        </p:nvSpPr>
        <p:spPr>
          <a:xfrm>
            <a:off x="228863" y="556666"/>
            <a:ext cx="285600" cy="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8"/>
          <p:cNvGrpSpPr/>
          <p:nvPr/>
        </p:nvGrpSpPr>
        <p:grpSpPr>
          <a:xfrm>
            <a:off x="228583" y="289545"/>
            <a:ext cx="457223" cy="353164"/>
            <a:chOff x="114217" y="230761"/>
            <a:chExt cx="685800" cy="533158"/>
          </a:xfrm>
        </p:grpSpPr>
        <p:cxnSp>
          <p:nvCxnSpPr>
            <p:cNvPr id="204" name="Google Shape;204;p38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38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38"/>
            <p:cNvSpPr/>
            <p:nvPr/>
          </p:nvSpPr>
          <p:spPr>
            <a:xfrm rot="2700000">
              <a:off x="306511" y="675046"/>
              <a:ext cx="72125" cy="74246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228600" y="228811"/>
            <a:ext cx="457200" cy="456600"/>
          </a:xfrm>
          <a:prstGeom prst="straightConnector1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39"/>
          <p:cNvCxnSpPr/>
          <p:nvPr/>
        </p:nvCxnSpPr>
        <p:spPr>
          <a:xfrm flipH="1" rot="10800000">
            <a:off x="228600" y="228606"/>
            <a:ext cx="457200" cy="457200"/>
          </a:xfrm>
          <a:prstGeom prst="straightConnector1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 marks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1"/>
          <p:cNvGrpSpPr/>
          <p:nvPr/>
        </p:nvGrpSpPr>
        <p:grpSpPr>
          <a:xfrm>
            <a:off x="114229" y="230784"/>
            <a:ext cx="685869" cy="506240"/>
            <a:chOff x="114217" y="230761"/>
            <a:chExt cx="685800" cy="506189"/>
          </a:xfrm>
        </p:grpSpPr>
        <p:cxnSp>
          <p:nvCxnSpPr>
            <p:cNvPr id="224" name="Google Shape;224;p4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4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00BF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41"/>
            <p:cNvSpPr/>
            <p:nvPr/>
          </p:nvSpPr>
          <p:spPr>
            <a:xfrm rot="2700000">
              <a:off x="315931" y="670885"/>
              <a:ext cx="54730" cy="54730"/>
            </a:xfrm>
            <a:prstGeom prst="rect">
              <a:avLst/>
            </a:prstGeom>
            <a:solidFill>
              <a:srgbClr val="00BF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2"/>
          <p:cNvGrpSpPr/>
          <p:nvPr/>
        </p:nvGrpSpPr>
        <p:grpSpPr>
          <a:xfrm>
            <a:off x="114229" y="230784"/>
            <a:ext cx="685869" cy="560620"/>
            <a:chOff x="114217" y="230761"/>
            <a:chExt cx="685800" cy="560564"/>
          </a:xfrm>
        </p:grpSpPr>
        <p:cxnSp>
          <p:nvCxnSpPr>
            <p:cNvPr id="232" name="Google Shape;232;p42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52400">
              <a:solidFill>
                <a:srgbClr val="2021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42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52400">
              <a:solidFill>
                <a:srgbClr val="2021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42"/>
            <p:cNvSpPr/>
            <p:nvPr/>
          </p:nvSpPr>
          <p:spPr>
            <a:xfrm rot="2700000">
              <a:off x="288354" y="658683"/>
              <a:ext cx="109884" cy="109884"/>
            </a:xfrm>
            <a:prstGeom prst="rect">
              <a:avLst/>
            </a:prstGeom>
            <a:solidFill>
              <a:srgbClr val="202123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43"/>
          <p:cNvGrpSpPr/>
          <p:nvPr/>
        </p:nvGrpSpPr>
        <p:grpSpPr>
          <a:xfrm>
            <a:off x="114229" y="230784"/>
            <a:ext cx="685869" cy="560620"/>
            <a:chOff x="114217" y="230761"/>
            <a:chExt cx="685800" cy="560564"/>
          </a:xfrm>
        </p:grpSpPr>
        <p:cxnSp>
          <p:nvCxnSpPr>
            <p:cNvPr id="240" name="Google Shape;240;p43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43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52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p43"/>
            <p:cNvSpPr/>
            <p:nvPr/>
          </p:nvSpPr>
          <p:spPr>
            <a:xfrm rot="2700000">
              <a:off x="288354" y="658683"/>
              <a:ext cx="109884" cy="1098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Music controls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45"/>
          <p:cNvCxnSpPr/>
          <p:nvPr/>
        </p:nvCxnSpPr>
        <p:spPr>
          <a:xfrm>
            <a:off x="211350" y="211126"/>
            <a:ext cx="491700" cy="491700"/>
          </a:xfrm>
          <a:prstGeom prst="straightConnector1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5"/>
          <p:cNvCxnSpPr/>
          <p:nvPr/>
        </p:nvCxnSpPr>
        <p:spPr>
          <a:xfrm flipH="1" rot="10800000">
            <a:off x="211350" y="210906"/>
            <a:ext cx="491700" cy="492600"/>
          </a:xfrm>
          <a:prstGeom prst="straightConnector1">
            <a:avLst/>
          </a:prstGeom>
          <a:noFill/>
          <a:ln cap="flat" cmpd="sng" w="76200">
            <a:solidFill>
              <a:srgbClr val="00B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45"/>
          <p:cNvSpPr/>
          <p:nvPr/>
        </p:nvSpPr>
        <p:spPr>
          <a:xfrm rot="10800000">
            <a:off x="565559" y="184119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/>
          <p:nvPr/>
        </p:nvSpPr>
        <p:spPr>
          <a:xfrm flipH="1">
            <a:off x="565559" y="566181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/>
          <p:nvPr/>
        </p:nvSpPr>
        <p:spPr>
          <a:xfrm>
            <a:off x="182850" y="182850"/>
            <a:ext cx="183000" cy="5487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6"/>
          <p:cNvSpPr/>
          <p:nvPr/>
        </p:nvSpPr>
        <p:spPr>
          <a:xfrm>
            <a:off x="548550" y="182850"/>
            <a:ext cx="183000" cy="548700"/>
          </a:xfrm>
          <a:prstGeom prst="rect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 rot="5400000">
            <a:off x="198675" y="230275"/>
            <a:ext cx="548700" cy="480000"/>
          </a:xfrm>
          <a:prstGeom prst="triangle">
            <a:avLst>
              <a:gd fmla="val 50000" name="adj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/>
          <p:nvPr/>
        </p:nvSpPr>
        <p:spPr>
          <a:xfrm flipH="1" rot="8100000">
            <a:off x="182913" y="182824"/>
            <a:ext cx="548573" cy="548573"/>
          </a:xfrm>
          <a:prstGeom prst="blockArc">
            <a:avLst>
              <a:gd fmla="val 10800000" name="adj1"/>
              <a:gd fmla="val 5784523" name="adj2"/>
              <a:gd fmla="val 13640" name="adj3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8"/>
          <p:cNvSpPr/>
          <p:nvPr/>
        </p:nvSpPr>
        <p:spPr>
          <a:xfrm flipH="1" rot="5400000">
            <a:off x="209709" y="209477"/>
            <a:ext cx="164100" cy="164100"/>
          </a:xfrm>
          <a:prstGeom prst="rtTriangl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/>
          <p:nvPr/>
        </p:nvSpPr>
        <p:spPr>
          <a:xfrm>
            <a:off x="182850" y="182850"/>
            <a:ext cx="548700" cy="548700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/>
          <p:nvPr/>
        </p:nvSpPr>
        <p:spPr>
          <a:xfrm rot="-8100000">
            <a:off x="-49210" y="718417"/>
            <a:ext cx="264741" cy="229103"/>
          </a:xfrm>
          <a:prstGeom prst="triangle">
            <a:avLst>
              <a:gd fmla="val 50000" name="adj"/>
            </a:avLst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1"/>
          <p:cNvSpPr/>
          <p:nvPr/>
        </p:nvSpPr>
        <p:spPr>
          <a:xfrm rot="-2700000">
            <a:off x="65466" y="384580"/>
            <a:ext cx="667367" cy="26474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1"/>
          <p:cNvSpPr/>
          <p:nvPr/>
        </p:nvSpPr>
        <p:spPr>
          <a:xfrm rot="-2700000">
            <a:off x="707131" y="8080"/>
            <a:ext cx="137037" cy="26474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009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/>
          <p:nvPr/>
        </p:nvSpPr>
        <p:spPr>
          <a:xfrm>
            <a:off x="228600" y="274200"/>
            <a:ext cx="457200" cy="64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2"/>
          <p:cNvSpPr/>
          <p:nvPr/>
        </p:nvSpPr>
        <p:spPr>
          <a:xfrm>
            <a:off x="228600" y="0"/>
            <a:ext cx="457200" cy="137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Fighter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88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88" y="16911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88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3" y="169113"/>
            <a:ext cx="576072" cy="57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13" y="228537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61"/>
          <p:cNvGrpSpPr/>
          <p:nvPr/>
        </p:nvGrpSpPr>
        <p:grpSpPr>
          <a:xfrm>
            <a:off x="114229" y="230784"/>
            <a:ext cx="685869" cy="506240"/>
            <a:chOff x="114217" y="230761"/>
            <a:chExt cx="685800" cy="506189"/>
          </a:xfrm>
        </p:grpSpPr>
        <p:cxnSp>
          <p:nvCxnSpPr>
            <p:cNvPr id="348" name="Google Shape;348;p6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6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" name="Google Shape;350;p61"/>
            <p:cNvSpPr/>
            <p:nvPr/>
          </p:nvSpPr>
          <p:spPr>
            <a:xfrm rot="2700000">
              <a:off x="315931" y="670885"/>
              <a:ext cx="54730" cy="54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2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40434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62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4043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62"/>
          <p:cNvSpPr/>
          <p:nvPr/>
        </p:nvSpPr>
        <p:spPr>
          <a:xfrm rot="10800000">
            <a:off x="598166" y="88236"/>
            <a:ext cx="228300" cy="228300"/>
          </a:xfrm>
          <a:prstGeom prst="rtTriangle">
            <a:avLst/>
          </a:prstGeom>
          <a:solidFill>
            <a:srgbClr val="40434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 flipH="1">
            <a:off x="598166" y="597886"/>
            <a:ext cx="228300" cy="228900"/>
          </a:xfrm>
          <a:prstGeom prst="rtTriangle">
            <a:avLst/>
          </a:prstGeom>
          <a:solidFill>
            <a:srgbClr val="40434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63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63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80FF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63"/>
          <p:cNvSpPr/>
          <p:nvPr/>
        </p:nvSpPr>
        <p:spPr>
          <a:xfrm rot="10800000">
            <a:off x="598166" y="88236"/>
            <a:ext cx="228300" cy="228300"/>
          </a:xfrm>
          <a:prstGeom prst="rtTriangl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3"/>
          <p:cNvSpPr/>
          <p:nvPr/>
        </p:nvSpPr>
        <p:spPr>
          <a:xfrm flipH="1">
            <a:off x="598166" y="597886"/>
            <a:ext cx="228300" cy="228900"/>
          </a:xfrm>
          <a:prstGeom prst="rtTriangl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404345"/>
                </a:solidFill>
                <a:latin typeface="Roboto Black"/>
                <a:ea typeface="Roboto Black"/>
                <a:cs typeface="Roboto Black"/>
                <a:sym typeface="Roboto Black"/>
              </a:rPr>
              <a:t>?</a:t>
            </a:r>
            <a:endParaRPr b="0" i="0" sz="4800" u="none" cap="none" strike="noStrike">
              <a:solidFill>
                <a:srgbClr val="40434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67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67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9"/>
          <p:cNvSpPr/>
          <p:nvPr/>
        </p:nvSpPr>
        <p:spPr>
          <a:xfrm>
            <a:off x="289928" y="56650"/>
            <a:ext cx="334800" cy="504600"/>
          </a:xfrm>
          <a:prstGeom prst="roundRect">
            <a:avLst>
              <a:gd fmla="val 50000" name="adj"/>
            </a:avLst>
          </a:prstGeom>
          <a:noFill/>
          <a:ln cap="flat" cmpd="sng" w="1143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9"/>
          <p:cNvSpPr/>
          <p:nvPr/>
        </p:nvSpPr>
        <p:spPr>
          <a:xfrm>
            <a:off x="55800" y="309001"/>
            <a:ext cx="802800" cy="605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Tower Defense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/>
          <p:nvPr/>
        </p:nvSpPr>
        <p:spPr>
          <a:xfrm>
            <a:off x="0" y="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71"/>
          <p:cNvSpPr/>
          <p:nvPr/>
        </p:nvSpPr>
        <p:spPr>
          <a:xfrm>
            <a:off x="0" y="3657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1"/>
          <p:cNvSpPr/>
          <p:nvPr/>
        </p:nvSpPr>
        <p:spPr>
          <a:xfrm>
            <a:off x="0" y="731400"/>
            <a:ext cx="914400" cy="1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/>
          <p:nvPr/>
        </p:nvSpPr>
        <p:spPr>
          <a:xfrm flipH="1">
            <a:off x="-12" y="-12"/>
            <a:ext cx="3018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2"/>
          <p:cNvSpPr/>
          <p:nvPr/>
        </p:nvSpPr>
        <p:spPr>
          <a:xfrm flipH="1">
            <a:off x="612588" y="-12"/>
            <a:ext cx="301800" cy="914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/>
          <p:nvPr/>
        </p:nvSpPr>
        <p:spPr>
          <a:xfrm>
            <a:off x="548688" y="-12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3"/>
          <p:cNvSpPr/>
          <p:nvPr/>
        </p:nvSpPr>
        <p:spPr>
          <a:xfrm>
            <a:off x="822888" y="-12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3"/>
          <p:cNvSpPr/>
          <p:nvPr/>
        </p:nvSpPr>
        <p:spPr>
          <a:xfrm>
            <a:off x="548688" y="8228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3"/>
          <p:cNvSpPr/>
          <p:nvPr/>
        </p:nvSpPr>
        <p:spPr>
          <a:xfrm>
            <a:off x="822888" y="548688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3"/>
          <p:cNvSpPr/>
          <p:nvPr/>
        </p:nvSpPr>
        <p:spPr>
          <a:xfrm flipH="1">
            <a:off x="48" y="-12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3"/>
          <p:cNvSpPr/>
          <p:nvPr/>
        </p:nvSpPr>
        <p:spPr>
          <a:xfrm flipH="1">
            <a:off x="-12" y="-12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/>
          <p:nvPr/>
        </p:nvSpPr>
        <p:spPr>
          <a:xfrm flipH="1">
            <a:off x="48" y="8228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3"/>
          <p:cNvSpPr/>
          <p:nvPr/>
        </p:nvSpPr>
        <p:spPr>
          <a:xfrm flipH="1">
            <a:off x="-12" y="548688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/>
          <p:nvPr/>
        </p:nvSpPr>
        <p:spPr>
          <a:xfrm>
            <a:off x="548688" y="2741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4"/>
          <p:cNvSpPr/>
          <p:nvPr/>
        </p:nvSpPr>
        <p:spPr>
          <a:xfrm>
            <a:off x="548688" y="-12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4"/>
          <p:cNvSpPr/>
          <p:nvPr/>
        </p:nvSpPr>
        <p:spPr>
          <a:xfrm>
            <a:off x="548688" y="5486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4"/>
          <p:cNvSpPr/>
          <p:nvPr/>
        </p:nvSpPr>
        <p:spPr>
          <a:xfrm>
            <a:off x="548688" y="548688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4"/>
          <p:cNvSpPr/>
          <p:nvPr/>
        </p:nvSpPr>
        <p:spPr>
          <a:xfrm flipH="1">
            <a:off x="48" y="2741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4"/>
          <p:cNvSpPr/>
          <p:nvPr/>
        </p:nvSpPr>
        <p:spPr>
          <a:xfrm flipH="1">
            <a:off x="274238" y="-12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4"/>
          <p:cNvSpPr/>
          <p:nvPr/>
        </p:nvSpPr>
        <p:spPr>
          <a:xfrm flipH="1">
            <a:off x="48" y="548688"/>
            <a:ext cx="365700" cy="9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4"/>
          <p:cNvSpPr/>
          <p:nvPr/>
        </p:nvSpPr>
        <p:spPr>
          <a:xfrm flipH="1">
            <a:off x="274238" y="548688"/>
            <a:ext cx="91500" cy="365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875" y="-150875"/>
            <a:ext cx="1216152" cy="12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875" y="-150875"/>
            <a:ext cx="1216152" cy="12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/>
          <p:nvPr/>
        </p:nvSpPr>
        <p:spPr>
          <a:xfrm>
            <a:off x="0" y="0"/>
            <a:ext cx="914400" cy="68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7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/>
          <p:nvPr/>
        </p:nvSpPr>
        <p:spPr>
          <a:xfrm flipH="1" rot="10800000">
            <a:off x="8" y="686094"/>
            <a:ext cx="228900" cy="228300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8"/>
          <p:cNvSpPr/>
          <p:nvPr/>
        </p:nvSpPr>
        <p:spPr>
          <a:xfrm>
            <a:off x="274350" y="160200"/>
            <a:ext cx="365700" cy="365700"/>
          </a:xfrm>
          <a:prstGeom prst="ellipse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78"/>
          <p:cNvCxnSpPr>
            <a:stCxn id="462" idx="1"/>
          </p:cNvCxnSpPr>
          <p:nvPr/>
        </p:nvCxnSpPr>
        <p:spPr>
          <a:xfrm>
            <a:off x="327906" y="213756"/>
            <a:ext cx="258600" cy="258600"/>
          </a:xfrm>
          <a:prstGeom prst="straightConnector1">
            <a:avLst/>
          </a:prstGeom>
          <a:noFill/>
          <a:ln cap="flat" cmpd="sng" w="762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78"/>
          <p:cNvSpPr/>
          <p:nvPr/>
        </p:nvSpPr>
        <p:spPr>
          <a:xfrm>
            <a:off x="0" y="0"/>
            <a:ext cx="914400" cy="686100"/>
          </a:xfrm>
          <a:prstGeom prst="frame">
            <a:avLst>
              <a:gd fmla="val 12500" name="adj1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9"/>
          <p:cNvSpPr/>
          <p:nvPr/>
        </p:nvSpPr>
        <p:spPr>
          <a:xfrm rot="2700000">
            <a:off x="-97614" y="365381"/>
            <a:ext cx="1109026" cy="1824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9"/>
          <p:cNvSpPr/>
          <p:nvPr/>
        </p:nvSpPr>
        <p:spPr>
          <a:xfrm flipH="1" rot="-2700000">
            <a:off x="-97914" y="365381"/>
            <a:ext cx="1109026" cy="18243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0"/>
          <p:cNvSpPr/>
          <p:nvPr/>
        </p:nvSpPr>
        <p:spPr>
          <a:xfrm rot="5400000">
            <a:off x="150" y="57300"/>
            <a:ext cx="914400" cy="7998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1"/>
          <p:cNvSpPr/>
          <p:nvPr/>
        </p:nvSpPr>
        <p:spPr>
          <a:xfrm rot="5400000">
            <a:off x="-228594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1"/>
          <p:cNvSpPr/>
          <p:nvPr/>
        </p:nvSpPr>
        <p:spPr>
          <a:xfrm rot="5400000">
            <a:off x="228600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25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2"/>
          <p:cNvSpPr/>
          <p:nvPr/>
        </p:nvSpPr>
        <p:spPr>
          <a:xfrm rot="5400000">
            <a:off x="-228594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55555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82"/>
          <p:cNvSpPr/>
          <p:nvPr/>
        </p:nvSpPr>
        <p:spPr>
          <a:xfrm rot="5400000">
            <a:off x="228600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55555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3"/>
          <p:cNvSpPr/>
          <p:nvPr/>
        </p:nvSpPr>
        <p:spPr>
          <a:xfrm rot="5400000">
            <a:off x="150" y="57300"/>
            <a:ext cx="914400" cy="7998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/>
          <p:nvPr/>
        </p:nvSpPr>
        <p:spPr>
          <a:xfrm rot="5400000">
            <a:off x="-228594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84"/>
          <p:cNvSpPr/>
          <p:nvPr/>
        </p:nvSpPr>
        <p:spPr>
          <a:xfrm rot="5400000">
            <a:off x="228600" y="228600"/>
            <a:ext cx="914400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5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noFill/>
          <a:ln cap="flat" cmpd="sng" w="76200">
            <a:solidFill>
              <a:srgbClr val="FFDF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85"/>
          <p:cNvSpPr/>
          <p:nvPr/>
        </p:nvSpPr>
        <p:spPr>
          <a:xfrm>
            <a:off x="87150" y="73600"/>
            <a:ext cx="740700" cy="694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F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6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6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Runner (unreleased game)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88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8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9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9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O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90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N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1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91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U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2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2"/>
          <p:cNvSpPr txBox="1"/>
          <p:nvPr/>
        </p:nvSpPr>
        <p:spPr>
          <a:xfrm>
            <a:off x="114225" y="114250"/>
            <a:ext cx="686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</a:t>
            </a:r>
            <a:endParaRPr b="0" i="0" sz="4800" u="none" cap="none" strike="noStrik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3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4"/>
          <p:cNvSpPr/>
          <p:nvPr/>
        </p:nvSpPr>
        <p:spPr>
          <a:xfrm>
            <a:off x="-75" y="-50"/>
            <a:ext cx="914400" cy="91440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5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25" y="228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6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Tic-tac-toe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" name="Google Shape;573;p97"/>
          <p:cNvCxnSpPr/>
          <p:nvPr/>
        </p:nvCxnSpPr>
        <p:spPr>
          <a:xfrm>
            <a:off x="114300" y="114434"/>
            <a:ext cx="686100" cy="684600"/>
          </a:xfrm>
          <a:prstGeom prst="straightConnector1">
            <a:avLst/>
          </a:prstGeom>
          <a:noFill/>
          <a:ln cap="flat" cmpd="sng" w="76200">
            <a:solidFill>
              <a:srgbClr val="FF68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97"/>
          <p:cNvCxnSpPr/>
          <p:nvPr/>
        </p:nvCxnSpPr>
        <p:spPr>
          <a:xfrm flipH="1" rot="10800000">
            <a:off x="114300" y="114605"/>
            <a:ext cx="686100" cy="685500"/>
          </a:xfrm>
          <a:prstGeom prst="straightConnector1">
            <a:avLst/>
          </a:prstGeom>
          <a:noFill/>
          <a:ln cap="flat" cmpd="sng" w="76200">
            <a:solidFill>
              <a:srgbClr val="FF68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8"/>
          <p:cNvSpPr/>
          <p:nvPr/>
        </p:nvSpPr>
        <p:spPr>
          <a:xfrm>
            <a:off x="114300" y="114425"/>
            <a:ext cx="686100" cy="684600"/>
          </a:xfrm>
          <a:prstGeom prst="ellipse">
            <a:avLst/>
          </a:prstGeom>
          <a:noFill/>
          <a:ln cap="flat" cmpd="sng" w="76200">
            <a:solidFill>
              <a:srgbClr val="8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00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00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0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555555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1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1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01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686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1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BF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36600" y="36600"/>
            <a:ext cx="841200" cy="841200"/>
          </a:xfrm>
          <a:prstGeom prst="ellipse">
            <a:avLst/>
          </a:prstGeom>
          <a:noFill/>
          <a:ln cap="flat" cmpd="sng" w="76200">
            <a:solidFill>
              <a:srgbClr val="FFB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02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2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BF60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2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802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03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03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8F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03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4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04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04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DF4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04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05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5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80FF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5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BF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6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06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06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80F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06"/>
          <p:cNvSpPr/>
          <p:nvPr/>
        </p:nvSpPr>
        <p:spPr>
          <a:xfrm rot="-2700000">
            <a:off x="114307" y="114598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9F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7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07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7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BFCF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7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004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8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08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08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DF8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08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BF00F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9"/>
          <p:cNvSpPr/>
          <p:nvPr/>
        </p:nvSpPr>
        <p:spPr>
          <a:xfrm flipH="1" rot="10800000">
            <a:off x="0" y="0"/>
            <a:ext cx="914400" cy="914400"/>
          </a:xfrm>
          <a:prstGeom prst="rtTriangle">
            <a:avLst/>
          </a:prstGeom>
          <a:solidFill>
            <a:srgbClr val="30323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09"/>
          <p:cNvSpPr/>
          <p:nvPr/>
        </p:nvSpPr>
        <p:spPr>
          <a:xfrm flipH="1">
            <a:off x="0" y="0"/>
            <a:ext cx="914400" cy="914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09"/>
          <p:cNvSpPr/>
          <p:nvPr/>
        </p:nvSpPr>
        <p:spPr>
          <a:xfrm>
            <a:off x="114300" y="114300"/>
            <a:ext cx="686100" cy="686100"/>
          </a:xfrm>
          <a:prstGeom prst="ellipse">
            <a:avLst/>
          </a:prstGeom>
          <a:solidFill>
            <a:srgbClr val="FF80BF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09"/>
          <p:cNvSpPr/>
          <p:nvPr/>
        </p:nvSpPr>
        <p:spPr>
          <a:xfrm rot="-2700000">
            <a:off x="114307" y="114473"/>
            <a:ext cx="685186" cy="685186"/>
          </a:xfrm>
          <a:prstGeom prst="pie">
            <a:avLst>
              <a:gd fmla="val 0" name="adj1"/>
              <a:gd fmla="val 10763878" name="adj2"/>
            </a:avLst>
          </a:prstGeom>
          <a:solidFill>
            <a:srgbClr val="FF408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00FF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0"/>
          <p:cNvSpPr txBox="1"/>
          <p:nvPr>
            <p:ph type="title"/>
          </p:nvPr>
        </p:nvSpPr>
        <p:spPr>
          <a:xfrm>
            <a:off x="0" y="-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525" lIns="11525" spcFirstLastPara="1" rIns="11525" wrap="square" tIns="11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Old Formbar images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1"/>
          <p:cNvSpPr/>
          <p:nvPr/>
        </p:nvSpPr>
        <p:spPr>
          <a:xfrm>
            <a:off x="36600" y="36600"/>
            <a:ext cx="841800" cy="8418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111"/>
          <p:cNvGrpSpPr/>
          <p:nvPr/>
        </p:nvGrpSpPr>
        <p:grpSpPr>
          <a:xfrm>
            <a:off x="199963" y="287371"/>
            <a:ext cx="514350" cy="420421"/>
            <a:chOff x="114217" y="230761"/>
            <a:chExt cx="685800" cy="560561"/>
          </a:xfrm>
        </p:grpSpPr>
        <p:cxnSp>
          <p:nvCxnSpPr>
            <p:cNvPr id="676" name="Google Shape;676;p111"/>
            <p:cNvCxnSpPr/>
            <p:nvPr/>
          </p:nvCxnSpPr>
          <p:spPr>
            <a:xfrm flipH="1" rot="10800000">
              <a:off x="342817" y="230761"/>
              <a:ext cx="457200" cy="452700"/>
            </a:xfrm>
            <a:prstGeom prst="straightConnector1">
              <a:avLst/>
            </a:prstGeom>
            <a:noFill/>
            <a:ln cap="flat" cmpd="sng" w="114300">
              <a:solidFill>
                <a:srgbClr val="B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7" name="Google Shape;677;p111"/>
            <p:cNvCxnSpPr/>
            <p:nvPr/>
          </p:nvCxnSpPr>
          <p:spPr>
            <a:xfrm>
              <a:off x="114217" y="457147"/>
              <a:ext cx="228600" cy="226200"/>
            </a:xfrm>
            <a:prstGeom prst="straightConnector1">
              <a:avLst/>
            </a:prstGeom>
            <a:noFill/>
            <a:ln cap="flat" cmpd="sng" w="114300">
              <a:solidFill>
                <a:srgbClr val="B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8" name="Google Shape;678;p111"/>
            <p:cNvSpPr/>
            <p:nvPr/>
          </p:nvSpPr>
          <p:spPr>
            <a:xfrm rot="2700000">
              <a:off x="300657" y="688384"/>
              <a:ext cx="85277" cy="85277"/>
            </a:xfrm>
            <a:prstGeom prst="rect">
              <a:avLst/>
            </a:prstGeom>
            <a:solidFill>
              <a:srgbClr val="BF0000"/>
            </a:solidFill>
            <a:ln>
              <a:noFill/>
            </a:ln>
          </p:spPr>
          <p:txBody>
            <a:bodyPr anchorCtr="0" anchor="ctr" bIns="91450" lIns="91450" spcFirstLastPara="1" rIns="91450" wrap="square" tIns="91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