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alanquin Dark"/>
      <p:regular r:id="rId14"/>
      <p:bold r:id="rId15"/>
    </p:embeddedFont>
    <p:embeddedFont>
      <p:font typeface="Cab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alanquinDark-bold.fntdata"/><Relationship Id="rId14" Type="http://schemas.openxmlformats.org/officeDocument/2006/relationships/font" Target="fonts/PalanquinDark-regular.fntdata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19" Type="http://schemas.openxmlformats.org/officeDocument/2006/relationships/font" Target="fonts/Cabin-boldItalic.fntdata"/><Relationship Id="rId18" Type="http://schemas.openxmlformats.org/officeDocument/2006/relationships/font" Target="fonts/Cab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47e84f11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47e84f11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e47e84f11d_4_2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e47e84f11d_4_2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ee5ba07d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ee5ba07d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d6cf10f3e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d6cf10f3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47e84f11d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e47e84f11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e73cee7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e73cee7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e47e84f11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e47e84f11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ee73cee79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ee73cee79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998917">
            <a:off x="6070985" y="1746706"/>
            <a:ext cx="5186694" cy="3745340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19495" y="2690540"/>
            <a:ext cx="4512818" cy="3732581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356655">
            <a:off x="-1531471" y="-284583"/>
            <a:ext cx="6807804" cy="5407863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352253">
            <a:off x="5491935" y="-301751"/>
            <a:ext cx="4356918" cy="3900306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315575" y="-142773"/>
            <a:ext cx="2413507" cy="1384738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978081" y="3271196"/>
            <a:ext cx="2321264" cy="1990031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927800" y="1438848"/>
            <a:ext cx="5288400" cy="17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927800" y="3143150"/>
            <a:ext cx="52884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 rot="-9256340">
            <a:off x="2804847" y="1727129"/>
            <a:ext cx="4830575" cy="4762516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rot="9764796">
            <a:off x="4787327" y="1644877"/>
            <a:ext cx="6252891" cy="4515825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 rot="10800000">
            <a:off x="-571521" y="-479722"/>
            <a:ext cx="4670595" cy="3642022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rot="-7879387">
            <a:off x="6992106" y="-276181"/>
            <a:ext cx="2413601" cy="1384792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hasCustomPrompt="1" type="title"/>
          </p:nvPr>
        </p:nvSpPr>
        <p:spPr>
          <a:xfrm>
            <a:off x="1465050" y="1841825"/>
            <a:ext cx="6213900" cy="10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/>
          <p:nvPr>
            <p:ph idx="1" type="subTitle"/>
          </p:nvPr>
        </p:nvSpPr>
        <p:spPr>
          <a:xfrm>
            <a:off x="2352600" y="2954850"/>
            <a:ext cx="4438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/>
          <p:nvPr/>
        </p:nvSpPr>
        <p:spPr>
          <a:xfrm rot="4648568">
            <a:off x="-31351" y="3423980"/>
            <a:ext cx="2107824" cy="1959141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3690150" y="2003913"/>
            <a:ext cx="33099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143950" y="2830588"/>
            <a:ext cx="48561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2" type="title"/>
          </p:nvPr>
        </p:nvSpPr>
        <p:spPr>
          <a:xfrm>
            <a:off x="2143950" y="1927713"/>
            <a:ext cx="1622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/>
          <p:nvPr/>
        </p:nvSpPr>
        <p:spPr>
          <a:xfrm rot="10644270">
            <a:off x="-1781492" y="-1358166"/>
            <a:ext cx="4199607" cy="3032865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flipH="1" rot="-10594046">
            <a:off x="7301307" y="-899849"/>
            <a:ext cx="3042706" cy="2516615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flipH="1" rot="-584335">
            <a:off x="-1405877" y="3460115"/>
            <a:ext cx="3153543" cy="3108970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flipH="1" rot="5820532">
            <a:off x="818166" y="-904949"/>
            <a:ext cx="2375348" cy="2126407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 rot="-6182090">
            <a:off x="6524081" y="-291506"/>
            <a:ext cx="3342564" cy="1917780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 rot="4859924">
            <a:off x="-629230" y="2913019"/>
            <a:ext cx="3033026" cy="2600229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 rot="-2892946">
            <a:off x="-1714072" y="-831744"/>
            <a:ext cx="4390382" cy="2380372"/>
          </a:xfrm>
          <a:custGeom>
            <a:rect b="b" l="l" r="r" t="t"/>
            <a:pathLst>
              <a:path extrusionOk="0" fill="none" h="24275" w="25363">
                <a:moveTo>
                  <a:pt x="25362" y="20968"/>
                </a:moveTo>
                <a:cubicBezTo>
                  <a:pt x="25362" y="20968"/>
                  <a:pt x="25320" y="18122"/>
                  <a:pt x="20466" y="20214"/>
                </a:cubicBezTo>
                <a:cubicBezTo>
                  <a:pt x="14648" y="22684"/>
                  <a:pt x="7659" y="24274"/>
                  <a:pt x="11091" y="17076"/>
                </a:cubicBezTo>
                <a:cubicBezTo>
                  <a:pt x="14565" y="9877"/>
                  <a:pt x="19963" y="0"/>
                  <a:pt x="0" y="11175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">
  <p:cSld name="CUSTOM_15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3762300" y="549588"/>
            <a:ext cx="4667400" cy="18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 rot="900007">
            <a:off x="5411028" y="2817404"/>
            <a:ext cx="3526040" cy="3022892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1613249">
            <a:off x="566068" y="196801"/>
            <a:ext cx="1290767" cy="863055"/>
          </a:xfrm>
          <a:custGeom>
            <a:rect b="b" l="l" r="r" t="t"/>
            <a:pathLst>
              <a:path extrusionOk="0" h="31997" w="33148">
                <a:moveTo>
                  <a:pt x="21103" y="1"/>
                </a:moveTo>
                <a:cubicBezTo>
                  <a:pt x="16934" y="1"/>
                  <a:pt x="13364" y="2166"/>
                  <a:pt x="10589" y="5187"/>
                </a:cubicBezTo>
                <a:cubicBezTo>
                  <a:pt x="5525" y="9372"/>
                  <a:pt x="1" y="16780"/>
                  <a:pt x="1675" y="23601"/>
                </a:cubicBezTo>
                <a:cubicBezTo>
                  <a:pt x="2921" y="28856"/>
                  <a:pt x="7583" y="31996"/>
                  <a:pt x="12607" y="31996"/>
                </a:cubicBezTo>
                <a:cubicBezTo>
                  <a:pt x="13825" y="31996"/>
                  <a:pt x="15064" y="31812"/>
                  <a:pt x="16281" y="31428"/>
                </a:cubicBezTo>
                <a:cubicBezTo>
                  <a:pt x="23145" y="29335"/>
                  <a:pt x="29087" y="21593"/>
                  <a:pt x="31180" y="14896"/>
                </a:cubicBezTo>
                <a:cubicBezTo>
                  <a:pt x="33147" y="8577"/>
                  <a:pt x="30469" y="1629"/>
                  <a:pt x="23563" y="248"/>
                </a:cubicBezTo>
                <a:cubicBezTo>
                  <a:pt x="22722" y="80"/>
                  <a:pt x="21901" y="1"/>
                  <a:pt x="21103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2109907">
            <a:off x="4246013" y="3642542"/>
            <a:ext cx="3699992" cy="3060313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rot="210579">
            <a:off x="6904139" y="3204036"/>
            <a:ext cx="4307996" cy="3110828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-8100000">
            <a:off x="-970062" y="-474632"/>
            <a:ext cx="1898920" cy="1699910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 rot="-6562901">
            <a:off x="6948054" y="-1315803"/>
            <a:ext cx="3802338" cy="2745689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5"/>
          <p:cNvSpPr/>
          <p:nvPr/>
        </p:nvSpPr>
        <p:spPr>
          <a:xfrm rot="3696173">
            <a:off x="7094602" y="27587"/>
            <a:ext cx="2975024" cy="1706905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-194975">
            <a:off x="6398316" y="3582487"/>
            <a:ext cx="3161986" cy="1814175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960751">
            <a:off x="7116445" y="4020785"/>
            <a:ext cx="2931345" cy="2328549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 rot="-6968588">
            <a:off x="6885487" y="-1275858"/>
            <a:ext cx="3711540" cy="2680123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16"/>
          <p:cNvSpPr/>
          <p:nvPr/>
        </p:nvSpPr>
        <p:spPr>
          <a:xfrm rot="-6299876">
            <a:off x="6619463" y="-406133"/>
            <a:ext cx="3620464" cy="3103843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085510" y="3773480"/>
            <a:ext cx="2352488" cy="2016800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rot="-6063355">
            <a:off x="-1728295" y="3475323"/>
            <a:ext cx="3159118" cy="2613105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rot="-6273365">
            <a:off x="7767189" y="-423497"/>
            <a:ext cx="2739596" cy="2176337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rot="582677">
            <a:off x="6985496" y="3856977"/>
            <a:ext cx="3056811" cy="3013514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 rot="4064846">
            <a:off x="7375166" y="-57431"/>
            <a:ext cx="2516981" cy="1444209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 rot="-6037881">
            <a:off x="7340298" y="-912712"/>
            <a:ext cx="2806157" cy="2026396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521201" y="4088076"/>
            <a:ext cx="2622811" cy="2083462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hasCustomPrompt="1" type="title"/>
          </p:nvPr>
        </p:nvSpPr>
        <p:spPr>
          <a:xfrm>
            <a:off x="714303" y="549598"/>
            <a:ext cx="4865100" cy="11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714303" y="1870993"/>
            <a:ext cx="48651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/>
          <p:nvPr/>
        </p:nvSpPr>
        <p:spPr>
          <a:xfrm rot="3714231">
            <a:off x="6989904" y="-276476"/>
            <a:ext cx="2879593" cy="1652153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flipH="1" rot="-654858">
            <a:off x="-1701006" y="3275834"/>
            <a:ext cx="4830629" cy="4762491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3457015">
            <a:off x="553500" y="3775028"/>
            <a:ext cx="5186692" cy="3745339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14300" y="1466713"/>
            <a:ext cx="40452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714300" y="2601013"/>
            <a:ext cx="37890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/>
          <p:nvPr/>
        </p:nvSpPr>
        <p:spPr>
          <a:xfrm rot="3585214">
            <a:off x="7142595" y="-985783"/>
            <a:ext cx="3029118" cy="2529354"/>
          </a:xfrm>
          <a:custGeom>
            <a:rect b="b" l="l" r="r" t="t"/>
            <a:pathLst>
              <a:path extrusionOk="0" h="86002" w="104922">
                <a:moveTo>
                  <a:pt x="90057" y="0"/>
                </a:moveTo>
                <a:cubicBezTo>
                  <a:pt x="89197" y="0"/>
                  <a:pt x="88357" y="35"/>
                  <a:pt x="87554" y="97"/>
                </a:cubicBezTo>
                <a:cubicBezTo>
                  <a:pt x="77970" y="808"/>
                  <a:pt x="69516" y="5830"/>
                  <a:pt x="62652" y="12317"/>
                </a:cubicBezTo>
                <a:cubicBezTo>
                  <a:pt x="58551" y="16210"/>
                  <a:pt x="55203" y="20730"/>
                  <a:pt x="51352" y="24915"/>
                </a:cubicBezTo>
                <a:cubicBezTo>
                  <a:pt x="49385" y="27133"/>
                  <a:pt x="47042" y="29058"/>
                  <a:pt x="44489" y="30565"/>
                </a:cubicBezTo>
                <a:cubicBezTo>
                  <a:pt x="41648" y="32143"/>
                  <a:pt x="38882" y="32494"/>
                  <a:pt x="35770" y="32494"/>
                </a:cubicBezTo>
                <a:cubicBezTo>
                  <a:pt x="35580" y="32494"/>
                  <a:pt x="35390" y="32492"/>
                  <a:pt x="35198" y="32490"/>
                </a:cubicBezTo>
                <a:cubicBezTo>
                  <a:pt x="29715" y="32490"/>
                  <a:pt x="25321" y="34080"/>
                  <a:pt x="21345" y="37931"/>
                </a:cubicBezTo>
                <a:cubicBezTo>
                  <a:pt x="18834" y="40316"/>
                  <a:pt x="16825" y="43204"/>
                  <a:pt x="14816" y="46050"/>
                </a:cubicBezTo>
                <a:cubicBezTo>
                  <a:pt x="14398" y="46092"/>
                  <a:pt x="14021" y="46385"/>
                  <a:pt x="13770" y="46719"/>
                </a:cubicBezTo>
                <a:cubicBezTo>
                  <a:pt x="12807" y="48184"/>
                  <a:pt x="11887" y="49649"/>
                  <a:pt x="10966" y="51114"/>
                </a:cubicBezTo>
                <a:lnTo>
                  <a:pt x="10589" y="51532"/>
                </a:lnTo>
                <a:cubicBezTo>
                  <a:pt x="10380" y="51741"/>
                  <a:pt x="10254" y="52034"/>
                  <a:pt x="10212" y="52327"/>
                </a:cubicBezTo>
                <a:cubicBezTo>
                  <a:pt x="8455" y="55090"/>
                  <a:pt x="6739" y="57852"/>
                  <a:pt x="5107" y="60698"/>
                </a:cubicBezTo>
                <a:cubicBezTo>
                  <a:pt x="2721" y="64757"/>
                  <a:pt x="1" y="69194"/>
                  <a:pt x="629" y="74132"/>
                </a:cubicBezTo>
                <a:cubicBezTo>
                  <a:pt x="1565" y="81740"/>
                  <a:pt x="9376" y="86002"/>
                  <a:pt x="16499" y="86002"/>
                </a:cubicBezTo>
                <a:cubicBezTo>
                  <a:pt x="17017" y="86002"/>
                  <a:pt x="17531" y="85979"/>
                  <a:pt x="18039" y="85934"/>
                </a:cubicBezTo>
                <a:cubicBezTo>
                  <a:pt x="28878" y="84930"/>
                  <a:pt x="36872" y="76852"/>
                  <a:pt x="46916" y="73672"/>
                </a:cubicBezTo>
                <a:cubicBezTo>
                  <a:pt x="52106" y="72039"/>
                  <a:pt x="57588" y="72583"/>
                  <a:pt x="62819" y="71202"/>
                </a:cubicBezTo>
                <a:cubicBezTo>
                  <a:pt x="67298" y="70072"/>
                  <a:pt x="71315" y="67561"/>
                  <a:pt x="74873" y="64715"/>
                </a:cubicBezTo>
                <a:cubicBezTo>
                  <a:pt x="82531" y="58605"/>
                  <a:pt x="88307" y="50360"/>
                  <a:pt x="93873" y="42367"/>
                </a:cubicBezTo>
                <a:cubicBezTo>
                  <a:pt x="96886" y="38182"/>
                  <a:pt x="99230" y="33536"/>
                  <a:pt x="100779" y="28640"/>
                </a:cubicBezTo>
                <a:cubicBezTo>
                  <a:pt x="102285" y="23785"/>
                  <a:pt x="103038" y="18721"/>
                  <a:pt x="103708" y="13657"/>
                </a:cubicBezTo>
                <a:cubicBezTo>
                  <a:pt x="104210" y="9681"/>
                  <a:pt x="104922" y="5245"/>
                  <a:pt x="101071" y="2692"/>
                </a:cubicBezTo>
                <a:cubicBezTo>
                  <a:pt x="98034" y="678"/>
                  <a:pt x="93856" y="0"/>
                  <a:pt x="90057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4802310">
            <a:off x="-1140648" y="3332830"/>
            <a:ext cx="2509533" cy="2230588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rot="4880518">
            <a:off x="6855693" y="-232526"/>
            <a:ext cx="2340420" cy="2119994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-5400379">
            <a:off x="-246766" y="3388146"/>
            <a:ext cx="2340454" cy="2119965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rot="2699863">
            <a:off x="-774758" y="-795414"/>
            <a:ext cx="2274220" cy="2148648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rot="4788322">
            <a:off x="-580638" y="-1623083"/>
            <a:ext cx="2589856" cy="2446805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2" type="title"/>
          </p:nvPr>
        </p:nvSpPr>
        <p:spPr>
          <a:xfrm>
            <a:off x="1996388" y="1517850"/>
            <a:ext cx="2333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1996388" y="1966800"/>
            <a:ext cx="23337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hasCustomPrompt="1" idx="3" type="title"/>
          </p:nvPr>
        </p:nvSpPr>
        <p:spPr>
          <a:xfrm>
            <a:off x="984912" y="1705700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4" name="Google Shape;144;p20"/>
          <p:cNvSpPr txBox="1"/>
          <p:nvPr>
            <p:ph idx="4" type="title"/>
          </p:nvPr>
        </p:nvSpPr>
        <p:spPr>
          <a:xfrm>
            <a:off x="5825438" y="1517850"/>
            <a:ext cx="2333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" name="Google Shape;145;p20"/>
          <p:cNvSpPr txBox="1"/>
          <p:nvPr>
            <p:ph idx="5" type="subTitle"/>
          </p:nvPr>
        </p:nvSpPr>
        <p:spPr>
          <a:xfrm>
            <a:off x="5825438" y="1966800"/>
            <a:ext cx="23337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hasCustomPrompt="1" idx="6" type="title"/>
          </p:nvPr>
        </p:nvSpPr>
        <p:spPr>
          <a:xfrm>
            <a:off x="4813962" y="1705700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7" name="Google Shape;147;p20"/>
          <p:cNvSpPr txBox="1"/>
          <p:nvPr>
            <p:ph idx="7" type="title"/>
          </p:nvPr>
        </p:nvSpPr>
        <p:spPr>
          <a:xfrm>
            <a:off x="1996388" y="3134625"/>
            <a:ext cx="2333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20"/>
          <p:cNvSpPr txBox="1"/>
          <p:nvPr>
            <p:ph idx="8" type="subTitle"/>
          </p:nvPr>
        </p:nvSpPr>
        <p:spPr>
          <a:xfrm>
            <a:off x="1996388" y="3583575"/>
            <a:ext cx="23337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hasCustomPrompt="1" idx="9" type="title"/>
          </p:nvPr>
        </p:nvSpPr>
        <p:spPr>
          <a:xfrm>
            <a:off x="984912" y="3322475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/>
          <p:nvPr>
            <p:ph idx="13" type="title"/>
          </p:nvPr>
        </p:nvSpPr>
        <p:spPr>
          <a:xfrm>
            <a:off x="5825438" y="3134625"/>
            <a:ext cx="2333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1" name="Google Shape;151;p20"/>
          <p:cNvSpPr txBox="1"/>
          <p:nvPr>
            <p:ph idx="14" type="subTitle"/>
          </p:nvPr>
        </p:nvSpPr>
        <p:spPr>
          <a:xfrm>
            <a:off x="5825438" y="3583575"/>
            <a:ext cx="23337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hasCustomPrompt="1" idx="15" type="title"/>
          </p:nvPr>
        </p:nvSpPr>
        <p:spPr>
          <a:xfrm>
            <a:off x="4813962" y="3322475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/>
          <p:nvPr/>
        </p:nvSpPr>
        <p:spPr>
          <a:xfrm rot="5270767">
            <a:off x="6651499" y="-644138"/>
            <a:ext cx="3164683" cy="2617605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-4956263">
            <a:off x="7218527" y="-335331"/>
            <a:ext cx="3503719" cy="2530055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 rot="4415037">
            <a:off x="7380578" y="-251825"/>
            <a:ext cx="1869657" cy="1602867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627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 rot="4500066">
            <a:off x="-362918" y="3520386"/>
            <a:ext cx="2413501" cy="1384735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14300" y="2545772"/>
            <a:ext cx="33738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14300" y="3710425"/>
            <a:ext cx="26766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1025650" y="242973"/>
            <a:ext cx="1868700" cy="11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/>
        </p:nvSpPr>
        <p:spPr>
          <a:xfrm rot="5976367">
            <a:off x="3132825" y="-370192"/>
            <a:ext cx="4000141" cy="3308533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-5400000">
            <a:off x="1922416" y="923035"/>
            <a:ext cx="4830673" cy="4762506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-6273318">
            <a:off x="4640710" y="-1006720"/>
            <a:ext cx="6807805" cy="5407863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212348" y="-140052"/>
            <a:ext cx="2107854" cy="1959169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-1682655">
            <a:off x="8233206" y="3645551"/>
            <a:ext cx="1460998" cy="1398326"/>
          </a:xfrm>
          <a:custGeom>
            <a:rect b="b" l="l" r="r" t="t"/>
            <a:pathLst>
              <a:path extrusionOk="0" fill="none" h="24275" w="25363">
                <a:moveTo>
                  <a:pt x="25362" y="20968"/>
                </a:moveTo>
                <a:cubicBezTo>
                  <a:pt x="25362" y="20968"/>
                  <a:pt x="25320" y="18122"/>
                  <a:pt x="20466" y="20214"/>
                </a:cubicBezTo>
                <a:cubicBezTo>
                  <a:pt x="14648" y="22684"/>
                  <a:pt x="7659" y="24274"/>
                  <a:pt x="11091" y="17076"/>
                </a:cubicBezTo>
                <a:cubicBezTo>
                  <a:pt x="14565" y="9877"/>
                  <a:pt x="19963" y="0"/>
                  <a:pt x="0" y="11175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-6300005">
            <a:off x="5890652" y="-414286"/>
            <a:ext cx="3326664" cy="2851966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9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914338" y="2058319"/>
            <a:ext cx="2333700" cy="29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914338" y="2355469"/>
            <a:ext cx="2333700" cy="468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hasCustomPrompt="1" idx="2" type="title"/>
          </p:nvPr>
        </p:nvSpPr>
        <p:spPr>
          <a:xfrm>
            <a:off x="1642138" y="1307844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" name="Google Shape;161;p21"/>
          <p:cNvSpPr txBox="1"/>
          <p:nvPr>
            <p:ph idx="3" type="title"/>
          </p:nvPr>
        </p:nvSpPr>
        <p:spPr>
          <a:xfrm>
            <a:off x="5929269" y="2058319"/>
            <a:ext cx="2333700" cy="29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21"/>
          <p:cNvSpPr txBox="1"/>
          <p:nvPr>
            <p:ph idx="4" type="subTitle"/>
          </p:nvPr>
        </p:nvSpPr>
        <p:spPr>
          <a:xfrm>
            <a:off x="5929269" y="2355469"/>
            <a:ext cx="2333700" cy="468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hasCustomPrompt="1" idx="5" type="title"/>
          </p:nvPr>
        </p:nvSpPr>
        <p:spPr>
          <a:xfrm>
            <a:off x="6657069" y="1307844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4" name="Google Shape;164;p21"/>
          <p:cNvSpPr txBox="1"/>
          <p:nvPr>
            <p:ph idx="6" type="title"/>
          </p:nvPr>
        </p:nvSpPr>
        <p:spPr>
          <a:xfrm>
            <a:off x="914338" y="3819881"/>
            <a:ext cx="2333700" cy="29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21"/>
          <p:cNvSpPr txBox="1"/>
          <p:nvPr>
            <p:ph idx="7" type="subTitle"/>
          </p:nvPr>
        </p:nvSpPr>
        <p:spPr>
          <a:xfrm>
            <a:off x="914338" y="4116969"/>
            <a:ext cx="2333700" cy="468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hasCustomPrompt="1" idx="8" type="title"/>
          </p:nvPr>
        </p:nvSpPr>
        <p:spPr>
          <a:xfrm>
            <a:off x="1642138" y="3058744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/>
          <p:nvPr>
            <p:ph idx="9" type="title"/>
          </p:nvPr>
        </p:nvSpPr>
        <p:spPr>
          <a:xfrm>
            <a:off x="5929269" y="3819881"/>
            <a:ext cx="2333700" cy="29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8" name="Google Shape;168;p21"/>
          <p:cNvSpPr txBox="1"/>
          <p:nvPr>
            <p:ph idx="13" type="subTitle"/>
          </p:nvPr>
        </p:nvSpPr>
        <p:spPr>
          <a:xfrm>
            <a:off x="5929269" y="4116969"/>
            <a:ext cx="2333700" cy="468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hasCustomPrompt="1" idx="14" type="title"/>
          </p:nvPr>
        </p:nvSpPr>
        <p:spPr>
          <a:xfrm>
            <a:off x="6657069" y="3058744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/>
          <p:nvPr/>
        </p:nvSpPr>
        <p:spPr>
          <a:xfrm>
            <a:off x="-339623" y="-54252"/>
            <a:ext cx="2107854" cy="1959169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 rot="-1682655">
            <a:off x="7528356" y="-2259949"/>
            <a:ext cx="1460998" cy="1398326"/>
          </a:xfrm>
          <a:custGeom>
            <a:rect b="b" l="l" r="r" t="t"/>
            <a:pathLst>
              <a:path extrusionOk="0" fill="none" h="24275" w="25363">
                <a:moveTo>
                  <a:pt x="25362" y="20968"/>
                </a:moveTo>
                <a:cubicBezTo>
                  <a:pt x="25362" y="20968"/>
                  <a:pt x="25320" y="18122"/>
                  <a:pt x="20466" y="20214"/>
                </a:cubicBezTo>
                <a:cubicBezTo>
                  <a:pt x="14648" y="22684"/>
                  <a:pt x="7659" y="24274"/>
                  <a:pt x="11091" y="17076"/>
                </a:cubicBezTo>
                <a:cubicBezTo>
                  <a:pt x="14565" y="9877"/>
                  <a:pt x="19963" y="0"/>
                  <a:pt x="0" y="11175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 rot="-5164642">
            <a:off x="7003703" y="348528"/>
            <a:ext cx="3236035" cy="2497119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 rot="10800000">
            <a:off x="7556770" y="3295940"/>
            <a:ext cx="2107854" cy="1959169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 rot="5687021">
            <a:off x="-484067" y="3248154"/>
            <a:ext cx="2396735" cy="2054734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>
            <p:ph idx="1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6" type="title"/>
          </p:nvPr>
        </p:nvSpPr>
        <p:spPr>
          <a:xfrm>
            <a:off x="3421803" y="2058319"/>
            <a:ext cx="2333700" cy="29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7" name="Google Shape;177;p21"/>
          <p:cNvSpPr txBox="1"/>
          <p:nvPr>
            <p:ph idx="17" type="subTitle"/>
          </p:nvPr>
        </p:nvSpPr>
        <p:spPr>
          <a:xfrm>
            <a:off x="3421803" y="2355469"/>
            <a:ext cx="2333700" cy="468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hasCustomPrompt="1" idx="18" type="title"/>
          </p:nvPr>
        </p:nvSpPr>
        <p:spPr>
          <a:xfrm>
            <a:off x="4152206" y="1307844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9" name="Google Shape;179;p21"/>
          <p:cNvSpPr txBox="1"/>
          <p:nvPr>
            <p:ph idx="19" type="title"/>
          </p:nvPr>
        </p:nvSpPr>
        <p:spPr>
          <a:xfrm>
            <a:off x="3421803" y="3819881"/>
            <a:ext cx="2333700" cy="29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0" name="Google Shape;180;p21"/>
          <p:cNvSpPr txBox="1"/>
          <p:nvPr>
            <p:ph idx="20" type="subTitle"/>
          </p:nvPr>
        </p:nvSpPr>
        <p:spPr>
          <a:xfrm>
            <a:off x="3421803" y="4116969"/>
            <a:ext cx="2333700" cy="468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hasCustomPrompt="1" idx="21" type="title"/>
          </p:nvPr>
        </p:nvSpPr>
        <p:spPr>
          <a:xfrm>
            <a:off x="4152206" y="3058744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2" name="Google Shape;182;p21"/>
          <p:cNvSpPr/>
          <p:nvPr/>
        </p:nvSpPr>
        <p:spPr>
          <a:xfrm rot="9302787">
            <a:off x="7764311" y="3855799"/>
            <a:ext cx="2513109" cy="2078668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 rot="-1546540">
            <a:off x="-808634" y="-1103350"/>
            <a:ext cx="2513096" cy="2078657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 rot="6003062">
            <a:off x="-1657404" y="3969352"/>
            <a:ext cx="3496958" cy="2486758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 rot="-5250844">
            <a:off x="7570587" y="-690766"/>
            <a:ext cx="3122919" cy="2480729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3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 rot="-6273318">
            <a:off x="-1114515" y="1348068"/>
            <a:ext cx="6807805" cy="5407863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rot="-4839408">
            <a:off x="-1517862" y="2215435"/>
            <a:ext cx="3735016" cy="3682210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2" type="title"/>
          </p:nvPr>
        </p:nvSpPr>
        <p:spPr>
          <a:xfrm>
            <a:off x="1965439" y="2794200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" name="Google Shape;191;p22"/>
          <p:cNvSpPr txBox="1"/>
          <p:nvPr>
            <p:ph idx="1" type="subTitle"/>
          </p:nvPr>
        </p:nvSpPr>
        <p:spPr>
          <a:xfrm>
            <a:off x="1965438" y="3281897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3" type="title"/>
          </p:nvPr>
        </p:nvSpPr>
        <p:spPr>
          <a:xfrm>
            <a:off x="4850554" y="2794200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3" name="Google Shape;193;p22"/>
          <p:cNvSpPr txBox="1"/>
          <p:nvPr>
            <p:ph idx="4" type="subTitle"/>
          </p:nvPr>
        </p:nvSpPr>
        <p:spPr>
          <a:xfrm>
            <a:off x="4850549" y="3281897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2"/>
          <p:cNvSpPr/>
          <p:nvPr/>
        </p:nvSpPr>
        <p:spPr>
          <a:xfrm rot="4652350">
            <a:off x="6595177" y="-196058"/>
            <a:ext cx="2465090" cy="2291206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_3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2" type="title"/>
          </p:nvPr>
        </p:nvSpPr>
        <p:spPr>
          <a:xfrm>
            <a:off x="714289" y="3326075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714300" y="3889975"/>
            <a:ext cx="23280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3"/>
          <p:cNvSpPr/>
          <p:nvPr/>
        </p:nvSpPr>
        <p:spPr>
          <a:xfrm rot="-7576951">
            <a:off x="5174217" y="-1425312"/>
            <a:ext cx="2825133" cy="2040044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3" type="title"/>
          </p:nvPr>
        </p:nvSpPr>
        <p:spPr>
          <a:xfrm>
            <a:off x="3408004" y="3326075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" name="Google Shape;201;p23"/>
          <p:cNvSpPr txBox="1"/>
          <p:nvPr>
            <p:ph idx="4" type="subTitle"/>
          </p:nvPr>
        </p:nvSpPr>
        <p:spPr>
          <a:xfrm>
            <a:off x="3408005" y="3889975"/>
            <a:ext cx="23280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3"/>
          <p:cNvSpPr/>
          <p:nvPr/>
        </p:nvSpPr>
        <p:spPr>
          <a:xfrm rot="-7571867">
            <a:off x="7039464" y="-837559"/>
            <a:ext cx="2604609" cy="2069156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1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 rot="2468569">
            <a:off x="6918785" y="-1002805"/>
            <a:ext cx="1875456" cy="1254074"/>
          </a:xfrm>
          <a:custGeom>
            <a:rect b="b" l="l" r="r" t="t"/>
            <a:pathLst>
              <a:path extrusionOk="0" h="31997" w="33148">
                <a:moveTo>
                  <a:pt x="21103" y="1"/>
                </a:moveTo>
                <a:cubicBezTo>
                  <a:pt x="16934" y="1"/>
                  <a:pt x="13364" y="2166"/>
                  <a:pt x="10589" y="5187"/>
                </a:cubicBezTo>
                <a:cubicBezTo>
                  <a:pt x="5525" y="9372"/>
                  <a:pt x="1" y="16780"/>
                  <a:pt x="1675" y="23601"/>
                </a:cubicBezTo>
                <a:cubicBezTo>
                  <a:pt x="2921" y="28856"/>
                  <a:pt x="7583" y="31996"/>
                  <a:pt x="12607" y="31996"/>
                </a:cubicBezTo>
                <a:cubicBezTo>
                  <a:pt x="13825" y="31996"/>
                  <a:pt x="15064" y="31812"/>
                  <a:pt x="16281" y="31428"/>
                </a:cubicBezTo>
                <a:cubicBezTo>
                  <a:pt x="23145" y="29335"/>
                  <a:pt x="29087" y="21593"/>
                  <a:pt x="31180" y="14896"/>
                </a:cubicBezTo>
                <a:cubicBezTo>
                  <a:pt x="33147" y="8577"/>
                  <a:pt x="30469" y="1629"/>
                  <a:pt x="23563" y="248"/>
                </a:cubicBezTo>
                <a:cubicBezTo>
                  <a:pt x="22722" y="80"/>
                  <a:pt x="21901" y="1"/>
                  <a:pt x="21103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7115209" y="3945455"/>
            <a:ext cx="2391939" cy="2050622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5" type="title"/>
          </p:nvPr>
        </p:nvSpPr>
        <p:spPr>
          <a:xfrm>
            <a:off x="6101704" y="3299375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6" name="Google Shape;206;p23"/>
          <p:cNvSpPr txBox="1"/>
          <p:nvPr>
            <p:ph idx="6" type="subTitle"/>
          </p:nvPr>
        </p:nvSpPr>
        <p:spPr>
          <a:xfrm>
            <a:off x="6101704" y="3863275"/>
            <a:ext cx="23280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3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 rot="-7121477">
            <a:off x="5536328" y="-1764724"/>
            <a:ext cx="3937985" cy="2843641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2" type="title"/>
          </p:nvPr>
        </p:nvSpPr>
        <p:spPr>
          <a:xfrm>
            <a:off x="2143839" y="1716725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1" name="Google Shape;211;p24"/>
          <p:cNvSpPr txBox="1"/>
          <p:nvPr>
            <p:ph idx="1" type="subTitle"/>
          </p:nvPr>
        </p:nvSpPr>
        <p:spPr>
          <a:xfrm>
            <a:off x="2143838" y="2204422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3" type="title"/>
          </p:nvPr>
        </p:nvSpPr>
        <p:spPr>
          <a:xfrm>
            <a:off x="2143854" y="3291875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3" name="Google Shape;213;p24"/>
          <p:cNvSpPr txBox="1"/>
          <p:nvPr>
            <p:ph idx="4" type="subTitle"/>
          </p:nvPr>
        </p:nvSpPr>
        <p:spPr>
          <a:xfrm>
            <a:off x="2143849" y="3779572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4"/>
          <p:cNvSpPr/>
          <p:nvPr/>
        </p:nvSpPr>
        <p:spPr>
          <a:xfrm rot="-6717477">
            <a:off x="5555218" y="-582322"/>
            <a:ext cx="4346846" cy="2493982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 rot="6941130">
            <a:off x="-1104860" y="3693343"/>
            <a:ext cx="2527210" cy="2090236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 rot="-6273270">
            <a:off x="7301912" y="-402293"/>
            <a:ext cx="3167928" cy="2516482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3584790">
            <a:off x="6956331" y="-680817"/>
            <a:ext cx="2946740" cy="2460840"/>
          </a:xfrm>
          <a:custGeom>
            <a:rect b="b" l="l" r="r" t="t"/>
            <a:pathLst>
              <a:path extrusionOk="0" h="86002" w="104922">
                <a:moveTo>
                  <a:pt x="90057" y="0"/>
                </a:moveTo>
                <a:cubicBezTo>
                  <a:pt x="89197" y="0"/>
                  <a:pt x="88357" y="35"/>
                  <a:pt x="87554" y="97"/>
                </a:cubicBezTo>
                <a:cubicBezTo>
                  <a:pt x="77970" y="808"/>
                  <a:pt x="69516" y="5830"/>
                  <a:pt x="62652" y="12317"/>
                </a:cubicBezTo>
                <a:cubicBezTo>
                  <a:pt x="58551" y="16210"/>
                  <a:pt x="55203" y="20730"/>
                  <a:pt x="51352" y="24915"/>
                </a:cubicBezTo>
                <a:cubicBezTo>
                  <a:pt x="49385" y="27133"/>
                  <a:pt x="47042" y="29058"/>
                  <a:pt x="44489" y="30565"/>
                </a:cubicBezTo>
                <a:cubicBezTo>
                  <a:pt x="41648" y="32143"/>
                  <a:pt x="38882" y="32494"/>
                  <a:pt x="35770" y="32494"/>
                </a:cubicBezTo>
                <a:cubicBezTo>
                  <a:pt x="35580" y="32494"/>
                  <a:pt x="35390" y="32492"/>
                  <a:pt x="35198" y="32490"/>
                </a:cubicBezTo>
                <a:cubicBezTo>
                  <a:pt x="29715" y="32490"/>
                  <a:pt x="25321" y="34080"/>
                  <a:pt x="21345" y="37931"/>
                </a:cubicBezTo>
                <a:cubicBezTo>
                  <a:pt x="18834" y="40316"/>
                  <a:pt x="16825" y="43204"/>
                  <a:pt x="14816" y="46050"/>
                </a:cubicBezTo>
                <a:cubicBezTo>
                  <a:pt x="14398" y="46092"/>
                  <a:pt x="14021" y="46385"/>
                  <a:pt x="13770" y="46719"/>
                </a:cubicBezTo>
                <a:cubicBezTo>
                  <a:pt x="12807" y="48184"/>
                  <a:pt x="11887" y="49649"/>
                  <a:pt x="10966" y="51114"/>
                </a:cubicBezTo>
                <a:lnTo>
                  <a:pt x="10589" y="51532"/>
                </a:lnTo>
                <a:cubicBezTo>
                  <a:pt x="10380" y="51741"/>
                  <a:pt x="10254" y="52034"/>
                  <a:pt x="10212" y="52327"/>
                </a:cubicBezTo>
                <a:cubicBezTo>
                  <a:pt x="8455" y="55090"/>
                  <a:pt x="6739" y="57852"/>
                  <a:pt x="5107" y="60698"/>
                </a:cubicBezTo>
                <a:cubicBezTo>
                  <a:pt x="2721" y="64757"/>
                  <a:pt x="1" y="69194"/>
                  <a:pt x="629" y="74132"/>
                </a:cubicBezTo>
                <a:cubicBezTo>
                  <a:pt x="1565" y="81740"/>
                  <a:pt x="9376" y="86002"/>
                  <a:pt x="16499" y="86002"/>
                </a:cubicBezTo>
                <a:cubicBezTo>
                  <a:pt x="17017" y="86002"/>
                  <a:pt x="17531" y="85979"/>
                  <a:pt x="18039" y="85934"/>
                </a:cubicBezTo>
                <a:cubicBezTo>
                  <a:pt x="28878" y="84930"/>
                  <a:pt x="36872" y="76852"/>
                  <a:pt x="46916" y="73672"/>
                </a:cubicBezTo>
                <a:cubicBezTo>
                  <a:pt x="52106" y="72039"/>
                  <a:pt x="57588" y="72583"/>
                  <a:pt x="62819" y="71202"/>
                </a:cubicBezTo>
                <a:cubicBezTo>
                  <a:pt x="67298" y="70072"/>
                  <a:pt x="71315" y="67561"/>
                  <a:pt x="74873" y="64715"/>
                </a:cubicBezTo>
                <a:cubicBezTo>
                  <a:pt x="82531" y="58605"/>
                  <a:pt x="88307" y="50360"/>
                  <a:pt x="93873" y="42367"/>
                </a:cubicBezTo>
                <a:cubicBezTo>
                  <a:pt x="96886" y="38182"/>
                  <a:pt x="99230" y="33536"/>
                  <a:pt x="100779" y="28640"/>
                </a:cubicBezTo>
                <a:cubicBezTo>
                  <a:pt x="102285" y="23785"/>
                  <a:pt x="103038" y="18721"/>
                  <a:pt x="103708" y="13657"/>
                </a:cubicBezTo>
                <a:cubicBezTo>
                  <a:pt x="104210" y="9681"/>
                  <a:pt x="104922" y="5245"/>
                  <a:pt x="101071" y="2692"/>
                </a:cubicBezTo>
                <a:cubicBezTo>
                  <a:pt x="98034" y="678"/>
                  <a:pt x="93856" y="0"/>
                  <a:pt x="90057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 rot="4788513">
            <a:off x="-466981" y="3024871"/>
            <a:ext cx="2794270" cy="2639946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 rot="-5399798">
            <a:off x="-866013" y="1463371"/>
            <a:ext cx="4469940" cy="3973070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-248606" y="4147850"/>
            <a:ext cx="1279462" cy="675396"/>
          </a:xfrm>
          <a:custGeom>
            <a:rect b="b" l="l" r="r" t="t"/>
            <a:pathLst>
              <a:path extrusionOk="0" fill="none" h="10799" w="19504">
                <a:moveTo>
                  <a:pt x="1" y="10798"/>
                </a:moveTo>
                <a:cubicBezTo>
                  <a:pt x="1" y="10798"/>
                  <a:pt x="11217" y="1"/>
                  <a:pt x="11175" y="3098"/>
                </a:cubicBezTo>
                <a:cubicBezTo>
                  <a:pt x="11133" y="8957"/>
                  <a:pt x="14105" y="8078"/>
                  <a:pt x="19504" y="2219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2" type="title"/>
          </p:nvPr>
        </p:nvSpPr>
        <p:spPr>
          <a:xfrm>
            <a:off x="880151" y="2584650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4" name="Google Shape;224;p25"/>
          <p:cNvSpPr txBox="1"/>
          <p:nvPr>
            <p:ph idx="1" type="subTitle"/>
          </p:nvPr>
        </p:nvSpPr>
        <p:spPr>
          <a:xfrm>
            <a:off x="880151" y="3072347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3" type="title"/>
          </p:nvPr>
        </p:nvSpPr>
        <p:spPr>
          <a:xfrm>
            <a:off x="3407991" y="2584650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" name="Google Shape;226;p25"/>
          <p:cNvSpPr txBox="1"/>
          <p:nvPr>
            <p:ph idx="4" type="subTitle"/>
          </p:nvPr>
        </p:nvSpPr>
        <p:spPr>
          <a:xfrm>
            <a:off x="3407987" y="3072347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5" type="title"/>
          </p:nvPr>
        </p:nvSpPr>
        <p:spPr>
          <a:xfrm>
            <a:off x="5935831" y="2584650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25"/>
          <p:cNvSpPr txBox="1"/>
          <p:nvPr>
            <p:ph idx="6" type="subTitle"/>
          </p:nvPr>
        </p:nvSpPr>
        <p:spPr>
          <a:xfrm>
            <a:off x="5935823" y="3072347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5"/>
          <p:cNvSpPr/>
          <p:nvPr/>
        </p:nvSpPr>
        <p:spPr>
          <a:xfrm>
            <a:off x="7341200" y="3618574"/>
            <a:ext cx="2177002" cy="1971759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idx="2" type="title"/>
          </p:nvPr>
        </p:nvSpPr>
        <p:spPr>
          <a:xfrm>
            <a:off x="714301" y="2199100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714301" y="2686797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3" type="title"/>
          </p:nvPr>
        </p:nvSpPr>
        <p:spPr>
          <a:xfrm>
            <a:off x="6101691" y="2199100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5" name="Google Shape;235;p26"/>
          <p:cNvSpPr txBox="1"/>
          <p:nvPr>
            <p:ph idx="4" type="subTitle"/>
          </p:nvPr>
        </p:nvSpPr>
        <p:spPr>
          <a:xfrm>
            <a:off x="6101687" y="2686797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5" type="title"/>
          </p:nvPr>
        </p:nvSpPr>
        <p:spPr>
          <a:xfrm>
            <a:off x="3408006" y="3326075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7" name="Google Shape;237;p26"/>
          <p:cNvSpPr txBox="1"/>
          <p:nvPr>
            <p:ph idx="6" type="subTitle"/>
          </p:nvPr>
        </p:nvSpPr>
        <p:spPr>
          <a:xfrm>
            <a:off x="3407998" y="3813772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6"/>
          <p:cNvSpPr/>
          <p:nvPr/>
        </p:nvSpPr>
        <p:spPr>
          <a:xfrm rot="4430755">
            <a:off x="-1284763" y="3288143"/>
            <a:ext cx="3472305" cy="2899589"/>
          </a:xfrm>
          <a:custGeom>
            <a:rect b="b" l="l" r="r" t="t"/>
            <a:pathLst>
              <a:path extrusionOk="0" h="86002" w="104922">
                <a:moveTo>
                  <a:pt x="90057" y="0"/>
                </a:moveTo>
                <a:cubicBezTo>
                  <a:pt x="89197" y="0"/>
                  <a:pt x="88357" y="35"/>
                  <a:pt x="87554" y="97"/>
                </a:cubicBezTo>
                <a:cubicBezTo>
                  <a:pt x="77970" y="808"/>
                  <a:pt x="69516" y="5830"/>
                  <a:pt x="62652" y="12317"/>
                </a:cubicBezTo>
                <a:cubicBezTo>
                  <a:pt x="58551" y="16210"/>
                  <a:pt x="55203" y="20730"/>
                  <a:pt x="51352" y="24915"/>
                </a:cubicBezTo>
                <a:cubicBezTo>
                  <a:pt x="49385" y="27133"/>
                  <a:pt x="47042" y="29058"/>
                  <a:pt x="44489" y="30565"/>
                </a:cubicBezTo>
                <a:cubicBezTo>
                  <a:pt x="41648" y="32143"/>
                  <a:pt x="38882" y="32494"/>
                  <a:pt x="35770" y="32494"/>
                </a:cubicBezTo>
                <a:cubicBezTo>
                  <a:pt x="35580" y="32494"/>
                  <a:pt x="35390" y="32492"/>
                  <a:pt x="35198" y="32490"/>
                </a:cubicBezTo>
                <a:cubicBezTo>
                  <a:pt x="29715" y="32490"/>
                  <a:pt x="25321" y="34080"/>
                  <a:pt x="21345" y="37931"/>
                </a:cubicBezTo>
                <a:cubicBezTo>
                  <a:pt x="18834" y="40316"/>
                  <a:pt x="16825" y="43204"/>
                  <a:pt x="14816" y="46050"/>
                </a:cubicBezTo>
                <a:cubicBezTo>
                  <a:pt x="14398" y="46092"/>
                  <a:pt x="14021" y="46385"/>
                  <a:pt x="13770" y="46719"/>
                </a:cubicBezTo>
                <a:cubicBezTo>
                  <a:pt x="12807" y="48184"/>
                  <a:pt x="11887" y="49649"/>
                  <a:pt x="10966" y="51114"/>
                </a:cubicBezTo>
                <a:lnTo>
                  <a:pt x="10589" y="51532"/>
                </a:lnTo>
                <a:cubicBezTo>
                  <a:pt x="10380" y="51741"/>
                  <a:pt x="10254" y="52034"/>
                  <a:pt x="10212" y="52327"/>
                </a:cubicBezTo>
                <a:cubicBezTo>
                  <a:pt x="8455" y="55090"/>
                  <a:pt x="6739" y="57852"/>
                  <a:pt x="5107" y="60698"/>
                </a:cubicBezTo>
                <a:cubicBezTo>
                  <a:pt x="2721" y="64757"/>
                  <a:pt x="1" y="69194"/>
                  <a:pt x="629" y="74132"/>
                </a:cubicBezTo>
                <a:cubicBezTo>
                  <a:pt x="1565" y="81740"/>
                  <a:pt x="9376" y="86002"/>
                  <a:pt x="16499" y="86002"/>
                </a:cubicBezTo>
                <a:cubicBezTo>
                  <a:pt x="17017" y="86002"/>
                  <a:pt x="17531" y="85979"/>
                  <a:pt x="18039" y="85934"/>
                </a:cubicBezTo>
                <a:cubicBezTo>
                  <a:pt x="28878" y="84930"/>
                  <a:pt x="36872" y="76852"/>
                  <a:pt x="46916" y="73672"/>
                </a:cubicBezTo>
                <a:cubicBezTo>
                  <a:pt x="52106" y="72039"/>
                  <a:pt x="57588" y="72583"/>
                  <a:pt x="62819" y="71202"/>
                </a:cubicBezTo>
                <a:cubicBezTo>
                  <a:pt x="67298" y="70072"/>
                  <a:pt x="71315" y="67561"/>
                  <a:pt x="74873" y="64715"/>
                </a:cubicBezTo>
                <a:cubicBezTo>
                  <a:pt x="82531" y="58605"/>
                  <a:pt x="88307" y="50360"/>
                  <a:pt x="93873" y="42367"/>
                </a:cubicBezTo>
                <a:cubicBezTo>
                  <a:pt x="96886" y="38182"/>
                  <a:pt x="99230" y="33536"/>
                  <a:pt x="100779" y="28640"/>
                </a:cubicBezTo>
                <a:cubicBezTo>
                  <a:pt x="102285" y="23785"/>
                  <a:pt x="103038" y="18721"/>
                  <a:pt x="103708" y="13657"/>
                </a:cubicBezTo>
                <a:cubicBezTo>
                  <a:pt x="104210" y="9681"/>
                  <a:pt x="104922" y="5245"/>
                  <a:pt x="101071" y="2692"/>
                </a:cubicBezTo>
                <a:cubicBezTo>
                  <a:pt x="98034" y="678"/>
                  <a:pt x="93856" y="0"/>
                  <a:pt x="90057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 rot="4788483">
            <a:off x="812181" y="4003032"/>
            <a:ext cx="1832432" cy="1731228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 rot="-6302493">
            <a:off x="7043866" y="-1043465"/>
            <a:ext cx="3252541" cy="2891280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7040328" y="3929611"/>
            <a:ext cx="2681946" cy="1415776"/>
          </a:xfrm>
          <a:custGeom>
            <a:rect b="b" l="l" r="r" t="t"/>
            <a:pathLst>
              <a:path extrusionOk="0" fill="none" h="10799" w="19504">
                <a:moveTo>
                  <a:pt x="1" y="10798"/>
                </a:moveTo>
                <a:cubicBezTo>
                  <a:pt x="1" y="10798"/>
                  <a:pt x="11217" y="1"/>
                  <a:pt x="11175" y="3098"/>
                </a:cubicBezTo>
                <a:cubicBezTo>
                  <a:pt x="11133" y="8957"/>
                  <a:pt x="14105" y="8078"/>
                  <a:pt x="19504" y="2219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-281573" y="-244326"/>
            <a:ext cx="2220864" cy="2011568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4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5" name="Google Shape;245;p27"/>
          <p:cNvSpPr txBox="1"/>
          <p:nvPr>
            <p:ph idx="2" type="title"/>
          </p:nvPr>
        </p:nvSpPr>
        <p:spPr>
          <a:xfrm>
            <a:off x="4838701" y="1194000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6" name="Google Shape;246;p27"/>
          <p:cNvSpPr txBox="1"/>
          <p:nvPr>
            <p:ph idx="1" type="subTitle"/>
          </p:nvPr>
        </p:nvSpPr>
        <p:spPr>
          <a:xfrm>
            <a:off x="4838700" y="1662649"/>
            <a:ext cx="23280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hasCustomPrompt="1" idx="3" type="title"/>
          </p:nvPr>
        </p:nvSpPr>
        <p:spPr>
          <a:xfrm>
            <a:off x="7433287" y="1362388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8" name="Google Shape;248;p27"/>
          <p:cNvSpPr txBox="1"/>
          <p:nvPr>
            <p:ph idx="4" type="title"/>
          </p:nvPr>
        </p:nvSpPr>
        <p:spPr>
          <a:xfrm>
            <a:off x="4838701" y="2432250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9" name="Google Shape;249;p27"/>
          <p:cNvSpPr txBox="1"/>
          <p:nvPr>
            <p:ph idx="5" type="subTitle"/>
          </p:nvPr>
        </p:nvSpPr>
        <p:spPr>
          <a:xfrm>
            <a:off x="4838700" y="2900899"/>
            <a:ext cx="23280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hasCustomPrompt="1" idx="6" type="title"/>
          </p:nvPr>
        </p:nvSpPr>
        <p:spPr>
          <a:xfrm>
            <a:off x="7433287" y="2600638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1" name="Google Shape;251;p27"/>
          <p:cNvSpPr txBox="1"/>
          <p:nvPr>
            <p:ph idx="7" type="title"/>
          </p:nvPr>
        </p:nvSpPr>
        <p:spPr>
          <a:xfrm>
            <a:off x="4838701" y="3670500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2" name="Google Shape;252;p27"/>
          <p:cNvSpPr txBox="1"/>
          <p:nvPr>
            <p:ph idx="8" type="subTitle"/>
          </p:nvPr>
        </p:nvSpPr>
        <p:spPr>
          <a:xfrm>
            <a:off x="4838700" y="4139149"/>
            <a:ext cx="23280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hasCustomPrompt="1" idx="9" type="title"/>
          </p:nvPr>
        </p:nvSpPr>
        <p:spPr>
          <a:xfrm>
            <a:off x="7433287" y="3838888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4" name="Google Shape;254;p27"/>
          <p:cNvSpPr/>
          <p:nvPr/>
        </p:nvSpPr>
        <p:spPr>
          <a:xfrm rot="3838914">
            <a:off x="7361942" y="-305779"/>
            <a:ext cx="1734372" cy="1486886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 rot="5532347">
            <a:off x="840123" y="1864670"/>
            <a:ext cx="4245378" cy="3386492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 rot="-5697006">
            <a:off x="-1965766" y="1387923"/>
            <a:ext cx="5847716" cy="4645205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 rot="-1682610">
            <a:off x="-215601" y="1720690"/>
            <a:ext cx="958378" cy="811981"/>
          </a:xfrm>
          <a:custGeom>
            <a:rect b="b" l="l" r="r" t="t"/>
            <a:pathLst>
              <a:path extrusionOk="0" fill="none" h="24275" w="25363">
                <a:moveTo>
                  <a:pt x="25362" y="20968"/>
                </a:moveTo>
                <a:cubicBezTo>
                  <a:pt x="25362" y="20968"/>
                  <a:pt x="25320" y="18122"/>
                  <a:pt x="20466" y="20214"/>
                </a:cubicBezTo>
                <a:cubicBezTo>
                  <a:pt x="14648" y="22684"/>
                  <a:pt x="7659" y="24274"/>
                  <a:pt x="11091" y="17076"/>
                </a:cubicBezTo>
                <a:cubicBezTo>
                  <a:pt x="14565" y="9877"/>
                  <a:pt x="19963" y="0"/>
                  <a:pt x="0" y="11175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2">
  <p:cSld name="CUSTOM_1_4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0" name="Google Shape;260;p28"/>
          <p:cNvSpPr/>
          <p:nvPr/>
        </p:nvSpPr>
        <p:spPr>
          <a:xfrm rot="-10348295">
            <a:off x="-200992" y="-536265"/>
            <a:ext cx="2533063" cy="2171608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 rot="239478">
            <a:off x="6691675" y="3780986"/>
            <a:ext cx="2533077" cy="2171620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 txBox="1"/>
          <p:nvPr>
            <p:ph idx="2" type="title"/>
          </p:nvPr>
        </p:nvSpPr>
        <p:spPr>
          <a:xfrm>
            <a:off x="3541975" y="2202961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3" name="Google Shape;263;p28"/>
          <p:cNvSpPr txBox="1"/>
          <p:nvPr>
            <p:ph idx="1" type="subTitle"/>
          </p:nvPr>
        </p:nvSpPr>
        <p:spPr>
          <a:xfrm>
            <a:off x="3541975" y="2537461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3" type="title"/>
          </p:nvPr>
        </p:nvSpPr>
        <p:spPr>
          <a:xfrm>
            <a:off x="6333904" y="2202964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5" name="Google Shape;265;p28"/>
          <p:cNvSpPr txBox="1"/>
          <p:nvPr>
            <p:ph idx="4" type="subTitle"/>
          </p:nvPr>
        </p:nvSpPr>
        <p:spPr>
          <a:xfrm>
            <a:off x="6333904" y="2537453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8"/>
          <p:cNvSpPr txBox="1"/>
          <p:nvPr>
            <p:ph idx="5" type="title"/>
          </p:nvPr>
        </p:nvSpPr>
        <p:spPr>
          <a:xfrm>
            <a:off x="4937942" y="3636100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7" name="Google Shape;267;p28"/>
          <p:cNvSpPr txBox="1"/>
          <p:nvPr>
            <p:ph idx="6" type="subTitle"/>
          </p:nvPr>
        </p:nvSpPr>
        <p:spPr>
          <a:xfrm>
            <a:off x="4937942" y="3972446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8"/>
          <p:cNvSpPr txBox="1"/>
          <p:nvPr>
            <p:ph idx="7" type="title"/>
          </p:nvPr>
        </p:nvSpPr>
        <p:spPr>
          <a:xfrm>
            <a:off x="714300" y="2202528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9" name="Google Shape;269;p28"/>
          <p:cNvSpPr txBox="1"/>
          <p:nvPr>
            <p:ph idx="8" type="subTitle"/>
          </p:nvPr>
        </p:nvSpPr>
        <p:spPr>
          <a:xfrm>
            <a:off x="714300" y="2537017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8"/>
          <p:cNvSpPr txBox="1"/>
          <p:nvPr>
            <p:ph idx="9" type="title"/>
          </p:nvPr>
        </p:nvSpPr>
        <p:spPr>
          <a:xfrm>
            <a:off x="2128142" y="3636100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1" name="Google Shape;271;p28"/>
          <p:cNvSpPr txBox="1"/>
          <p:nvPr>
            <p:ph idx="13" type="subTitle"/>
          </p:nvPr>
        </p:nvSpPr>
        <p:spPr>
          <a:xfrm>
            <a:off x="2128142" y="3972446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8"/>
          <p:cNvSpPr/>
          <p:nvPr/>
        </p:nvSpPr>
        <p:spPr>
          <a:xfrm rot="-352179">
            <a:off x="7159928" y="3720023"/>
            <a:ext cx="2924030" cy="2617587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 rot="10800000">
            <a:off x="-731231" y="-1076836"/>
            <a:ext cx="2670790" cy="2390886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 rot="2700000">
            <a:off x="7030037" y="-1471641"/>
            <a:ext cx="3183817" cy="2620131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 rot="-7922883">
            <a:off x="-1771041" y="4000788"/>
            <a:ext cx="3183796" cy="2620100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/>
          <p:nvPr/>
        </p:nvSpPr>
        <p:spPr>
          <a:xfrm rot="5353502">
            <a:off x="7382770" y="-282590"/>
            <a:ext cx="2715105" cy="2594236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 rot="5567869">
            <a:off x="5887204" y="73635"/>
            <a:ext cx="4083743" cy="3462183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0" name="Google Shape;280;p29"/>
          <p:cNvSpPr txBox="1"/>
          <p:nvPr>
            <p:ph idx="2" type="title"/>
          </p:nvPr>
        </p:nvSpPr>
        <p:spPr>
          <a:xfrm>
            <a:off x="714301" y="1412388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1" name="Google Shape;281;p29"/>
          <p:cNvSpPr txBox="1"/>
          <p:nvPr>
            <p:ph idx="1" type="subTitle"/>
          </p:nvPr>
        </p:nvSpPr>
        <p:spPr>
          <a:xfrm>
            <a:off x="714301" y="1900085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9"/>
          <p:cNvSpPr txBox="1"/>
          <p:nvPr>
            <p:ph idx="3" type="title"/>
          </p:nvPr>
        </p:nvSpPr>
        <p:spPr>
          <a:xfrm>
            <a:off x="6101707" y="1412388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29"/>
          <p:cNvSpPr txBox="1"/>
          <p:nvPr>
            <p:ph idx="4" type="subTitle"/>
          </p:nvPr>
        </p:nvSpPr>
        <p:spPr>
          <a:xfrm>
            <a:off x="6101707" y="1900085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9"/>
          <p:cNvSpPr txBox="1"/>
          <p:nvPr>
            <p:ph idx="5" type="title"/>
          </p:nvPr>
        </p:nvSpPr>
        <p:spPr>
          <a:xfrm>
            <a:off x="714306" y="2974488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5" name="Google Shape;285;p29"/>
          <p:cNvSpPr txBox="1"/>
          <p:nvPr>
            <p:ph idx="6" type="subTitle"/>
          </p:nvPr>
        </p:nvSpPr>
        <p:spPr>
          <a:xfrm>
            <a:off x="714298" y="3462185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9"/>
          <p:cNvSpPr txBox="1"/>
          <p:nvPr>
            <p:ph idx="7" type="title"/>
          </p:nvPr>
        </p:nvSpPr>
        <p:spPr>
          <a:xfrm>
            <a:off x="6101707" y="2974488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7" name="Google Shape;287;p29"/>
          <p:cNvSpPr txBox="1"/>
          <p:nvPr>
            <p:ph idx="8" type="subTitle"/>
          </p:nvPr>
        </p:nvSpPr>
        <p:spPr>
          <a:xfrm>
            <a:off x="6101707" y="3462185"/>
            <a:ext cx="2328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9"/>
          <p:cNvSpPr/>
          <p:nvPr/>
        </p:nvSpPr>
        <p:spPr>
          <a:xfrm rot="3217063">
            <a:off x="-591918" y="3998645"/>
            <a:ext cx="1817409" cy="1211605"/>
          </a:xfrm>
          <a:custGeom>
            <a:rect b="b" l="l" r="r" t="t"/>
            <a:pathLst>
              <a:path extrusionOk="0" h="21510" w="34486">
                <a:moveTo>
                  <a:pt x="22207" y="1"/>
                </a:moveTo>
                <a:cubicBezTo>
                  <a:pt x="21729" y="1"/>
                  <a:pt x="21245" y="36"/>
                  <a:pt x="20758" y="110"/>
                </a:cubicBezTo>
                <a:cubicBezTo>
                  <a:pt x="19252" y="361"/>
                  <a:pt x="17745" y="738"/>
                  <a:pt x="16280" y="1240"/>
                </a:cubicBezTo>
                <a:cubicBezTo>
                  <a:pt x="10881" y="1491"/>
                  <a:pt x="4018" y="2872"/>
                  <a:pt x="2176" y="7895"/>
                </a:cubicBezTo>
                <a:cubicBezTo>
                  <a:pt x="0" y="13838"/>
                  <a:pt x="4897" y="18943"/>
                  <a:pt x="10212" y="20617"/>
                </a:cubicBezTo>
                <a:cubicBezTo>
                  <a:pt x="12124" y="21221"/>
                  <a:pt x="14131" y="21509"/>
                  <a:pt x="16146" y="21509"/>
                </a:cubicBezTo>
                <a:cubicBezTo>
                  <a:pt x="20700" y="21509"/>
                  <a:pt x="25292" y="20035"/>
                  <a:pt x="28919" y="17395"/>
                </a:cubicBezTo>
                <a:cubicBezTo>
                  <a:pt x="31305" y="15679"/>
                  <a:pt x="33732" y="13293"/>
                  <a:pt x="34151" y="10238"/>
                </a:cubicBezTo>
                <a:cubicBezTo>
                  <a:pt x="34485" y="7267"/>
                  <a:pt x="32644" y="4923"/>
                  <a:pt x="30426" y="3207"/>
                </a:cubicBezTo>
                <a:cubicBezTo>
                  <a:pt x="28042" y="1401"/>
                  <a:pt x="25222" y="1"/>
                  <a:pt x="22207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 rot="5599243">
            <a:off x="-353873" y="3986135"/>
            <a:ext cx="1756879" cy="1924855"/>
          </a:xfrm>
          <a:custGeom>
            <a:rect b="b" l="l" r="r" t="t"/>
            <a:pathLst>
              <a:path extrusionOk="0" fill="none" h="44824" w="42271">
                <a:moveTo>
                  <a:pt x="8120" y="38546"/>
                </a:moveTo>
                <a:cubicBezTo>
                  <a:pt x="8120" y="38546"/>
                  <a:pt x="1" y="26493"/>
                  <a:pt x="14858" y="13267"/>
                </a:cubicBezTo>
                <a:cubicBezTo>
                  <a:pt x="29715" y="1"/>
                  <a:pt x="42271" y="8873"/>
                  <a:pt x="36244" y="18792"/>
                </a:cubicBezTo>
                <a:cubicBezTo>
                  <a:pt x="30259" y="28752"/>
                  <a:pt x="21178" y="44823"/>
                  <a:pt x="8120" y="3854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/>
          <p:nvPr/>
        </p:nvSpPr>
        <p:spPr>
          <a:xfrm rot="5102601">
            <a:off x="-1013782" y="3309147"/>
            <a:ext cx="3809925" cy="2751168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 rot="6031513">
            <a:off x="7370036" y="-568439"/>
            <a:ext cx="2217072" cy="2114341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 rot="-8100000">
            <a:off x="6749627" y="-309711"/>
            <a:ext cx="2413581" cy="1384781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 rot="5161967">
            <a:off x="-972174" y="1285593"/>
            <a:ext cx="5659694" cy="4681085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6" name="Google Shape;296;p30"/>
          <p:cNvSpPr txBox="1"/>
          <p:nvPr>
            <p:ph idx="2" type="title"/>
          </p:nvPr>
        </p:nvSpPr>
        <p:spPr>
          <a:xfrm>
            <a:off x="3407213" y="1860088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7" name="Google Shape;297;p30"/>
          <p:cNvSpPr txBox="1"/>
          <p:nvPr>
            <p:ph idx="1" type="subTitle"/>
          </p:nvPr>
        </p:nvSpPr>
        <p:spPr>
          <a:xfrm>
            <a:off x="3407213" y="2328748"/>
            <a:ext cx="2328000" cy="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0"/>
          <p:cNvSpPr txBox="1"/>
          <p:nvPr>
            <p:ph idx="3" type="title"/>
          </p:nvPr>
        </p:nvSpPr>
        <p:spPr>
          <a:xfrm>
            <a:off x="6101688" y="1860088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9" name="Google Shape;299;p30"/>
          <p:cNvSpPr txBox="1"/>
          <p:nvPr>
            <p:ph idx="4" type="subTitle"/>
          </p:nvPr>
        </p:nvSpPr>
        <p:spPr>
          <a:xfrm>
            <a:off x="6101688" y="2328748"/>
            <a:ext cx="2328000" cy="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0"/>
          <p:cNvSpPr txBox="1"/>
          <p:nvPr>
            <p:ph idx="5" type="title"/>
          </p:nvPr>
        </p:nvSpPr>
        <p:spPr>
          <a:xfrm>
            <a:off x="6101688" y="3777450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30"/>
          <p:cNvSpPr txBox="1"/>
          <p:nvPr>
            <p:ph idx="6" type="subTitle"/>
          </p:nvPr>
        </p:nvSpPr>
        <p:spPr>
          <a:xfrm>
            <a:off x="6101688" y="4246100"/>
            <a:ext cx="2328000" cy="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0"/>
          <p:cNvSpPr txBox="1"/>
          <p:nvPr>
            <p:ph idx="7" type="title"/>
          </p:nvPr>
        </p:nvSpPr>
        <p:spPr>
          <a:xfrm>
            <a:off x="3407213" y="3777450"/>
            <a:ext cx="232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30"/>
          <p:cNvSpPr txBox="1"/>
          <p:nvPr>
            <p:ph idx="8" type="subTitle"/>
          </p:nvPr>
        </p:nvSpPr>
        <p:spPr>
          <a:xfrm>
            <a:off x="3407213" y="4246100"/>
            <a:ext cx="2328000" cy="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714300" y="1104900"/>
            <a:ext cx="77154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 rot="-4566704">
            <a:off x="7182910" y="-571588"/>
            <a:ext cx="3423849" cy="2472526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rot="3773783">
            <a:off x="6146568" y="-706038"/>
            <a:ext cx="2568737" cy="2040507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7391375">
            <a:off x="8457991" y="-41986"/>
            <a:ext cx="1236155" cy="1183127"/>
          </a:xfrm>
          <a:custGeom>
            <a:rect b="b" l="l" r="r" t="t"/>
            <a:pathLst>
              <a:path extrusionOk="0" fill="none" h="24275" w="25363">
                <a:moveTo>
                  <a:pt x="25362" y="20968"/>
                </a:moveTo>
                <a:cubicBezTo>
                  <a:pt x="25362" y="20968"/>
                  <a:pt x="25320" y="18122"/>
                  <a:pt x="20466" y="20214"/>
                </a:cubicBezTo>
                <a:cubicBezTo>
                  <a:pt x="14648" y="22684"/>
                  <a:pt x="7659" y="24274"/>
                  <a:pt x="11091" y="17076"/>
                </a:cubicBezTo>
                <a:cubicBezTo>
                  <a:pt x="14565" y="9877"/>
                  <a:pt x="19963" y="0"/>
                  <a:pt x="0" y="11175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-3794629">
            <a:off x="-798574" y="3754548"/>
            <a:ext cx="1898849" cy="1699846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2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/>
          <p:nvPr/>
        </p:nvSpPr>
        <p:spPr>
          <a:xfrm rot="9162350">
            <a:off x="7775461" y="3945556"/>
            <a:ext cx="2330218" cy="1927300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7" name="Google Shape;307;p31"/>
          <p:cNvSpPr txBox="1"/>
          <p:nvPr>
            <p:ph idx="2" type="title"/>
          </p:nvPr>
        </p:nvSpPr>
        <p:spPr>
          <a:xfrm>
            <a:off x="1280312" y="1860775"/>
            <a:ext cx="2060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8" name="Google Shape;308;p31"/>
          <p:cNvSpPr txBox="1"/>
          <p:nvPr>
            <p:ph idx="1" type="subTitle"/>
          </p:nvPr>
        </p:nvSpPr>
        <p:spPr>
          <a:xfrm>
            <a:off x="1280313" y="2329425"/>
            <a:ext cx="20601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1"/>
          <p:cNvSpPr txBox="1"/>
          <p:nvPr>
            <p:ph idx="3" type="title"/>
          </p:nvPr>
        </p:nvSpPr>
        <p:spPr>
          <a:xfrm>
            <a:off x="5803587" y="1860775"/>
            <a:ext cx="2060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31"/>
          <p:cNvSpPr txBox="1"/>
          <p:nvPr>
            <p:ph idx="4" type="subTitle"/>
          </p:nvPr>
        </p:nvSpPr>
        <p:spPr>
          <a:xfrm>
            <a:off x="5803588" y="2329425"/>
            <a:ext cx="20601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1"/>
          <p:cNvSpPr txBox="1"/>
          <p:nvPr>
            <p:ph idx="5" type="title"/>
          </p:nvPr>
        </p:nvSpPr>
        <p:spPr>
          <a:xfrm>
            <a:off x="5803587" y="3279025"/>
            <a:ext cx="2060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2" name="Google Shape;312;p31"/>
          <p:cNvSpPr txBox="1"/>
          <p:nvPr>
            <p:ph idx="6" type="subTitle"/>
          </p:nvPr>
        </p:nvSpPr>
        <p:spPr>
          <a:xfrm>
            <a:off x="5803588" y="3747675"/>
            <a:ext cx="20601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1"/>
          <p:cNvSpPr txBox="1"/>
          <p:nvPr>
            <p:ph idx="7" type="title"/>
          </p:nvPr>
        </p:nvSpPr>
        <p:spPr>
          <a:xfrm>
            <a:off x="1280312" y="3279025"/>
            <a:ext cx="2060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31"/>
          <p:cNvSpPr txBox="1"/>
          <p:nvPr>
            <p:ph idx="8" type="subTitle"/>
          </p:nvPr>
        </p:nvSpPr>
        <p:spPr>
          <a:xfrm>
            <a:off x="1280313" y="3747675"/>
            <a:ext cx="20601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1"/>
          <p:cNvSpPr/>
          <p:nvPr/>
        </p:nvSpPr>
        <p:spPr>
          <a:xfrm rot="-6299884">
            <a:off x="7099218" y="-196507"/>
            <a:ext cx="2785227" cy="2387790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"/>
          <p:cNvSpPr/>
          <p:nvPr/>
        </p:nvSpPr>
        <p:spPr>
          <a:xfrm rot="4870542">
            <a:off x="-1323716" y="2595541"/>
            <a:ext cx="3075075" cy="2636278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"/>
          <p:cNvSpPr/>
          <p:nvPr/>
        </p:nvSpPr>
        <p:spPr>
          <a:xfrm rot="10034524">
            <a:off x="-321713" y="28684"/>
            <a:ext cx="2479901" cy="2126032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 rot="9678906">
            <a:off x="-1804874" y="-518236"/>
            <a:ext cx="3499059" cy="2526690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 rot="273356">
            <a:off x="7640512" y="3820409"/>
            <a:ext cx="1898793" cy="1699796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/>
          <p:nvPr/>
        </p:nvSpPr>
        <p:spPr>
          <a:xfrm rot="5400000">
            <a:off x="6335146" y="-631141"/>
            <a:ext cx="3868736" cy="3463286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 rot="4622985">
            <a:off x="7656636" y="-466822"/>
            <a:ext cx="2411387" cy="1994530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 rot="4568820">
            <a:off x="7486758" y="63306"/>
            <a:ext cx="1885876" cy="1202733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5" name="Google Shape;325;p32"/>
          <p:cNvSpPr txBox="1"/>
          <p:nvPr>
            <p:ph idx="2" type="title"/>
          </p:nvPr>
        </p:nvSpPr>
        <p:spPr>
          <a:xfrm>
            <a:off x="714301" y="1781213"/>
            <a:ext cx="2386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6" name="Google Shape;326;p32"/>
          <p:cNvSpPr txBox="1"/>
          <p:nvPr>
            <p:ph idx="1" type="subTitle"/>
          </p:nvPr>
        </p:nvSpPr>
        <p:spPr>
          <a:xfrm>
            <a:off x="714300" y="2201108"/>
            <a:ext cx="23862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2"/>
          <p:cNvSpPr txBox="1"/>
          <p:nvPr>
            <p:ph idx="3" type="title"/>
          </p:nvPr>
        </p:nvSpPr>
        <p:spPr>
          <a:xfrm>
            <a:off x="3378911" y="1781213"/>
            <a:ext cx="2386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32"/>
          <p:cNvSpPr txBox="1"/>
          <p:nvPr>
            <p:ph idx="4" type="subTitle"/>
          </p:nvPr>
        </p:nvSpPr>
        <p:spPr>
          <a:xfrm>
            <a:off x="3378907" y="2201108"/>
            <a:ext cx="23862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2"/>
          <p:cNvSpPr txBox="1"/>
          <p:nvPr>
            <p:ph idx="5" type="title"/>
          </p:nvPr>
        </p:nvSpPr>
        <p:spPr>
          <a:xfrm>
            <a:off x="6043497" y="1781213"/>
            <a:ext cx="2386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0" name="Google Shape;330;p32"/>
          <p:cNvSpPr txBox="1"/>
          <p:nvPr>
            <p:ph idx="6" type="subTitle"/>
          </p:nvPr>
        </p:nvSpPr>
        <p:spPr>
          <a:xfrm>
            <a:off x="6043489" y="2201108"/>
            <a:ext cx="23862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2"/>
          <p:cNvSpPr txBox="1"/>
          <p:nvPr>
            <p:ph idx="7" type="title"/>
          </p:nvPr>
        </p:nvSpPr>
        <p:spPr>
          <a:xfrm>
            <a:off x="714301" y="3585669"/>
            <a:ext cx="2386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2" name="Google Shape;332;p32"/>
          <p:cNvSpPr txBox="1"/>
          <p:nvPr>
            <p:ph idx="8" type="subTitle"/>
          </p:nvPr>
        </p:nvSpPr>
        <p:spPr>
          <a:xfrm>
            <a:off x="714300" y="4005564"/>
            <a:ext cx="23862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2"/>
          <p:cNvSpPr txBox="1"/>
          <p:nvPr>
            <p:ph idx="9" type="title"/>
          </p:nvPr>
        </p:nvSpPr>
        <p:spPr>
          <a:xfrm>
            <a:off x="3378911" y="3585669"/>
            <a:ext cx="2386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4" name="Google Shape;334;p32"/>
          <p:cNvSpPr txBox="1"/>
          <p:nvPr>
            <p:ph idx="13" type="subTitle"/>
          </p:nvPr>
        </p:nvSpPr>
        <p:spPr>
          <a:xfrm>
            <a:off x="3378907" y="4005564"/>
            <a:ext cx="23862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2"/>
          <p:cNvSpPr txBox="1"/>
          <p:nvPr>
            <p:ph idx="14" type="title"/>
          </p:nvPr>
        </p:nvSpPr>
        <p:spPr>
          <a:xfrm>
            <a:off x="6043497" y="3585669"/>
            <a:ext cx="2386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6" name="Google Shape;336;p32"/>
          <p:cNvSpPr txBox="1"/>
          <p:nvPr>
            <p:ph idx="15" type="subTitle"/>
          </p:nvPr>
        </p:nvSpPr>
        <p:spPr>
          <a:xfrm>
            <a:off x="6043489" y="4005564"/>
            <a:ext cx="23862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2"/>
          <p:cNvSpPr/>
          <p:nvPr/>
        </p:nvSpPr>
        <p:spPr>
          <a:xfrm>
            <a:off x="-125625" y="4249625"/>
            <a:ext cx="820556" cy="785357"/>
          </a:xfrm>
          <a:custGeom>
            <a:rect b="b" l="l" r="r" t="t"/>
            <a:pathLst>
              <a:path extrusionOk="0" fill="none" h="24275" w="25363">
                <a:moveTo>
                  <a:pt x="25362" y="20968"/>
                </a:moveTo>
                <a:cubicBezTo>
                  <a:pt x="25362" y="20968"/>
                  <a:pt x="25320" y="18122"/>
                  <a:pt x="20466" y="20214"/>
                </a:cubicBezTo>
                <a:cubicBezTo>
                  <a:pt x="14648" y="22684"/>
                  <a:pt x="7659" y="24274"/>
                  <a:pt x="11091" y="17076"/>
                </a:cubicBezTo>
                <a:cubicBezTo>
                  <a:pt x="14565" y="9877"/>
                  <a:pt x="19963" y="0"/>
                  <a:pt x="0" y="11175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33"/>
          <p:cNvSpPr txBox="1"/>
          <p:nvPr>
            <p:ph idx="2" type="title"/>
          </p:nvPr>
        </p:nvSpPr>
        <p:spPr>
          <a:xfrm>
            <a:off x="3524105" y="3595347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33"/>
          <p:cNvSpPr txBox="1"/>
          <p:nvPr>
            <p:ph idx="1" type="subTitle"/>
          </p:nvPr>
        </p:nvSpPr>
        <p:spPr>
          <a:xfrm>
            <a:off x="3425425" y="4015250"/>
            <a:ext cx="23289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3"/>
          <p:cNvSpPr txBox="1"/>
          <p:nvPr>
            <p:ph idx="3" type="title"/>
          </p:nvPr>
        </p:nvSpPr>
        <p:spPr>
          <a:xfrm>
            <a:off x="6333904" y="3595353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3" name="Google Shape;343;p33"/>
          <p:cNvSpPr txBox="1"/>
          <p:nvPr>
            <p:ph idx="4" type="subTitle"/>
          </p:nvPr>
        </p:nvSpPr>
        <p:spPr>
          <a:xfrm>
            <a:off x="6333904" y="4015248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3"/>
          <p:cNvSpPr txBox="1"/>
          <p:nvPr>
            <p:ph idx="5" type="title"/>
          </p:nvPr>
        </p:nvSpPr>
        <p:spPr>
          <a:xfrm>
            <a:off x="4929004" y="1834313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5" name="Google Shape;345;p33"/>
          <p:cNvSpPr txBox="1"/>
          <p:nvPr>
            <p:ph idx="6" type="subTitle"/>
          </p:nvPr>
        </p:nvSpPr>
        <p:spPr>
          <a:xfrm>
            <a:off x="4929004" y="2254208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33"/>
          <p:cNvSpPr txBox="1"/>
          <p:nvPr>
            <p:ph idx="7" type="title"/>
          </p:nvPr>
        </p:nvSpPr>
        <p:spPr>
          <a:xfrm>
            <a:off x="714300" y="3594917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7" name="Google Shape;347;p33"/>
          <p:cNvSpPr txBox="1"/>
          <p:nvPr>
            <p:ph idx="8" type="subTitle"/>
          </p:nvPr>
        </p:nvSpPr>
        <p:spPr>
          <a:xfrm>
            <a:off x="714300" y="4014812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3"/>
          <p:cNvSpPr txBox="1"/>
          <p:nvPr>
            <p:ph idx="9" type="title"/>
          </p:nvPr>
        </p:nvSpPr>
        <p:spPr>
          <a:xfrm>
            <a:off x="2119205" y="1834313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9" name="Google Shape;349;p33"/>
          <p:cNvSpPr txBox="1"/>
          <p:nvPr>
            <p:ph idx="13" type="subTitle"/>
          </p:nvPr>
        </p:nvSpPr>
        <p:spPr>
          <a:xfrm>
            <a:off x="2119205" y="2254208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3"/>
          <p:cNvSpPr txBox="1"/>
          <p:nvPr>
            <p:ph hasCustomPrompt="1" idx="14" type="title"/>
          </p:nvPr>
        </p:nvSpPr>
        <p:spPr>
          <a:xfrm>
            <a:off x="2728055" y="1160731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1" name="Google Shape;351;p33"/>
          <p:cNvSpPr txBox="1"/>
          <p:nvPr>
            <p:ph hasCustomPrompt="1" idx="15" type="title"/>
          </p:nvPr>
        </p:nvSpPr>
        <p:spPr>
          <a:xfrm>
            <a:off x="4132955" y="2921767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2" name="Google Shape;352;p33"/>
          <p:cNvSpPr txBox="1"/>
          <p:nvPr>
            <p:ph hasCustomPrompt="1" idx="16" type="title"/>
          </p:nvPr>
        </p:nvSpPr>
        <p:spPr>
          <a:xfrm>
            <a:off x="1323150" y="2921331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3" name="Google Shape;353;p33"/>
          <p:cNvSpPr txBox="1"/>
          <p:nvPr>
            <p:ph hasCustomPrompt="1" idx="17" type="title"/>
          </p:nvPr>
        </p:nvSpPr>
        <p:spPr>
          <a:xfrm>
            <a:off x="5537854" y="1160731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4" name="Google Shape;354;p33"/>
          <p:cNvSpPr txBox="1"/>
          <p:nvPr>
            <p:ph hasCustomPrompt="1" idx="18" type="title"/>
          </p:nvPr>
        </p:nvSpPr>
        <p:spPr>
          <a:xfrm>
            <a:off x="6942754" y="2921767"/>
            <a:ext cx="878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5" name="Google Shape;355;p33"/>
          <p:cNvSpPr/>
          <p:nvPr/>
        </p:nvSpPr>
        <p:spPr>
          <a:xfrm rot="6275148">
            <a:off x="7732052" y="-200371"/>
            <a:ext cx="2274259" cy="2148633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 rot="6238415">
            <a:off x="6630717" y="-14755"/>
            <a:ext cx="3257705" cy="2895676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 rot="-4680824">
            <a:off x="7645501" y="128742"/>
            <a:ext cx="1794003" cy="1662423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-359931" y="2367275"/>
            <a:ext cx="1279462" cy="675396"/>
          </a:xfrm>
          <a:custGeom>
            <a:rect b="b" l="l" r="r" t="t"/>
            <a:pathLst>
              <a:path extrusionOk="0" fill="none" h="10799" w="19504">
                <a:moveTo>
                  <a:pt x="1" y="10798"/>
                </a:moveTo>
                <a:cubicBezTo>
                  <a:pt x="1" y="10798"/>
                  <a:pt x="11217" y="1"/>
                  <a:pt x="11175" y="3098"/>
                </a:cubicBezTo>
                <a:cubicBezTo>
                  <a:pt x="11133" y="8957"/>
                  <a:pt x="14105" y="8078"/>
                  <a:pt x="19504" y="2219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_1_1_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 rot="-5400000">
            <a:off x="6696424" y="-2146313"/>
            <a:ext cx="3976739" cy="3920586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2" name="Google Shape;362;p34"/>
          <p:cNvSpPr txBox="1"/>
          <p:nvPr>
            <p:ph idx="2" type="title"/>
          </p:nvPr>
        </p:nvSpPr>
        <p:spPr>
          <a:xfrm>
            <a:off x="4721375" y="3766250"/>
            <a:ext cx="17052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3" name="Google Shape;363;p34"/>
          <p:cNvSpPr txBox="1"/>
          <p:nvPr>
            <p:ph idx="1" type="subTitle"/>
          </p:nvPr>
        </p:nvSpPr>
        <p:spPr>
          <a:xfrm>
            <a:off x="6724501" y="3176600"/>
            <a:ext cx="17052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4"/>
          <p:cNvSpPr txBox="1"/>
          <p:nvPr>
            <p:ph idx="3" type="title"/>
          </p:nvPr>
        </p:nvSpPr>
        <p:spPr>
          <a:xfrm>
            <a:off x="714300" y="3766250"/>
            <a:ext cx="17052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34"/>
          <p:cNvSpPr txBox="1"/>
          <p:nvPr>
            <p:ph idx="4" type="subTitle"/>
          </p:nvPr>
        </p:nvSpPr>
        <p:spPr>
          <a:xfrm>
            <a:off x="714300" y="3176600"/>
            <a:ext cx="17052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34"/>
          <p:cNvSpPr txBox="1"/>
          <p:nvPr>
            <p:ph idx="5" type="title"/>
          </p:nvPr>
        </p:nvSpPr>
        <p:spPr>
          <a:xfrm>
            <a:off x="6724500" y="3766250"/>
            <a:ext cx="17052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4"/>
          <p:cNvSpPr txBox="1"/>
          <p:nvPr>
            <p:ph idx="6" type="subTitle"/>
          </p:nvPr>
        </p:nvSpPr>
        <p:spPr>
          <a:xfrm>
            <a:off x="2717700" y="3176600"/>
            <a:ext cx="17052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4"/>
          <p:cNvSpPr txBox="1"/>
          <p:nvPr>
            <p:ph hasCustomPrompt="1" idx="7" type="title"/>
          </p:nvPr>
        </p:nvSpPr>
        <p:spPr>
          <a:xfrm>
            <a:off x="2968631" y="2097414"/>
            <a:ext cx="11745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9" name="Google Shape;369;p34"/>
          <p:cNvSpPr txBox="1"/>
          <p:nvPr>
            <p:ph hasCustomPrompt="1" idx="8" type="title"/>
          </p:nvPr>
        </p:nvSpPr>
        <p:spPr>
          <a:xfrm>
            <a:off x="979650" y="2097414"/>
            <a:ext cx="11745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70" name="Google Shape;370;p34"/>
          <p:cNvSpPr txBox="1"/>
          <p:nvPr>
            <p:ph hasCustomPrompt="1" idx="9" type="title"/>
          </p:nvPr>
        </p:nvSpPr>
        <p:spPr>
          <a:xfrm>
            <a:off x="4913367" y="2097414"/>
            <a:ext cx="11745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71" name="Google Shape;371;p34"/>
          <p:cNvSpPr txBox="1"/>
          <p:nvPr>
            <p:ph idx="13" type="title"/>
          </p:nvPr>
        </p:nvSpPr>
        <p:spPr>
          <a:xfrm>
            <a:off x="2717700" y="3766250"/>
            <a:ext cx="17052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" name="Google Shape;372;p34"/>
          <p:cNvSpPr txBox="1"/>
          <p:nvPr>
            <p:ph idx="14" type="subTitle"/>
          </p:nvPr>
        </p:nvSpPr>
        <p:spPr>
          <a:xfrm>
            <a:off x="4721377" y="3176600"/>
            <a:ext cx="17052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4"/>
          <p:cNvSpPr txBox="1"/>
          <p:nvPr>
            <p:ph hasCustomPrompt="1" idx="15" type="title"/>
          </p:nvPr>
        </p:nvSpPr>
        <p:spPr>
          <a:xfrm>
            <a:off x="6857567" y="2097414"/>
            <a:ext cx="11745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74" name="Google Shape;374;p34"/>
          <p:cNvSpPr/>
          <p:nvPr/>
        </p:nvSpPr>
        <p:spPr>
          <a:xfrm rot="4325567">
            <a:off x="-1183043" y="3118762"/>
            <a:ext cx="2721799" cy="2333309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/>
          <p:nvPr/>
        </p:nvSpPr>
        <p:spPr>
          <a:xfrm rot="-6882994">
            <a:off x="6204253" y="-1233668"/>
            <a:ext cx="3142183" cy="2268988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_1_1_1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-5400000">
            <a:off x="7550973" y="-1649904"/>
            <a:ext cx="2865506" cy="2825102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9" name="Google Shape;379;p35"/>
          <p:cNvSpPr txBox="1"/>
          <p:nvPr>
            <p:ph idx="2" type="title"/>
          </p:nvPr>
        </p:nvSpPr>
        <p:spPr>
          <a:xfrm>
            <a:off x="3524105" y="3595347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35"/>
          <p:cNvSpPr txBox="1"/>
          <p:nvPr>
            <p:ph idx="1" type="subTitle"/>
          </p:nvPr>
        </p:nvSpPr>
        <p:spPr>
          <a:xfrm>
            <a:off x="3524105" y="4015242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35"/>
          <p:cNvSpPr txBox="1"/>
          <p:nvPr>
            <p:ph idx="3" type="title"/>
          </p:nvPr>
        </p:nvSpPr>
        <p:spPr>
          <a:xfrm>
            <a:off x="6333904" y="3595353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2" name="Google Shape;382;p35"/>
          <p:cNvSpPr txBox="1"/>
          <p:nvPr>
            <p:ph idx="4" type="subTitle"/>
          </p:nvPr>
        </p:nvSpPr>
        <p:spPr>
          <a:xfrm>
            <a:off x="6333904" y="4015248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35"/>
          <p:cNvSpPr txBox="1"/>
          <p:nvPr>
            <p:ph idx="5" type="title"/>
          </p:nvPr>
        </p:nvSpPr>
        <p:spPr>
          <a:xfrm>
            <a:off x="3557404" y="1834313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4" name="Google Shape;384;p35"/>
          <p:cNvSpPr txBox="1"/>
          <p:nvPr>
            <p:ph idx="6" type="subTitle"/>
          </p:nvPr>
        </p:nvSpPr>
        <p:spPr>
          <a:xfrm>
            <a:off x="3557404" y="2254208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5"/>
          <p:cNvSpPr txBox="1"/>
          <p:nvPr>
            <p:ph idx="7" type="title"/>
          </p:nvPr>
        </p:nvSpPr>
        <p:spPr>
          <a:xfrm>
            <a:off x="714300" y="3594917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35"/>
          <p:cNvSpPr txBox="1"/>
          <p:nvPr>
            <p:ph idx="8" type="subTitle"/>
          </p:nvPr>
        </p:nvSpPr>
        <p:spPr>
          <a:xfrm>
            <a:off x="714300" y="4014812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5"/>
          <p:cNvSpPr txBox="1"/>
          <p:nvPr>
            <p:ph idx="9" type="title"/>
          </p:nvPr>
        </p:nvSpPr>
        <p:spPr>
          <a:xfrm>
            <a:off x="747605" y="1834313"/>
            <a:ext cx="209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35"/>
          <p:cNvSpPr txBox="1"/>
          <p:nvPr>
            <p:ph idx="13" type="subTitle"/>
          </p:nvPr>
        </p:nvSpPr>
        <p:spPr>
          <a:xfrm>
            <a:off x="747605" y="2254208"/>
            <a:ext cx="2095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5"/>
          <p:cNvSpPr/>
          <p:nvPr/>
        </p:nvSpPr>
        <p:spPr>
          <a:xfrm rot="2468642">
            <a:off x="7753342" y="878281"/>
            <a:ext cx="1887376" cy="1262006"/>
          </a:xfrm>
          <a:custGeom>
            <a:rect b="b" l="l" r="r" t="t"/>
            <a:pathLst>
              <a:path extrusionOk="0" h="31997" w="33148">
                <a:moveTo>
                  <a:pt x="21103" y="1"/>
                </a:moveTo>
                <a:cubicBezTo>
                  <a:pt x="16934" y="1"/>
                  <a:pt x="13364" y="2166"/>
                  <a:pt x="10589" y="5187"/>
                </a:cubicBezTo>
                <a:cubicBezTo>
                  <a:pt x="5525" y="9372"/>
                  <a:pt x="1" y="16780"/>
                  <a:pt x="1675" y="23601"/>
                </a:cubicBezTo>
                <a:cubicBezTo>
                  <a:pt x="2921" y="28856"/>
                  <a:pt x="7583" y="31996"/>
                  <a:pt x="12607" y="31996"/>
                </a:cubicBezTo>
                <a:cubicBezTo>
                  <a:pt x="13825" y="31996"/>
                  <a:pt x="15064" y="31812"/>
                  <a:pt x="16281" y="31428"/>
                </a:cubicBezTo>
                <a:cubicBezTo>
                  <a:pt x="23145" y="29335"/>
                  <a:pt x="29087" y="21593"/>
                  <a:pt x="31180" y="14896"/>
                </a:cubicBezTo>
                <a:cubicBezTo>
                  <a:pt x="33147" y="8577"/>
                  <a:pt x="30469" y="1629"/>
                  <a:pt x="23563" y="248"/>
                </a:cubicBezTo>
                <a:cubicBezTo>
                  <a:pt x="22722" y="80"/>
                  <a:pt x="21901" y="1"/>
                  <a:pt x="21103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/>
          <p:nvPr/>
        </p:nvSpPr>
        <p:spPr>
          <a:xfrm rot="-7014325">
            <a:off x="6125254" y="-1131780"/>
            <a:ext cx="4008073" cy="2894385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/>
          <p:nvPr/>
        </p:nvSpPr>
        <p:spPr>
          <a:xfrm rot="4177519">
            <a:off x="-193236" y="1222111"/>
            <a:ext cx="4789743" cy="4091132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 rot="5140792">
            <a:off x="3859630" y="-322682"/>
            <a:ext cx="6807852" cy="5407901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 rot="-4081846">
            <a:off x="6251241" y="158993"/>
            <a:ext cx="4356925" cy="3900312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7025381" y="3180296"/>
            <a:ext cx="2321264" cy="1990031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 txBox="1"/>
          <p:nvPr>
            <p:ph type="title"/>
          </p:nvPr>
        </p:nvSpPr>
        <p:spPr>
          <a:xfrm>
            <a:off x="2193000" y="2978225"/>
            <a:ext cx="475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36"/>
          <p:cNvSpPr txBox="1"/>
          <p:nvPr>
            <p:ph idx="1" type="subTitle"/>
          </p:nvPr>
        </p:nvSpPr>
        <p:spPr>
          <a:xfrm>
            <a:off x="2192925" y="1739600"/>
            <a:ext cx="47580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/>
          <p:nvPr/>
        </p:nvSpPr>
        <p:spPr>
          <a:xfrm>
            <a:off x="5525650" y="2499925"/>
            <a:ext cx="5609700" cy="3874500"/>
          </a:xfrm>
          <a:prstGeom prst="ellipse">
            <a:avLst/>
          </a:prstGeom>
          <a:solidFill>
            <a:schemeClr val="dk2">
              <a:alpha val="51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 txBox="1"/>
          <p:nvPr>
            <p:ph type="title"/>
          </p:nvPr>
        </p:nvSpPr>
        <p:spPr>
          <a:xfrm>
            <a:off x="1038150" y="3711988"/>
            <a:ext cx="4758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1" name="Google Shape;401;p37"/>
          <p:cNvSpPr txBox="1"/>
          <p:nvPr>
            <p:ph idx="1" type="subTitle"/>
          </p:nvPr>
        </p:nvSpPr>
        <p:spPr>
          <a:xfrm>
            <a:off x="1038150" y="2098800"/>
            <a:ext cx="47580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7"/>
          <p:cNvSpPr/>
          <p:nvPr/>
        </p:nvSpPr>
        <p:spPr>
          <a:xfrm rot="-10474004">
            <a:off x="-828827" y="-1102235"/>
            <a:ext cx="3589453" cy="2851543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/>
          <p:nvPr/>
        </p:nvSpPr>
        <p:spPr>
          <a:xfrm rot="-9197216">
            <a:off x="1656261" y="-666144"/>
            <a:ext cx="2354400" cy="1870490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accent2">
              <a:alpha val="607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6892938" y="3758787"/>
            <a:ext cx="2823891" cy="1620194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/>
          <p:nvPr/>
        </p:nvSpPr>
        <p:spPr>
          <a:xfrm rot="-5778727">
            <a:off x="5973632" y="-947599"/>
            <a:ext cx="2521152" cy="2485765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 rot="-5678897">
            <a:off x="6440600" y="-852060"/>
            <a:ext cx="4595694" cy="3650645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 txBox="1"/>
          <p:nvPr>
            <p:ph hasCustomPrompt="1" type="title"/>
          </p:nvPr>
        </p:nvSpPr>
        <p:spPr>
          <a:xfrm>
            <a:off x="1470150" y="2162225"/>
            <a:ext cx="8793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38"/>
          <p:cNvSpPr txBox="1"/>
          <p:nvPr>
            <p:ph idx="1" type="subTitle"/>
          </p:nvPr>
        </p:nvSpPr>
        <p:spPr>
          <a:xfrm>
            <a:off x="714300" y="3459350"/>
            <a:ext cx="239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8"/>
          <p:cNvSpPr txBox="1"/>
          <p:nvPr>
            <p:ph hasCustomPrompt="1" idx="2" type="title"/>
          </p:nvPr>
        </p:nvSpPr>
        <p:spPr>
          <a:xfrm>
            <a:off x="4132350" y="2162225"/>
            <a:ext cx="8793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38"/>
          <p:cNvSpPr txBox="1"/>
          <p:nvPr>
            <p:ph idx="3" type="subTitle"/>
          </p:nvPr>
        </p:nvSpPr>
        <p:spPr>
          <a:xfrm>
            <a:off x="3376500" y="3459350"/>
            <a:ext cx="239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38"/>
          <p:cNvSpPr txBox="1"/>
          <p:nvPr>
            <p:ph hasCustomPrompt="1" idx="4" type="title"/>
          </p:nvPr>
        </p:nvSpPr>
        <p:spPr>
          <a:xfrm>
            <a:off x="6794550" y="2162225"/>
            <a:ext cx="8793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3" name="Google Shape;413;p38"/>
          <p:cNvSpPr txBox="1"/>
          <p:nvPr>
            <p:ph idx="5" type="subTitle"/>
          </p:nvPr>
        </p:nvSpPr>
        <p:spPr>
          <a:xfrm>
            <a:off x="6038700" y="3459350"/>
            <a:ext cx="239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38"/>
          <p:cNvSpPr txBox="1"/>
          <p:nvPr>
            <p:ph idx="6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5" name="Google Shape;415;p38"/>
          <p:cNvSpPr/>
          <p:nvPr/>
        </p:nvSpPr>
        <p:spPr>
          <a:xfrm rot="4055280">
            <a:off x="-252534" y="3825053"/>
            <a:ext cx="2168051" cy="1243909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/>
          <p:nvPr/>
        </p:nvSpPr>
        <p:spPr>
          <a:xfrm rot="10606036">
            <a:off x="1609573" y="1938266"/>
            <a:ext cx="4512845" cy="3732604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9"/>
          <p:cNvSpPr/>
          <p:nvPr/>
        </p:nvSpPr>
        <p:spPr>
          <a:xfrm rot="-891676">
            <a:off x="2817246" y="81354"/>
            <a:ext cx="6807831" cy="5407884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 rot="527964">
            <a:off x="-344519" y="-1031475"/>
            <a:ext cx="4357019" cy="3900396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9"/>
          <p:cNvSpPr txBox="1"/>
          <p:nvPr>
            <p:ph hasCustomPrompt="1" type="title"/>
          </p:nvPr>
        </p:nvSpPr>
        <p:spPr>
          <a:xfrm>
            <a:off x="714300" y="492450"/>
            <a:ext cx="3570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39"/>
          <p:cNvSpPr txBox="1"/>
          <p:nvPr>
            <p:ph idx="1" type="subTitle"/>
          </p:nvPr>
        </p:nvSpPr>
        <p:spPr>
          <a:xfrm>
            <a:off x="714300" y="1017600"/>
            <a:ext cx="3570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9"/>
          <p:cNvSpPr txBox="1"/>
          <p:nvPr>
            <p:ph hasCustomPrompt="1" idx="2" type="title"/>
          </p:nvPr>
        </p:nvSpPr>
        <p:spPr>
          <a:xfrm>
            <a:off x="2786559" y="2111700"/>
            <a:ext cx="3570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39"/>
          <p:cNvSpPr txBox="1"/>
          <p:nvPr>
            <p:ph idx="3" type="subTitle"/>
          </p:nvPr>
        </p:nvSpPr>
        <p:spPr>
          <a:xfrm>
            <a:off x="2786559" y="2636804"/>
            <a:ext cx="3570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9"/>
          <p:cNvSpPr txBox="1"/>
          <p:nvPr>
            <p:ph hasCustomPrompt="1" idx="4" type="title"/>
          </p:nvPr>
        </p:nvSpPr>
        <p:spPr>
          <a:xfrm>
            <a:off x="4858792" y="3730950"/>
            <a:ext cx="3570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5" name="Google Shape;425;p39"/>
          <p:cNvSpPr txBox="1"/>
          <p:nvPr>
            <p:ph idx="5" type="subTitle"/>
          </p:nvPr>
        </p:nvSpPr>
        <p:spPr>
          <a:xfrm>
            <a:off x="4858792" y="4256100"/>
            <a:ext cx="3570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39"/>
          <p:cNvSpPr/>
          <p:nvPr/>
        </p:nvSpPr>
        <p:spPr>
          <a:xfrm rot="4214568">
            <a:off x="-274471" y="3712183"/>
            <a:ext cx="2413678" cy="1384836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 rot="3791608">
            <a:off x="6727159" y="-445433"/>
            <a:ext cx="2321302" cy="1990065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"/>
          <p:cNvSpPr/>
          <p:nvPr/>
        </p:nvSpPr>
        <p:spPr>
          <a:xfrm>
            <a:off x="-127256" y="-114312"/>
            <a:ext cx="787204" cy="753435"/>
          </a:xfrm>
          <a:custGeom>
            <a:rect b="b" l="l" r="r" t="t"/>
            <a:pathLst>
              <a:path extrusionOk="0" fill="none" h="24275" w="25363">
                <a:moveTo>
                  <a:pt x="25362" y="20968"/>
                </a:moveTo>
                <a:cubicBezTo>
                  <a:pt x="25362" y="20968"/>
                  <a:pt x="25320" y="18122"/>
                  <a:pt x="20466" y="20214"/>
                </a:cubicBezTo>
                <a:cubicBezTo>
                  <a:pt x="14648" y="22684"/>
                  <a:pt x="7659" y="24274"/>
                  <a:pt x="11091" y="17076"/>
                </a:cubicBezTo>
                <a:cubicBezTo>
                  <a:pt x="14565" y="9877"/>
                  <a:pt x="19963" y="0"/>
                  <a:pt x="0" y="11175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3_1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/>
          <p:nvPr/>
        </p:nvSpPr>
        <p:spPr>
          <a:xfrm flipH="1" rot="-10606036">
            <a:off x="2440668" y="2446891"/>
            <a:ext cx="4512845" cy="3732604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0"/>
          <p:cNvSpPr/>
          <p:nvPr/>
        </p:nvSpPr>
        <p:spPr>
          <a:xfrm flipH="1" rot="-527964">
            <a:off x="6312861" y="-1687788"/>
            <a:ext cx="4357019" cy="3900396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0"/>
          <p:cNvSpPr txBox="1"/>
          <p:nvPr>
            <p:ph hasCustomPrompt="1" type="title"/>
          </p:nvPr>
        </p:nvSpPr>
        <p:spPr>
          <a:xfrm>
            <a:off x="2100000" y="1183175"/>
            <a:ext cx="49440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40"/>
          <p:cNvSpPr txBox="1"/>
          <p:nvPr>
            <p:ph idx="1" type="subTitle"/>
          </p:nvPr>
        </p:nvSpPr>
        <p:spPr>
          <a:xfrm>
            <a:off x="2786550" y="1708333"/>
            <a:ext cx="3570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0"/>
          <p:cNvSpPr txBox="1"/>
          <p:nvPr>
            <p:ph hasCustomPrompt="1" idx="2" type="title"/>
          </p:nvPr>
        </p:nvSpPr>
        <p:spPr>
          <a:xfrm>
            <a:off x="2100000" y="3175622"/>
            <a:ext cx="49440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40"/>
          <p:cNvSpPr txBox="1"/>
          <p:nvPr>
            <p:ph idx="3" type="subTitle"/>
          </p:nvPr>
        </p:nvSpPr>
        <p:spPr>
          <a:xfrm>
            <a:off x="2786550" y="3700726"/>
            <a:ext cx="3570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40"/>
          <p:cNvSpPr/>
          <p:nvPr/>
        </p:nvSpPr>
        <p:spPr>
          <a:xfrm rot="-1764980">
            <a:off x="7619877" y="3958952"/>
            <a:ext cx="2413645" cy="1384817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0"/>
          <p:cNvSpPr/>
          <p:nvPr/>
        </p:nvSpPr>
        <p:spPr>
          <a:xfrm rot="4860030">
            <a:off x="-56709" y="3318197"/>
            <a:ext cx="2321232" cy="1990004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0"/>
          <p:cNvSpPr/>
          <p:nvPr/>
        </p:nvSpPr>
        <p:spPr>
          <a:xfrm rot="-5076067">
            <a:off x="-788894" y="-607484"/>
            <a:ext cx="1591105" cy="1522851"/>
          </a:xfrm>
          <a:custGeom>
            <a:rect b="b" l="l" r="r" t="t"/>
            <a:pathLst>
              <a:path extrusionOk="0" fill="none" h="24275" w="25363">
                <a:moveTo>
                  <a:pt x="25362" y="20968"/>
                </a:moveTo>
                <a:cubicBezTo>
                  <a:pt x="25362" y="20968"/>
                  <a:pt x="25320" y="18122"/>
                  <a:pt x="20466" y="20214"/>
                </a:cubicBezTo>
                <a:cubicBezTo>
                  <a:pt x="14648" y="22684"/>
                  <a:pt x="7659" y="24274"/>
                  <a:pt x="11091" y="17076"/>
                </a:cubicBezTo>
                <a:cubicBezTo>
                  <a:pt x="14565" y="9877"/>
                  <a:pt x="19963" y="0"/>
                  <a:pt x="0" y="11175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0"/>
          <p:cNvSpPr/>
          <p:nvPr/>
        </p:nvSpPr>
        <p:spPr>
          <a:xfrm rot="5030858">
            <a:off x="-1506202" y="1519760"/>
            <a:ext cx="6807800" cy="5407859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title"/>
          </p:nvPr>
        </p:nvSpPr>
        <p:spPr>
          <a:xfrm>
            <a:off x="1607984" y="3362433"/>
            <a:ext cx="2386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607984" y="3782327"/>
            <a:ext cx="23862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title"/>
          </p:nvPr>
        </p:nvSpPr>
        <p:spPr>
          <a:xfrm>
            <a:off x="5063618" y="3362433"/>
            <a:ext cx="2386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5063618" y="3782327"/>
            <a:ext cx="23862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 flipH="1" rot="-5603121">
            <a:off x="-1306333" y="45330"/>
            <a:ext cx="3708172" cy="3167391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flipH="1" rot="-3717891">
            <a:off x="-1554698" y="-697711"/>
            <a:ext cx="3398098" cy="2416950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 flipH="1" rot="4712408">
            <a:off x="7563976" y="3133583"/>
            <a:ext cx="2157865" cy="1849949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/>
          <p:nvPr/>
        </p:nvSpPr>
        <p:spPr>
          <a:xfrm rot="-768228">
            <a:off x="-1120600" y="-149335"/>
            <a:ext cx="4356890" cy="3900280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1"/>
          <p:cNvSpPr txBox="1"/>
          <p:nvPr>
            <p:ph type="title"/>
          </p:nvPr>
        </p:nvSpPr>
        <p:spPr>
          <a:xfrm>
            <a:off x="1069223" y="1414500"/>
            <a:ext cx="20358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3" name="Google Shape;443;p41"/>
          <p:cNvSpPr txBox="1"/>
          <p:nvPr>
            <p:ph idx="1" type="subTitle"/>
          </p:nvPr>
        </p:nvSpPr>
        <p:spPr>
          <a:xfrm>
            <a:off x="1069213" y="2577294"/>
            <a:ext cx="23862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1"/>
          <p:cNvSpPr/>
          <p:nvPr/>
        </p:nvSpPr>
        <p:spPr>
          <a:xfrm rot="-356655">
            <a:off x="3949904" y="455992"/>
            <a:ext cx="6807804" cy="5407863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1"/>
          <p:cNvSpPr/>
          <p:nvPr/>
        </p:nvSpPr>
        <p:spPr>
          <a:xfrm rot="-998917">
            <a:off x="6830735" y="1791981"/>
            <a:ext cx="5186694" cy="3745340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5_2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"/>
          <p:cNvSpPr txBox="1"/>
          <p:nvPr>
            <p:ph type="title"/>
          </p:nvPr>
        </p:nvSpPr>
        <p:spPr>
          <a:xfrm>
            <a:off x="1069225" y="2633700"/>
            <a:ext cx="22074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8" name="Google Shape;448;p42"/>
          <p:cNvSpPr txBox="1"/>
          <p:nvPr>
            <p:ph idx="1" type="subTitle"/>
          </p:nvPr>
        </p:nvSpPr>
        <p:spPr>
          <a:xfrm>
            <a:off x="840625" y="3472800"/>
            <a:ext cx="2664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42"/>
          <p:cNvSpPr/>
          <p:nvPr/>
        </p:nvSpPr>
        <p:spPr>
          <a:xfrm rot="1030304">
            <a:off x="691297" y="-1454488"/>
            <a:ext cx="2963269" cy="2451009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 rot="10800000">
            <a:off x="-1760402" y="-676096"/>
            <a:ext cx="3869842" cy="2794285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 rot="-1047753">
            <a:off x="7205865" y="3432952"/>
            <a:ext cx="2963175" cy="1700354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 rot="-6300102">
            <a:off x="7128273" y="-356449"/>
            <a:ext cx="2513696" cy="2155005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/>
          <p:nvPr/>
        </p:nvSpPr>
        <p:spPr>
          <a:xfrm rot="6388679">
            <a:off x="5949343" y="290408"/>
            <a:ext cx="4670665" cy="3642002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3"/>
          <p:cNvSpPr txBox="1"/>
          <p:nvPr>
            <p:ph type="title"/>
          </p:nvPr>
        </p:nvSpPr>
        <p:spPr>
          <a:xfrm>
            <a:off x="6210300" y="1414500"/>
            <a:ext cx="18645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6" name="Google Shape;456;p43"/>
          <p:cNvSpPr txBox="1"/>
          <p:nvPr>
            <p:ph idx="1" type="subTitle"/>
          </p:nvPr>
        </p:nvSpPr>
        <p:spPr>
          <a:xfrm>
            <a:off x="5688588" y="2577294"/>
            <a:ext cx="23862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43"/>
          <p:cNvSpPr/>
          <p:nvPr/>
        </p:nvSpPr>
        <p:spPr>
          <a:xfrm flipH="1" rot="10110706">
            <a:off x="-449403" y="2370694"/>
            <a:ext cx="4830496" cy="4762459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3"/>
          <p:cNvSpPr/>
          <p:nvPr/>
        </p:nvSpPr>
        <p:spPr>
          <a:xfrm flipH="1" rot="-9558160">
            <a:off x="-1160634" y="959262"/>
            <a:ext cx="6252960" cy="4515801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 rot="10800000">
            <a:off x="-57148" y="-142765"/>
            <a:ext cx="2413507" cy="1384738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"/>
          <p:cNvSpPr/>
          <p:nvPr/>
        </p:nvSpPr>
        <p:spPr>
          <a:xfrm rot="-6273318">
            <a:off x="-807590" y="299218"/>
            <a:ext cx="6807805" cy="5407863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"/>
          <p:cNvSpPr/>
          <p:nvPr/>
        </p:nvSpPr>
        <p:spPr>
          <a:xfrm rot="-1682655">
            <a:off x="-383294" y="-149562"/>
            <a:ext cx="1460998" cy="1398326"/>
          </a:xfrm>
          <a:custGeom>
            <a:rect b="b" l="l" r="r" t="t"/>
            <a:pathLst>
              <a:path extrusionOk="0" fill="none" h="24275" w="25363">
                <a:moveTo>
                  <a:pt x="25362" y="20968"/>
                </a:moveTo>
                <a:cubicBezTo>
                  <a:pt x="25362" y="20968"/>
                  <a:pt x="25320" y="18122"/>
                  <a:pt x="20466" y="20214"/>
                </a:cubicBezTo>
                <a:cubicBezTo>
                  <a:pt x="14648" y="22684"/>
                  <a:pt x="7659" y="24274"/>
                  <a:pt x="11091" y="17076"/>
                </a:cubicBezTo>
                <a:cubicBezTo>
                  <a:pt x="14565" y="9877"/>
                  <a:pt x="19963" y="0"/>
                  <a:pt x="0" y="11175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4"/>
          <p:cNvSpPr/>
          <p:nvPr/>
        </p:nvSpPr>
        <p:spPr>
          <a:xfrm rot="-6300005">
            <a:off x="-47873" y="2546739"/>
            <a:ext cx="3326664" cy="2851966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4"/>
          <p:cNvSpPr/>
          <p:nvPr/>
        </p:nvSpPr>
        <p:spPr>
          <a:xfrm rot="-5400000">
            <a:off x="5014166" y="-936977"/>
            <a:ext cx="4830673" cy="4762506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"/>
          <p:cNvSpPr txBox="1"/>
          <p:nvPr>
            <p:ph type="title"/>
          </p:nvPr>
        </p:nvSpPr>
        <p:spPr>
          <a:xfrm>
            <a:off x="2806475" y="1514725"/>
            <a:ext cx="3531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6" name="Google Shape;466;p44"/>
          <p:cNvSpPr txBox="1"/>
          <p:nvPr>
            <p:ph idx="1" type="subTitle"/>
          </p:nvPr>
        </p:nvSpPr>
        <p:spPr>
          <a:xfrm>
            <a:off x="2475825" y="2696575"/>
            <a:ext cx="41922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44"/>
          <p:cNvSpPr/>
          <p:nvPr/>
        </p:nvSpPr>
        <p:spPr>
          <a:xfrm rot="5006300">
            <a:off x="-551238" y="2658739"/>
            <a:ext cx="4000150" cy="3308527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0" name="Google Shape;470;p45"/>
          <p:cNvSpPr txBox="1"/>
          <p:nvPr>
            <p:ph idx="1" type="subTitle"/>
          </p:nvPr>
        </p:nvSpPr>
        <p:spPr>
          <a:xfrm>
            <a:off x="714275" y="1028700"/>
            <a:ext cx="7715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1" name="Google Shape;471;p45"/>
          <p:cNvSpPr/>
          <p:nvPr/>
        </p:nvSpPr>
        <p:spPr>
          <a:xfrm rot="-891691">
            <a:off x="5179466" y="1478143"/>
            <a:ext cx="5040712" cy="4004151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5"/>
          <p:cNvSpPr/>
          <p:nvPr/>
        </p:nvSpPr>
        <p:spPr>
          <a:xfrm rot="5400000">
            <a:off x="7329461" y="514438"/>
            <a:ext cx="2413701" cy="1384850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8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/>
          <p:nvPr/>
        </p:nvSpPr>
        <p:spPr>
          <a:xfrm rot="9442166">
            <a:off x="4417872" y="2430214"/>
            <a:ext cx="4000107" cy="3308471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6"/>
          <p:cNvSpPr/>
          <p:nvPr/>
        </p:nvSpPr>
        <p:spPr>
          <a:xfrm rot="-276306">
            <a:off x="-944726" y="-694683"/>
            <a:ext cx="6884592" cy="4667605"/>
          </a:xfrm>
          <a:custGeom>
            <a:rect b="b" l="l" r="r" t="t"/>
            <a:pathLst>
              <a:path extrusionOk="0" h="72795" w="82071">
                <a:moveTo>
                  <a:pt x="34596" y="1"/>
                </a:moveTo>
                <a:cubicBezTo>
                  <a:pt x="10896" y="1"/>
                  <a:pt x="1" y="14348"/>
                  <a:pt x="1" y="34124"/>
                </a:cubicBezTo>
                <a:cubicBezTo>
                  <a:pt x="1" y="55217"/>
                  <a:pt x="17829" y="72795"/>
                  <a:pt x="38880" y="72795"/>
                </a:cubicBezTo>
                <a:cubicBezTo>
                  <a:pt x="59973" y="72795"/>
                  <a:pt x="82071" y="71790"/>
                  <a:pt x="82071" y="50697"/>
                </a:cubicBezTo>
                <a:cubicBezTo>
                  <a:pt x="82071" y="29646"/>
                  <a:pt x="71022" y="2526"/>
                  <a:pt x="39341" y="182"/>
                </a:cubicBezTo>
                <a:cubicBezTo>
                  <a:pt x="37706" y="61"/>
                  <a:pt x="36124" y="1"/>
                  <a:pt x="34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6"/>
          <p:cNvSpPr txBox="1"/>
          <p:nvPr>
            <p:ph type="title"/>
          </p:nvPr>
        </p:nvSpPr>
        <p:spPr>
          <a:xfrm>
            <a:off x="942900" y="726300"/>
            <a:ext cx="36483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7" name="Google Shape;477;p46"/>
          <p:cNvSpPr txBox="1"/>
          <p:nvPr>
            <p:ph idx="1" type="subTitle"/>
          </p:nvPr>
        </p:nvSpPr>
        <p:spPr>
          <a:xfrm>
            <a:off x="942900" y="2068800"/>
            <a:ext cx="4663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8" name="Google Shape;478;p46"/>
          <p:cNvSpPr/>
          <p:nvPr/>
        </p:nvSpPr>
        <p:spPr>
          <a:xfrm rot="-1526205">
            <a:off x="5305308" y="503127"/>
            <a:ext cx="6807873" cy="5407918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6"/>
          <p:cNvSpPr/>
          <p:nvPr/>
        </p:nvSpPr>
        <p:spPr>
          <a:xfrm rot="-5851861">
            <a:off x="-915584" y="3397745"/>
            <a:ext cx="3259751" cy="2794602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6"/>
          <p:cNvSpPr/>
          <p:nvPr/>
        </p:nvSpPr>
        <p:spPr>
          <a:xfrm rot="3726705">
            <a:off x="6697838" y="-216193"/>
            <a:ext cx="3463722" cy="1987392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"/>
          <p:cNvSpPr/>
          <p:nvPr/>
        </p:nvSpPr>
        <p:spPr>
          <a:xfrm rot="-6410965">
            <a:off x="-1170806" y="736946"/>
            <a:ext cx="6807800" cy="5407859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47"/>
          <p:cNvGrpSpPr/>
          <p:nvPr/>
        </p:nvGrpSpPr>
        <p:grpSpPr>
          <a:xfrm>
            <a:off x="4205700" y="-395646"/>
            <a:ext cx="5889967" cy="5925070"/>
            <a:chOff x="4205700" y="-395646"/>
            <a:chExt cx="5889967" cy="5925070"/>
          </a:xfrm>
        </p:grpSpPr>
        <p:sp>
          <p:nvSpPr>
            <p:cNvPr id="484" name="Google Shape;484;p47"/>
            <p:cNvSpPr/>
            <p:nvPr/>
          </p:nvSpPr>
          <p:spPr>
            <a:xfrm>
              <a:off x="7086600" y="-19050"/>
              <a:ext cx="21147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7"/>
            <p:cNvSpPr/>
            <p:nvPr/>
          </p:nvSpPr>
          <p:spPr>
            <a:xfrm flipH="1" rot="-10523676">
              <a:off x="4417718" y="-185084"/>
              <a:ext cx="5465931" cy="5503946"/>
            </a:xfrm>
            <a:custGeom>
              <a:rect b="b" l="l" r="r" t="t"/>
              <a:pathLst>
                <a:path extrusionOk="0" h="72795" w="82071">
                  <a:moveTo>
                    <a:pt x="34596" y="1"/>
                  </a:moveTo>
                  <a:cubicBezTo>
                    <a:pt x="10896" y="1"/>
                    <a:pt x="1" y="14348"/>
                    <a:pt x="1" y="34124"/>
                  </a:cubicBezTo>
                  <a:cubicBezTo>
                    <a:pt x="1" y="55217"/>
                    <a:pt x="17829" y="72795"/>
                    <a:pt x="38880" y="72795"/>
                  </a:cubicBezTo>
                  <a:cubicBezTo>
                    <a:pt x="59973" y="72795"/>
                    <a:pt x="82071" y="71790"/>
                    <a:pt x="82071" y="50697"/>
                  </a:cubicBezTo>
                  <a:cubicBezTo>
                    <a:pt x="82071" y="29646"/>
                    <a:pt x="71022" y="2526"/>
                    <a:pt x="39341" y="182"/>
                  </a:cubicBezTo>
                  <a:cubicBezTo>
                    <a:pt x="37706" y="61"/>
                    <a:pt x="36124" y="1"/>
                    <a:pt x="34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47"/>
          <p:cNvSpPr/>
          <p:nvPr/>
        </p:nvSpPr>
        <p:spPr>
          <a:xfrm rot="4954971">
            <a:off x="-921479" y="2857372"/>
            <a:ext cx="4512762" cy="3732537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7"/>
          <p:cNvSpPr/>
          <p:nvPr/>
        </p:nvSpPr>
        <p:spPr>
          <a:xfrm rot="-6722174">
            <a:off x="-277462" y="3697611"/>
            <a:ext cx="2413498" cy="1384733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7"/>
          <p:cNvSpPr txBox="1"/>
          <p:nvPr>
            <p:ph type="title"/>
          </p:nvPr>
        </p:nvSpPr>
        <p:spPr>
          <a:xfrm>
            <a:off x="4571997" y="587725"/>
            <a:ext cx="38577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9" name="Google Shape;489;p47"/>
          <p:cNvSpPr txBox="1"/>
          <p:nvPr>
            <p:ph idx="1" type="subTitle"/>
          </p:nvPr>
        </p:nvSpPr>
        <p:spPr>
          <a:xfrm>
            <a:off x="4572075" y="1636218"/>
            <a:ext cx="3857700" cy="1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47"/>
          <p:cNvSpPr txBox="1"/>
          <p:nvPr/>
        </p:nvSpPr>
        <p:spPr>
          <a:xfrm>
            <a:off x="5174050" y="3122125"/>
            <a:ext cx="3218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"/>
          <p:cNvSpPr/>
          <p:nvPr/>
        </p:nvSpPr>
        <p:spPr>
          <a:xfrm rot="-5400000">
            <a:off x="3248800" y="-132152"/>
            <a:ext cx="6807742" cy="5407813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9"/>
          <p:cNvSpPr/>
          <p:nvPr/>
        </p:nvSpPr>
        <p:spPr>
          <a:xfrm rot="4954971">
            <a:off x="4031396" y="2247772"/>
            <a:ext cx="4512762" cy="3732537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9"/>
          <p:cNvSpPr/>
          <p:nvPr/>
        </p:nvSpPr>
        <p:spPr>
          <a:xfrm rot="-5400000">
            <a:off x="-292863" y="3119028"/>
            <a:ext cx="2321264" cy="1990031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9"/>
          <p:cNvSpPr/>
          <p:nvPr/>
        </p:nvSpPr>
        <p:spPr>
          <a:xfrm>
            <a:off x="8569369" y="172875"/>
            <a:ext cx="787204" cy="753435"/>
          </a:xfrm>
          <a:custGeom>
            <a:rect b="b" l="l" r="r" t="t"/>
            <a:pathLst>
              <a:path extrusionOk="0" fill="none" h="24275" w="25363">
                <a:moveTo>
                  <a:pt x="25362" y="20968"/>
                </a:moveTo>
                <a:cubicBezTo>
                  <a:pt x="25362" y="20968"/>
                  <a:pt x="25320" y="18122"/>
                  <a:pt x="20466" y="20214"/>
                </a:cubicBezTo>
                <a:cubicBezTo>
                  <a:pt x="14648" y="22684"/>
                  <a:pt x="7659" y="24274"/>
                  <a:pt x="11091" y="17076"/>
                </a:cubicBezTo>
                <a:cubicBezTo>
                  <a:pt x="14565" y="9877"/>
                  <a:pt x="19963" y="0"/>
                  <a:pt x="0" y="11175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"/>
          <p:cNvSpPr/>
          <p:nvPr/>
        </p:nvSpPr>
        <p:spPr>
          <a:xfrm rot="-928921">
            <a:off x="2122187" y="-624817"/>
            <a:ext cx="4357078" cy="3900449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0"/>
          <p:cNvSpPr/>
          <p:nvPr/>
        </p:nvSpPr>
        <p:spPr>
          <a:xfrm rot="9772828">
            <a:off x="7239597" y="3280594"/>
            <a:ext cx="3201185" cy="2647695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0"/>
          <p:cNvSpPr/>
          <p:nvPr/>
        </p:nvSpPr>
        <p:spPr>
          <a:xfrm rot="-891676">
            <a:off x="-1488054" y="-779896"/>
            <a:ext cx="6807831" cy="5407884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0"/>
          <p:cNvSpPr/>
          <p:nvPr/>
        </p:nvSpPr>
        <p:spPr>
          <a:xfrm rot="9726913">
            <a:off x="-492559" y="73675"/>
            <a:ext cx="2413700" cy="1384849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0"/>
          <p:cNvSpPr/>
          <p:nvPr/>
        </p:nvSpPr>
        <p:spPr>
          <a:xfrm rot="10263989">
            <a:off x="7061232" y="3116875"/>
            <a:ext cx="2321378" cy="1990129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 rot="-7414492">
            <a:off x="6999632" y="-142779"/>
            <a:ext cx="2413570" cy="1384774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rot="4609385">
            <a:off x="-244039" y="3948197"/>
            <a:ext cx="2479161" cy="1790216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rot="6135325">
            <a:off x="-1668154" y="3077807"/>
            <a:ext cx="3254033" cy="2584881"/>
          </a:xfrm>
          <a:custGeom>
            <a:rect b="b" l="l" r="r" t="t"/>
            <a:pathLst>
              <a:path extrusionOk="0" h="43651" w="54951">
                <a:moveTo>
                  <a:pt x="41232" y="0"/>
                </a:moveTo>
                <a:cubicBezTo>
                  <a:pt x="38979" y="0"/>
                  <a:pt x="36690" y="517"/>
                  <a:pt x="34527" y="1443"/>
                </a:cubicBezTo>
                <a:cubicBezTo>
                  <a:pt x="32058" y="2573"/>
                  <a:pt x="29756" y="4038"/>
                  <a:pt x="27748" y="5796"/>
                </a:cubicBezTo>
                <a:cubicBezTo>
                  <a:pt x="25069" y="8098"/>
                  <a:pt x="22935" y="10985"/>
                  <a:pt x="20005" y="12952"/>
                </a:cubicBezTo>
                <a:cubicBezTo>
                  <a:pt x="15318" y="16133"/>
                  <a:pt x="9333" y="16803"/>
                  <a:pt x="4939" y="20528"/>
                </a:cubicBezTo>
                <a:cubicBezTo>
                  <a:pt x="1298" y="23583"/>
                  <a:pt x="0" y="28647"/>
                  <a:pt x="1758" y="33041"/>
                </a:cubicBezTo>
                <a:cubicBezTo>
                  <a:pt x="1800" y="34004"/>
                  <a:pt x="2009" y="34924"/>
                  <a:pt x="2260" y="35803"/>
                </a:cubicBezTo>
                <a:cubicBezTo>
                  <a:pt x="3767" y="40574"/>
                  <a:pt x="8078" y="43211"/>
                  <a:pt x="12890" y="43588"/>
                </a:cubicBezTo>
                <a:cubicBezTo>
                  <a:pt x="13416" y="43631"/>
                  <a:pt x="13943" y="43651"/>
                  <a:pt x="14471" y="43651"/>
                </a:cubicBezTo>
                <a:cubicBezTo>
                  <a:pt x="19617" y="43651"/>
                  <a:pt x="24837" y="41715"/>
                  <a:pt x="29505" y="39779"/>
                </a:cubicBezTo>
                <a:cubicBezTo>
                  <a:pt x="34569" y="37687"/>
                  <a:pt x="39591" y="35008"/>
                  <a:pt x="43191" y="30781"/>
                </a:cubicBezTo>
                <a:cubicBezTo>
                  <a:pt x="44865" y="28730"/>
                  <a:pt x="46246" y="26470"/>
                  <a:pt x="47334" y="24085"/>
                </a:cubicBezTo>
                <a:cubicBezTo>
                  <a:pt x="48799" y="21155"/>
                  <a:pt x="51017" y="18686"/>
                  <a:pt x="52524" y="15757"/>
                </a:cubicBezTo>
                <a:cubicBezTo>
                  <a:pt x="54951" y="11153"/>
                  <a:pt x="53486" y="6089"/>
                  <a:pt x="49510" y="2866"/>
                </a:cubicBezTo>
                <a:cubicBezTo>
                  <a:pt x="47048" y="877"/>
                  <a:pt x="44169" y="0"/>
                  <a:pt x="41232" y="0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714300" y="1638300"/>
            <a:ext cx="34005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4300" y="430675"/>
            <a:ext cx="34863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 rot="5229352">
            <a:off x="4169125" y="557956"/>
            <a:ext cx="6454718" cy="4590139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 rot="-6438280">
            <a:off x="387401" y="3224867"/>
            <a:ext cx="2349395" cy="2540325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-2113016">
            <a:off x="8285452" y="762909"/>
            <a:ext cx="1062594" cy="1017012"/>
          </a:xfrm>
          <a:custGeom>
            <a:rect b="b" l="l" r="r" t="t"/>
            <a:pathLst>
              <a:path extrusionOk="0" fill="none" h="24275" w="25363">
                <a:moveTo>
                  <a:pt x="25362" y="20968"/>
                </a:moveTo>
                <a:cubicBezTo>
                  <a:pt x="25362" y="20968"/>
                  <a:pt x="25320" y="18122"/>
                  <a:pt x="20466" y="20214"/>
                </a:cubicBezTo>
                <a:cubicBezTo>
                  <a:pt x="14648" y="22684"/>
                  <a:pt x="7659" y="24274"/>
                  <a:pt x="11091" y="17076"/>
                </a:cubicBezTo>
                <a:cubicBezTo>
                  <a:pt x="14565" y="9877"/>
                  <a:pt x="19963" y="0"/>
                  <a:pt x="0" y="11175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6467651" y="-449431"/>
            <a:ext cx="3924083" cy="2777220"/>
          </a:xfrm>
          <a:custGeom>
            <a:rect b="b" l="l" r="r" t="t"/>
            <a:pathLst>
              <a:path extrusionOk="0" h="86002" w="104922">
                <a:moveTo>
                  <a:pt x="90057" y="0"/>
                </a:moveTo>
                <a:cubicBezTo>
                  <a:pt x="89197" y="0"/>
                  <a:pt x="88357" y="35"/>
                  <a:pt x="87554" y="97"/>
                </a:cubicBezTo>
                <a:cubicBezTo>
                  <a:pt x="77970" y="808"/>
                  <a:pt x="69516" y="5830"/>
                  <a:pt x="62652" y="12317"/>
                </a:cubicBezTo>
                <a:cubicBezTo>
                  <a:pt x="58551" y="16210"/>
                  <a:pt x="55203" y="20730"/>
                  <a:pt x="51352" y="24915"/>
                </a:cubicBezTo>
                <a:cubicBezTo>
                  <a:pt x="49385" y="27133"/>
                  <a:pt x="47042" y="29058"/>
                  <a:pt x="44489" y="30565"/>
                </a:cubicBezTo>
                <a:cubicBezTo>
                  <a:pt x="41648" y="32143"/>
                  <a:pt x="38882" y="32494"/>
                  <a:pt x="35770" y="32494"/>
                </a:cubicBezTo>
                <a:cubicBezTo>
                  <a:pt x="35580" y="32494"/>
                  <a:pt x="35390" y="32492"/>
                  <a:pt x="35198" y="32490"/>
                </a:cubicBezTo>
                <a:cubicBezTo>
                  <a:pt x="29715" y="32490"/>
                  <a:pt x="25321" y="34080"/>
                  <a:pt x="21345" y="37931"/>
                </a:cubicBezTo>
                <a:cubicBezTo>
                  <a:pt x="18834" y="40316"/>
                  <a:pt x="16825" y="43204"/>
                  <a:pt x="14816" y="46050"/>
                </a:cubicBezTo>
                <a:cubicBezTo>
                  <a:pt x="14398" y="46092"/>
                  <a:pt x="14021" y="46385"/>
                  <a:pt x="13770" y="46719"/>
                </a:cubicBezTo>
                <a:cubicBezTo>
                  <a:pt x="12807" y="48184"/>
                  <a:pt x="11887" y="49649"/>
                  <a:pt x="10966" y="51114"/>
                </a:cubicBezTo>
                <a:lnTo>
                  <a:pt x="10589" y="51532"/>
                </a:lnTo>
                <a:cubicBezTo>
                  <a:pt x="10380" y="51741"/>
                  <a:pt x="10254" y="52034"/>
                  <a:pt x="10212" y="52327"/>
                </a:cubicBezTo>
                <a:cubicBezTo>
                  <a:pt x="8455" y="55090"/>
                  <a:pt x="6739" y="57852"/>
                  <a:pt x="5107" y="60698"/>
                </a:cubicBezTo>
                <a:cubicBezTo>
                  <a:pt x="2721" y="64757"/>
                  <a:pt x="1" y="69194"/>
                  <a:pt x="629" y="74132"/>
                </a:cubicBezTo>
                <a:cubicBezTo>
                  <a:pt x="1565" y="81740"/>
                  <a:pt x="9376" y="86002"/>
                  <a:pt x="16499" y="86002"/>
                </a:cubicBezTo>
                <a:cubicBezTo>
                  <a:pt x="17017" y="86002"/>
                  <a:pt x="17531" y="85979"/>
                  <a:pt x="18039" y="85934"/>
                </a:cubicBezTo>
                <a:cubicBezTo>
                  <a:pt x="28878" y="84930"/>
                  <a:pt x="36872" y="76852"/>
                  <a:pt x="46916" y="73672"/>
                </a:cubicBezTo>
                <a:cubicBezTo>
                  <a:pt x="52106" y="72039"/>
                  <a:pt x="57588" y="72583"/>
                  <a:pt x="62819" y="71202"/>
                </a:cubicBezTo>
                <a:cubicBezTo>
                  <a:pt x="67298" y="70072"/>
                  <a:pt x="71315" y="67561"/>
                  <a:pt x="74873" y="64715"/>
                </a:cubicBezTo>
                <a:cubicBezTo>
                  <a:pt x="82531" y="58605"/>
                  <a:pt x="88307" y="50360"/>
                  <a:pt x="93873" y="42367"/>
                </a:cubicBezTo>
                <a:cubicBezTo>
                  <a:pt x="96886" y="38182"/>
                  <a:pt x="99230" y="33536"/>
                  <a:pt x="100779" y="28640"/>
                </a:cubicBezTo>
                <a:cubicBezTo>
                  <a:pt x="102285" y="23785"/>
                  <a:pt x="103038" y="18721"/>
                  <a:pt x="103708" y="13657"/>
                </a:cubicBezTo>
                <a:cubicBezTo>
                  <a:pt x="104210" y="9681"/>
                  <a:pt x="104922" y="5245"/>
                  <a:pt x="101071" y="2692"/>
                </a:cubicBezTo>
                <a:cubicBezTo>
                  <a:pt x="98034" y="678"/>
                  <a:pt x="93856" y="0"/>
                  <a:pt x="90057" y="0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5292275" y="1757799"/>
            <a:ext cx="4467316" cy="3661750"/>
          </a:xfrm>
          <a:custGeom>
            <a:rect b="b" l="l" r="r" t="t"/>
            <a:pathLst>
              <a:path extrusionOk="0" h="86002" w="104922">
                <a:moveTo>
                  <a:pt x="90057" y="0"/>
                </a:moveTo>
                <a:cubicBezTo>
                  <a:pt x="89197" y="0"/>
                  <a:pt x="88357" y="35"/>
                  <a:pt x="87554" y="97"/>
                </a:cubicBezTo>
                <a:cubicBezTo>
                  <a:pt x="77970" y="808"/>
                  <a:pt x="69516" y="5830"/>
                  <a:pt x="62652" y="12317"/>
                </a:cubicBezTo>
                <a:cubicBezTo>
                  <a:pt x="58551" y="16210"/>
                  <a:pt x="55203" y="20730"/>
                  <a:pt x="51352" y="24915"/>
                </a:cubicBezTo>
                <a:cubicBezTo>
                  <a:pt x="49385" y="27133"/>
                  <a:pt x="47042" y="29058"/>
                  <a:pt x="44489" y="30565"/>
                </a:cubicBezTo>
                <a:cubicBezTo>
                  <a:pt x="41648" y="32143"/>
                  <a:pt x="38882" y="32494"/>
                  <a:pt x="35770" y="32494"/>
                </a:cubicBezTo>
                <a:cubicBezTo>
                  <a:pt x="35580" y="32494"/>
                  <a:pt x="35390" y="32492"/>
                  <a:pt x="35198" y="32490"/>
                </a:cubicBezTo>
                <a:cubicBezTo>
                  <a:pt x="29715" y="32490"/>
                  <a:pt x="25321" y="34080"/>
                  <a:pt x="21345" y="37931"/>
                </a:cubicBezTo>
                <a:cubicBezTo>
                  <a:pt x="18834" y="40316"/>
                  <a:pt x="16825" y="43204"/>
                  <a:pt x="14816" y="46050"/>
                </a:cubicBezTo>
                <a:cubicBezTo>
                  <a:pt x="14398" y="46092"/>
                  <a:pt x="14021" y="46385"/>
                  <a:pt x="13770" y="46719"/>
                </a:cubicBezTo>
                <a:cubicBezTo>
                  <a:pt x="12807" y="48184"/>
                  <a:pt x="11887" y="49649"/>
                  <a:pt x="10966" y="51114"/>
                </a:cubicBezTo>
                <a:lnTo>
                  <a:pt x="10589" y="51532"/>
                </a:lnTo>
                <a:cubicBezTo>
                  <a:pt x="10380" y="51741"/>
                  <a:pt x="10254" y="52034"/>
                  <a:pt x="10212" y="52327"/>
                </a:cubicBezTo>
                <a:cubicBezTo>
                  <a:pt x="8455" y="55090"/>
                  <a:pt x="6739" y="57852"/>
                  <a:pt x="5107" y="60698"/>
                </a:cubicBezTo>
                <a:cubicBezTo>
                  <a:pt x="2721" y="64757"/>
                  <a:pt x="1" y="69194"/>
                  <a:pt x="629" y="74132"/>
                </a:cubicBezTo>
                <a:cubicBezTo>
                  <a:pt x="1565" y="81740"/>
                  <a:pt x="9376" y="86002"/>
                  <a:pt x="16499" y="86002"/>
                </a:cubicBezTo>
                <a:cubicBezTo>
                  <a:pt x="17017" y="86002"/>
                  <a:pt x="17531" y="85979"/>
                  <a:pt x="18039" y="85934"/>
                </a:cubicBezTo>
                <a:cubicBezTo>
                  <a:pt x="28878" y="84930"/>
                  <a:pt x="36872" y="76852"/>
                  <a:pt x="46916" y="73672"/>
                </a:cubicBezTo>
                <a:cubicBezTo>
                  <a:pt x="52106" y="72039"/>
                  <a:pt x="57588" y="72583"/>
                  <a:pt x="62819" y="71202"/>
                </a:cubicBezTo>
                <a:cubicBezTo>
                  <a:pt x="67298" y="70072"/>
                  <a:pt x="71315" y="67561"/>
                  <a:pt x="74873" y="64715"/>
                </a:cubicBezTo>
                <a:cubicBezTo>
                  <a:pt x="82531" y="58605"/>
                  <a:pt x="88307" y="50360"/>
                  <a:pt x="93873" y="42367"/>
                </a:cubicBezTo>
                <a:cubicBezTo>
                  <a:pt x="96886" y="38182"/>
                  <a:pt x="99230" y="33536"/>
                  <a:pt x="100779" y="28640"/>
                </a:cubicBezTo>
                <a:cubicBezTo>
                  <a:pt x="102285" y="23785"/>
                  <a:pt x="103038" y="18721"/>
                  <a:pt x="103708" y="13657"/>
                </a:cubicBezTo>
                <a:cubicBezTo>
                  <a:pt x="104210" y="9681"/>
                  <a:pt x="104922" y="5245"/>
                  <a:pt x="101071" y="2692"/>
                </a:cubicBezTo>
                <a:cubicBezTo>
                  <a:pt x="98034" y="678"/>
                  <a:pt x="93856" y="0"/>
                  <a:pt x="90057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-679625" y="-275575"/>
            <a:ext cx="3765651" cy="3086612"/>
          </a:xfrm>
          <a:custGeom>
            <a:rect b="b" l="l" r="r" t="t"/>
            <a:pathLst>
              <a:path extrusionOk="0" h="86002" w="104922">
                <a:moveTo>
                  <a:pt x="90057" y="0"/>
                </a:moveTo>
                <a:cubicBezTo>
                  <a:pt x="89197" y="0"/>
                  <a:pt x="88357" y="35"/>
                  <a:pt x="87554" y="97"/>
                </a:cubicBezTo>
                <a:cubicBezTo>
                  <a:pt x="77970" y="808"/>
                  <a:pt x="69516" y="5830"/>
                  <a:pt x="62652" y="12317"/>
                </a:cubicBezTo>
                <a:cubicBezTo>
                  <a:pt x="58551" y="16210"/>
                  <a:pt x="55203" y="20730"/>
                  <a:pt x="51352" y="24915"/>
                </a:cubicBezTo>
                <a:cubicBezTo>
                  <a:pt x="49385" y="27133"/>
                  <a:pt x="47042" y="29058"/>
                  <a:pt x="44489" y="30565"/>
                </a:cubicBezTo>
                <a:cubicBezTo>
                  <a:pt x="41648" y="32143"/>
                  <a:pt x="38882" y="32494"/>
                  <a:pt x="35770" y="32494"/>
                </a:cubicBezTo>
                <a:cubicBezTo>
                  <a:pt x="35580" y="32494"/>
                  <a:pt x="35390" y="32492"/>
                  <a:pt x="35198" y="32490"/>
                </a:cubicBezTo>
                <a:cubicBezTo>
                  <a:pt x="29715" y="32490"/>
                  <a:pt x="25321" y="34080"/>
                  <a:pt x="21345" y="37931"/>
                </a:cubicBezTo>
                <a:cubicBezTo>
                  <a:pt x="18834" y="40316"/>
                  <a:pt x="16825" y="43204"/>
                  <a:pt x="14816" y="46050"/>
                </a:cubicBezTo>
                <a:cubicBezTo>
                  <a:pt x="14398" y="46092"/>
                  <a:pt x="14021" y="46385"/>
                  <a:pt x="13770" y="46719"/>
                </a:cubicBezTo>
                <a:cubicBezTo>
                  <a:pt x="12807" y="48184"/>
                  <a:pt x="11887" y="49649"/>
                  <a:pt x="10966" y="51114"/>
                </a:cubicBezTo>
                <a:lnTo>
                  <a:pt x="10589" y="51532"/>
                </a:lnTo>
                <a:cubicBezTo>
                  <a:pt x="10380" y="51741"/>
                  <a:pt x="10254" y="52034"/>
                  <a:pt x="10212" y="52327"/>
                </a:cubicBezTo>
                <a:cubicBezTo>
                  <a:pt x="8455" y="55090"/>
                  <a:pt x="6739" y="57852"/>
                  <a:pt x="5107" y="60698"/>
                </a:cubicBezTo>
                <a:cubicBezTo>
                  <a:pt x="2721" y="64757"/>
                  <a:pt x="1" y="69194"/>
                  <a:pt x="629" y="74132"/>
                </a:cubicBezTo>
                <a:cubicBezTo>
                  <a:pt x="1565" y="81740"/>
                  <a:pt x="9376" y="86002"/>
                  <a:pt x="16499" y="86002"/>
                </a:cubicBezTo>
                <a:cubicBezTo>
                  <a:pt x="17017" y="86002"/>
                  <a:pt x="17531" y="85979"/>
                  <a:pt x="18039" y="85934"/>
                </a:cubicBezTo>
                <a:cubicBezTo>
                  <a:pt x="28878" y="84930"/>
                  <a:pt x="36495" y="77396"/>
                  <a:pt x="46539" y="74258"/>
                </a:cubicBezTo>
                <a:cubicBezTo>
                  <a:pt x="51729" y="72625"/>
                  <a:pt x="57588" y="72583"/>
                  <a:pt x="62819" y="71202"/>
                </a:cubicBezTo>
                <a:cubicBezTo>
                  <a:pt x="67298" y="70031"/>
                  <a:pt x="71315" y="67561"/>
                  <a:pt x="74873" y="64715"/>
                </a:cubicBezTo>
                <a:cubicBezTo>
                  <a:pt x="82573" y="58605"/>
                  <a:pt x="88307" y="50360"/>
                  <a:pt x="93873" y="42367"/>
                </a:cubicBezTo>
                <a:cubicBezTo>
                  <a:pt x="96886" y="38182"/>
                  <a:pt x="99230" y="33536"/>
                  <a:pt x="100779" y="28640"/>
                </a:cubicBezTo>
                <a:cubicBezTo>
                  <a:pt x="102285" y="23785"/>
                  <a:pt x="103038" y="18721"/>
                  <a:pt x="103708" y="13657"/>
                </a:cubicBezTo>
                <a:cubicBezTo>
                  <a:pt x="104210" y="9681"/>
                  <a:pt x="104922" y="5245"/>
                  <a:pt x="101071" y="2692"/>
                </a:cubicBezTo>
                <a:cubicBezTo>
                  <a:pt x="98034" y="678"/>
                  <a:pt x="93856" y="0"/>
                  <a:pt x="90057" y="0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6638700" y="3440150"/>
            <a:ext cx="2938145" cy="2328600"/>
          </a:xfrm>
          <a:custGeom>
            <a:rect b="b" l="l" r="r" t="t"/>
            <a:pathLst>
              <a:path extrusionOk="0" h="25905" w="32686">
                <a:moveTo>
                  <a:pt x="21329" y="0"/>
                </a:moveTo>
                <a:cubicBezTo>
                  <a:pt x="19366" y="0"/>
                  <a:pt x="17336" y="548"/>
                  <a:pt x="15527" y="1166"/>
                </a:cubicBezTo>
                <a:cubicBezTo>
                  <a:pt x="11384" y="2547"/>
                  <a:pt x="7324" y="4723"/>
                  <a:pt x="4143" y="7737"/>
                </a:cubicBezTo>
                <a:cubicBezTo>
                  <a:pt x="1758" y="9997"/>
                  <a:pt x="0" y="13052"/>
                  <a:pt x="544" y="16442"/>
                </a:cubicBezTo>
                <a:cubicBezTo>
                  <a:pt x="963" y="18576"/>
                  <a:pt x="2051" y="20543"/>
                  <a:pt x="3641" y="22050"/>
                </a:cubicBezTo>
                <a:cubicBezTo>
                  <a:pt x="3683" y="22133"/>
                  <a:pt x="3767" y="22259"/>
                  <a:pt x="3850" y="22343"/>
                </a:cubicBezTo>
                <a:cubicBezTo>
                  <a:pt x="6010" y="24865"/>
                  <a:pt x="8762" y="25904"/>
                  <a:pt x="11596" y="25904"/>
                </a:cubicBezTo>
                <a:cubicBezTo>
                  <a:pt x="15627" y="25904"/>
                  <a:pt x="19825" y="23802"/>
                  <a:pt x="22725" y="20878"/>
                </a:cubicBezTo>
                <a:cubicBezTo>
                  <a:pt x="27329" y="16316"/>
                  <a:pt x="32686" y="7151"/>
                  <a:pt x="26241" y="1668"/>
                </a:cubicBezTo>
                <a:cubicBezTo>
                  <a:pt x="24796" y="441"/>
                  <a:pt x="23089" y="0"/>
                  <a:pt x="21329" y="0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-340189" y="1496776"/>
            <a:ext cx="3224730" cy="2328596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rot="-6438256">
            <a:off x="6844977" y="-582414"/>
            <a:ext cx="2259668" cy="2264037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-245531" y="3769438"/>
            <a:ext cx="787204" cy="753435"/>
          </a:xfrm>
          <a:custGeom>
            <a:rect b="b" l="l" r="r" t="t"/>
            <a:pathLst>
              <a:path extrusionOk="0" fill="none" h="24275" w="25363">
                <a:moveTo>
                  <a:pt x="25362" y="20968"/>
                </a:moveTo>
                <a:cubicBezTo>
                  <a:pt x="25362" y="20968"/>
                  <a:pt x="25320" y="18122"/>
                  <a:pt x="20466" y="20214"/>
                </a:cubicBezTo>
                <a:cubicBezTo>
                  <a:pt x="14648" y="22684"/>
                  <a:pt x="7659" y="24274"/>
                  <a:pt x="11091" y="17076"/>
                </a:cubicBezTo>
                <a:cubicBezTo>
                  <a:pt x="14565" y="9877"/>
                  <a:pt x="19963" y="0"/>
                  <a:pt x="0" y="11175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2238300" y="1640238"/>
            <a:ext cx="4667400" cy="18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 rot="-5176318">
            <a:off x="3700103" y="2441808"/>
            <a:ext cx="4356925" cy="3900312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 rot="5400000">
            <a:off x="3755276" y="-33235"/>
            <a:ext cx="6774088" cy="6017608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4306200" y="647563"/>
            <a:ext cx="40452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562400" y="1477063"/>
            <a:ext cx="37890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 rot="3560212">
            <a:off x="-571500" y="3660852"/>
            <a:ext cx="3403362" cy="2814878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-187107" y="-176854"/>
            <a:ext cx="2321264" cy="1990031"/>
          </a:xfrm>
          <a:custGeom>
            <a:rect b="b" l="l" r="r" t="t"/>
            <a:pathLst>
              <a:path extrusionOk="0" fill="none" h="64117" w="74789">
                <a:moveTo>
                  <a:pt x="1" y="64117"/>
                </a:moveTo>
                <a:cubicBezTo>
                  <a:pt x="1" y="64117"/>
                  <a:pt x="16867" y="61815"/>
                  <a:pt x="29632" y="51059"/>
                </a:cubicBezTo>
                <a:cubicBezTo>
                  <a:pt x="42396" y="40303"/>
                  <a:pt x="46456" y="16490"/>
                  <a:pt x="55789" y="19377"/>
                </a:cubicBezTo>
                <a:cubicBezTo>
                  <a:pt x="65080" y="22265"/>
                  <a:pt x="67465" y="18331"/>
                  <a:pt x="74789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 rot="-860657">
            <a:off x="6930725" y="2822299"/>
            <a:ext cx="3262101" cy="2519342"/>
          </a:xfrm>
          <a:custGeom>
            <a:rect b="b" l="l" r="r" t="t"/>
            <a:pathLst>
              <a:path extrusionOk="0" h="42268" w="51102">
                <a:moveTo>
                  <a:pt x="40229" y="1"/>
                </a:moveTo>
                <a:cubicBezTo>
                  <a:pt x="33182" y="1"/>
                  <a:pt x="26838" y="6532"/>
                  <a:pt x="22600" y="11845"/>
                </a:cubicBezTo>
                <a:cubicBezTo>
                  <a:pt x="20968" y="13938"/>
                  <a:pt x="19210" y="15905"/>
                  <a:pt x="17327" y="17746"/>
                </a:cubicBezTo>
                <a:cubicBezTo>
                  <a:pt x="15235" y="19713"/>
                  <a:pt x="12765" y="21178"/>
                  <a:pt x="10380" y="22768"/>
                </a:cubicBezTo>
                <a:cubicBezTo>
                  <a:pt x="6488" y="25363"/>
                  <a:pt x="2093" y="28586"/>
                  <a:pt x="963" y="33357"/>
                </a:cubicBezTo>
                <a:cubicBezTo>
                  <a:pt x="1" y="37416"/>
                  <a:pt x="2261" y="41643"/>
                  <a:pt x="6530" y="42187"/>
                </a:cubicBezTo>
                <a:cubicBezTo>
                  <a:pt x="6947" y="42242"/>
                  <a:pt x="7362" y="42268"/>
                  <a:pt x="7777" y="42268"/>
                </a:cubicBezTo>
                <a:cubicBezTo>
                  <a:pt x="12101" y="42268"/>
                  <a:pt x="16255" y="39459"/>
                  <a:pt x="19922" y="37626"/>
                </a:cubicBezTo>
                <a:cubicBezTo>
                  <a:pt x="22433" y="36328"/>
                  <a:pt x="24944" y="35407"/>
                  <a:pt x="27790" y="35282"/>
                </a:cubicBezTo>
                <a:cubicBezTo>
                  <a:pt x="30510" y="35156"/>
                  <a:pt x="33272" y="35449"/>
                  <a:pt x="35909" y="34570"/>
                </a:cubicBezTo>
                <a:cubicBezTo>
                  <a:pt x="39969" y="33273"/>
                  <a:pt x="43066" y="30176"/>
                  <a:pt x="45409" y="26744"/>
                </a:cubicBezTo>
                <a:cubicBezTo>
                  <a:pt x="48339" y="22350"/>
                  <a:pt x="51101" y="16658"/>
                  <a:pt x="51101" y="11301"/>
                </a:cubicBezTo>
                <a:cubicBezTo>
                  <a:pt x="51101" y="7869"/>
                  <a:pt x="49594" y="4437"/>
                  <a:pt x="46958" y="2429"/>
                </a:cubicBezTo>
                <a:cubicBezTo>
                  <a:pt x="46832" y="2136"/>
                  <a:pt x="46623" y="1926"/>
                  <a:pt x="46372" y="1759"/>
                </a:cubicBezTo>
                <a:cubicBezTo>
                  <a:pt x="44289" y="528"/>
                  <a:pt x="42231" y="1"/>
                  <a:pt x="40229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 rot="-10033128">
            <a:off x="5503072" y="2965095"/>
            <a:ext cx="3193226" cy="2923295"/>
          </a:xfrm>
          <a:custGeom>
            <a:rect b="b" l="l" r="r" t="t"/>
            <a:pathLst>
              <a:path extrusionOk="0" h="59838" w="82866">
                <a:moveTo>
                  <a:pt x="51210" y="1"/>
                </a:moveTo>
                <a:cubicBezTo>
                  <a:pt x="48271" y="1"/>
                  <a:pt x="45233" y="1001"/>
                  <a:pt x="40973" y="3222"/>
                </a:cubicBezTo>
                <a:cubicBezTo>
                  <a:pt x="32268" y="7742"/>
                  <a:pt x="33816" y="15945"/>
                  <a:pt x="20466" y="21134"/>
                </a:cubicBezTo>
                <a:cubicBezTo>
                  <a:pt x="17327" y="22390"/>
                  <a:pt x="14439" y="24106"/>
                  <a:pt x="11886" y="26282"/>
                </a:cubicBezTo>
                <a:cubicBezTo>
                  <a:pt x="6697" y="30551"/>
                  <a:pt x="2846" y="36243"/>
                  <a:pt x="796" y="42604"/>
                </a:cubicBezTo>
                <a:cubicBezTo>
                  <a:pt x="628" y="43023"/>
                  <a:pt x="670" y="43441"/>
                  <a:pt x="879" y="43776"/>
                </a:cubicBezTo>
                <a:cubicBezTo>
                  <a:pt x="0" y="48087"/>
                  <a:pt x="754" y="52481"/>
                  <a:pt x="4395" y="55704"/>
                </a:cubicBezTo>
                <a:cubicBezTo>
                  <a:pt x="7730" y="58655"/>
                  <a:pt x="12065" y="59838"/>
                  <a:pt x="16415" y="59838"/>
                </a:cubicBezTo>
                <a:cubicBezTo>
                  <a:pt x="18233" y="59838"/>
                  <a:pt x="20053" y="59631"/>
                  <a:pt x="21805" y="59261"/>
                </a:cubicBezTo>
                <a:cubicBezTo>
                  <a:pt x="29171" y="57671"/>
                  <a:pt x="35490" y="53109"/>
                  <a:pt x="41684" y="49007"/>
                </a:cubicBezTo>
                <a:cubicBezTo>
                  <a:pt x="47878" y="44948"/>
                  <a:pt x="54323" y="41139"/>
                  <a:pt x="59973" y="36368"/>
                </a:cubicBezTo>
                <a:cubicBezTo>
                  <a:pt x="67465" y="30091"/>
                  <a:pt x="82866" y="13350"/>
                  <a:pt x="67925" y="6193"/>
                </a:cubicBezTo>
                <a:cubicBezTo>
                  <a:pt x="59938" y="2326"/>
                  <a:pt x="55691" y="1"/>
                  <a:pt x="51210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4857600" y="3145475"/>
            <a:ext cx="35721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/>
        </p:nvSpPr>
        <p:spPr>
          <a:xfrm rot="-142057">
            <a:off x="-428808" y="-655072"/>
            <a:ext cx="2457272" cy="2233824"/>
          </a:xfrm>
          <a:custGeom>
            <a:rect b="b" l="l" r="r" t="t"/>
            <a:pathLst>
              <a:path extrusionOk="0" h="93926" w="104922">
                <a:moveTo>
                  <a:pt x="87299" y="1"/>
                </a:moveTo>
                <a:cubicBezTo>
                  <a:pt x="84060" y="1"/>
                  <a:pt x="80758" y="1074"/>
                  <a:pt x="77928" y="3179"/>
                </a:cubicBezTo>
                <a:cubicBezTo>
                  <a:pt x="69808" y="9248"/>
                  <a:pt x="66418" y="22138"/>
                  <a:pt x="56249" y="25235"/>
                </a:cubicBezTo>
                <a:cubicBezTo>
                  <a:pt x="55265" y="25544"/>
                  <a:pt x="54304" y="25646"/>
                  <a:pt x="53350" y="25646"/>
                </a:cubicBezTo>
                <a:cubicBezTo>
                  <a:pt x="51527" y="25646"/>
                  <a:pt x="49727" y="25276"/>
                  <a:pt x="47827" y="25276"/>
                </a:cubicBezTo>
                <a:cubicBezTo>
                  <a:pt x="47761" y="25276"/>
                  <a:pt x="47694" y="25276"/>
                  <a:pt x="47627" y="25277"/>
                </a:cubicBezTo>
                <a:cubicBezTo>
                  <a:pt x="45242" y="25403"/>
                  <a:pt x="42940" y="26240"/>
                  <a:pt x="41057" y="27746"/>
                </a:cubicBezTo>
                <a:cubicBezTo>
                  <a:pt x="36453" y="31094"/>
                  <a:pt x="32812" y="36116"/>
                  <a:pt x="29799" y="40846"/>
                </a:cubicBezTo>
                <a:cubicBezTo>
                  <a:pt x="29715" y="40929"/>
                  <a:pt x="29673" y="41055"/>
                  <a:pt x="29631" y="41139"/>
                </a:cubicBezTo>
                <a:cubicBezTo>
                  <a:pt x="23395" y="46077"/>
                  <a:pt x="17745" y="51727"/>
                  <a:pt x="12807" y="57963"/>
                </a:cubicBezTo>
                <a:cubicBezTo>
                  <a:pt x="7366" y="64910"/>
                  <a:pt x="1" y="74452"/>
                  <a:pt x="4186" y="83743"/>
                </a:cubicBezTo>
                <a:cubicBezTo>
                  <a:pt x="7489" y="91065"/>
                  <a:pt x="15115" y="93925"/>
                  <a:pt x="22622" y="93925"/>
                </a:cubicBezTo>
                <a:cubicBezTo>
                  <a:pt x="24340" y="93925"/>
                  <a:pt x="26053" y="93775"/>
                  <a:pt x="27706" y="93495"/>
                </a:cubicBezTo>
                <a:cubicBezTo>
                  <a:pt x="38420" y="91695"/>
                  <a:pt x="48004" y="85710"/>
                  <a:pt x="56876" y="79768"/>
                </a:cubicBezTo>
                <a:cubicBezTo>
                  <a:pt x="64912" y="74369"/>
                  <a:pt x="72738" y="68300"/>
                  <a:pt x="78765" y="60641"/>
                </a:cubicBezTo>
                <a:cubicBezTo>
                  <a:pt x="81694" y="56875"/>
                  <a:pt x="84121" y="52732"/>
                  <a:pt x="85921" y="48295"/>
                </a:cubicBezTo>
                <a:cubicBezTo>
                  <a:pt x="88181" y="42855"/>
                  <a:pt x="90023" y="37372"/>
                  <a:pt x="93245" y="32392"/>
                </a:cubicBezTo>
                <a:cubicBezTo>
                  <a:pt x="98058" y="24900"/>
                  <a:pt x="104922" y="14940"/>
                  <a:pt x="98853" y="6109"/>
                </a:cubicBezTo>
                <a:cubicBezTo>
                  <a:pt x="96027" y="2002"/>
                  <a:pt x="91722" y="1"/>
                  <a:pt x="87299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 rot="606550">
            <a:off x="1108380" y="308358"/>
            <a:ext cx="1082721" cy="709818"/>
          </a:xfrm>
          <a:custGeom>
            <a:rect b="b" l="l" r="r" t="t"/>
            <a:pathLst>
              <a:path extrusionOk="0" h="14872" w="22685">
                <a:moveTo>
                  <a:pt x="14283" y="1"/>
                </a:moveTo>
                <a:cubicBezTo>
                  <a:pt x="11362" y="1"/>
                  <a:pt x="8452" y="943"/>
                  <a:pt x="5944" y="2533"/>
                </a:cubicBezTo>
                <a:cubicBezTo>
                  <a:pt x="5693" y="2533"/>
                  <a:pt x="5400" y="2659"/>
                  <a:pt x="5190" y="2785"/>
                </a:cubicBezTo>
                <a:cubicBezTo>
                  <a:pt x="3181" y="4249"/>
                  <a:pt x="1131" y="5882"/>
                  <a:pt x="545" y="8434"/>
                </a:cubicBezTo>
                <a:cubicBezTo>
                  <a:pt x="1" y="10611"/>
                  <a:pt x="921" y="12871"/>
                  <a:pt x="2805" y="14043"/>
                </a:cubicBezTo>
                <a:cubicBezTo>
                  <a:pt x="3848" y="14633"/>
                  <a:pt x="5022" y="14872"/>
                  <a:pt x="6207" y="14872"/>
                </a:cubicBezTo>
                <a:cubicBezTo>
                  <a:pt x="7541" y="14872"/>
                  <a:pt x="8890" y="14570"/>
                  <a:pt x="10087" y="14126"/>
                </a:cubicBezTo>
                <a:cubicBezTo>
                  <a:pt x="12933" y="13122"/>
                  <a:pt x="15653" y="11741"/>
                  <a:pt x="18164" y="10025"/>
                </a:cubicBezTo>
                <a:cubicBezTo>
                  <a:pt x="21805" y="7472"/>
                  <a:pt x="22684" y="1696"/>
                  <a:pt x="17495" y="399"/>
                </a:cubicBezTo>
                <a:cubicBezTo>
                  <a:pt x="16436" y="129"/>
                  <a:pt x="15358" y="1"/>
                  <a:pt x="14283" y="1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/>
          <p:nvPr/>
        </p:nvSpPr>
        <p:spPr>
          <a:xfrm rot="10167592">
            <a:off x="-231614" y="9178"/>
            <a:ext cx="2942751" cy="1460570"/>
          </a:xfrm>
          <a:custGeom>
            <a:rect b="b" l="l" r="r" t="t"/>
            <a:pathLst>
              <a:path extrusionOk="0" fill="none" h="44615" w="77761">
                <a:moveTo>
                  <a:pt x="0" y="41140"/>
                </a:moveTo>
                <a:cubicBezTo>
                  <a:pt x="0" y="41140"/>
                  <a:pt x="5650" y="28292"/>
                  <a:pt x="14481" y="31598"/>
                </a:cubicBezTo>
                <a:cubicBezTo>
                  <a:pt x="23353" y="34904"/>
                  <a:pt x="33523" y="44614"/>
                  <a:pt x="48213" y="24567"/>
                </a:cubicBezTo>
                <a:cubicBezTo>
                  <a:pt x="62945" y="4562"/>
                  <a:pt x="72361" y="335"/>
                  <a:pt x="77760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Palanquin Dark"/>
              <a:buNone/>
              <a:defRPr sz="3000">
                <a:solidFill>
                  <a:schemeClr val="accent3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bin"/>
              <a:buChar char="●"/>
              <a:def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○"/>
              <a:defRPr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■"/>
              <a:defRPr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○"/>
              <a:defRPr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■"/>
              <a:defRPr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○"/>
              <a:defRPr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■"/>
              <a:defRPr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E9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1"/>
          <p:cNvSpPr/>
          <p:nvPr/>
        </p:nvSpPr>
        <p:spPr>
          <a:xfrm flipH="1" rot="-10523714">
            <a:off x="1400566" y="927378"/>
            <a:ext cx="6335608" cy="3288745"/>
          </a:xfrm>
          <a:custGeom>
            <a:rect b="b" l="l" r="r" t="t"/>
            <a:pathLst>
              <a:path extrusionOk="0" h="72795" w="82071">
                <a:moveTo>
                  <a:pt x="34596" y="1"/>
                </a:moveTo>
                <a:cubicBezTo>
                  <a:pt x="10896" y="1"/>
                  <a:pt x="1" y="14348"/>
                  <a:pt x="1" y="34124"/>
                </a:cubicBezTo>
                <a:cubicBezTo>
                  <a:pt x="1" y="55217"/>
                  <a:pt x="17829" y="72795"/>
                  <a:pt x="38880" y="72795"/>
                </a:cubicBezTo>
                <a:cubicBezTo>
                  <a:pt x="59973" y="72795"/>
                  <a:pt x="82071" y="71790"/>
                  <a:pt x="82071" y="50697"/>
                </a:cubicBezTo>
                <a:cubicBezTo>
                  <a:pt x="82071" y="29646"/>
                  <a:pt x="71022" y="2526"/>
                  <a:pt x="39341" y="182"/>
                </a:cubicBezTo>
                <a:cubicBezTo>
                  <a:pt x="37706" y="61"/>
                  <a:pt x="36124" y="1"/>
                  <a:pt x="34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1"/>
          <p:cNvSpPr txBox="1"/>
          <p:nvPr>
            <p:ph type="ctrTitle"/>
          </p:nvPr>
        </p:nvSpPr>
        <p:spPr>
          <a:xfrm>
            <a:off x="1927800" y="1438850"/>
            <a:ext cx="5823600" cy="17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Fast-Food Nutrition Analysis:</a:t>
            </a:r>
            <a:endParaRPr/>
          </a:p>
        </p:txBody>
      </p:sp>
      <p:sp>
        <p:nvSpPr>
          <p:cNvPr id="509" name="Google Shape;509;p51"/>
          <p:cNvSpPr txBox="1"/>
          <p:nvPr>
            <p:ph idx="1" type="subTitle"/>
          </p:nvPr>
        </p:nvSpPr>
        <p:spPr>
          <a:xfrm>
            <a:off x="1927800" y="3143150"/>
            <a:ext cx="52884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Data-Driven Exploration of Nutritional Insights Across Chains</a:t>
            </a:r>
            <a:endParaRPr/>
          </a:p>
        </p:txBody>
      </p:sp>
      <p:sp>
        <p:nvSpPr>
          <p:cNvPr id="510" name="Google Shape;510;p51"/>
          <p:cNvSpPr/>
          <p:nvPr/>
        </p:nvSpPr>
        <p:spPr>
          <a:xfrm>
            <a:off x="5303875" y="497980"/>
            <a:ext cx="1249169" cy="779146"/>
          </a:xfrm>
          <a:custGeom>
            <a:rect b="b" l="l" r="r" t="t"/>
            <a:pathLst>
              <a:path extrusionOk="0" h="21510" w="34486">
                <a:moveTo>
                  <a:pt x="22207" y="1"/>
                </a:moveTo>
                <a:cubicBezTo>
                  <a:pt x="21729" y="1"/>
                  <a:pt x="21245" y="36"/>
                  <a:pt x="20758" y="110"/>
                </a:cubicBezTo>
                <a:cubicBezTo>
                  <a:pt x="19252" y="361"/>
                  <a:pt x="17745" y="738"/>
                  <a:pt x="16280" y="1240"/>
                </a:cubicBezTo>
                <a:cubicBezTo>
                  <a:pt x="10881" y="1491"/>
                  <a:pt x="4018" y="2872"/>
                  <a:pt x="2176" y="7895"/>
                </a:cubicBezTo>
                <a:cubicBezTo>
                  <a:pt x="0" y="13838"/>
                  <a:pt x="4897" y="18943"/>
                  <a:pt x="10212" y="20617"/>
                </a:cubicBezTo>
                <a:cubicBezTo>
                  <a:pt x="12124" y="21221"/>
                  <a:pt x="14131" y="21509"/>
                  <a:pt x="16146" y="21509"/>
                </a:cubicBezTo>
                <a:cubicBezTo>
                  <a:pt x="20700" y="21509"/>
                  <a:pt x="25292" y="20035"/>
                  <a:pt x="28919" y="17395"/>
                </a:cubicBezTo>
                <a:cubicBezTo>
                  <a:pt x="31305" y="15679"/>
                  <a:pt x="33732" y="13293"/>
                  <a:pt x="34151" y="10238"/>
                </a:cubicBezTo>
                <a:cubicBezTo>
                  <a:pt x="34485" y="7267"/>
                  <a:pt x="32644" y="4923"/>
                  <a:pt x="30426" y="3207"/>
                </a:cubicBezTo>
                <a:cubicBezTo>
                  <a:pt x="28042" y="1401"/>
                  <a:pt x="25222" y="1"/>
                  <a:pt x="22207" y="1"/>
                </a:cubicBezTo>
                <a:close/>
              </a:path>
            </a:pathLst>
          </a:custGeom>
          <a:solidFill>
            <a:srgbClr val="FFCAA8">
              <a:alpha val="6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1"/>
          <p:cNvSpPr/>
          <p:nvPr/>
        </p:nvSpPr>
        <p:spPr>
          <a:xfrm rot="2468524">
            <a:off x="1008058" y="2932724"/>
            <a:ext cx="1028556" cy="779115"/>
          </a:xfrm>
          <a:custGeom>
            <a:rect b="b" l="l" r="r" t="t"/>
            <a:pathLst>
              <a:path extrusionOk="0" h="31997" w="33148">
                <a:moveTo>
                  <a:pt x="21103" y="1"/>
                </a:moveTo>
                <a:cubicBezTo>
                  <a:pt x="16934" y="1"/>
                  <a:pt x="13364" y="2166"/>
                  <a:pt x="10589" y="5187"/>
                </a:cubicBezTo>
                <a:cubicBezTo>
                  <a:pt x="5525" y="9372"/>
                  <a:pt x="1" y="16780"/>
                  <a:pt x="1675" y="23601"/>
                </a:cubicBezTo>
                <a:cubicBezTo>
                  <a:pt x="2921" y="28856"/>
                  <a:pt x="7583" y="31996"/>
                  <a:pt x="12607" y="31996"/>
                </a:cubicBezTo>
                <a:cubicBezTo>
                  <a:pt x="13825" y="31996"/>
                  <a:pt x="15064" y="31812"/>
                  <a:pt x="16281" y="31428"/>
                </a:cubicBezTo>
                <a:cubicBezTo>
                  <a:pt x="23145" y="29335"/>
                  <a:pt x="29087" y="21593"/>
                  <a:pt x="31180" y="14896"/>
                </a:cubicBezTo>
                <a:cubicBezTo>
                  <a:pt x="33147" y="8577"/>
                  <a:pt x="30469" y="1629"/>
                  <a:pt x="23563" y="248"/>
                </a:cubicBezTo>
                <a:cubicBezTo>
                  <a:pt x="22722" y="80"/>
                  <a:pt x="21901" y="1"/>
                  <a:pt x="21103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1"/>
          <p:cNvSpPr/>
          <p:nvPr/>
        </p:nvSpPr>
        <p:spPr>
          <a:xfrm>
            <a:off x="5545725" y="262755"/>
            <a:ext cx="1249169" cy="779146"/>
          </a:xfrm>
          <a:custGeom>
            <a:rect b="b" l="l" r="r" t="t"/>
            <a:pathLst>
              <a:path extrusionOk="0" h="21510" w="34486">
                <a:moveTo>
                  <a:pt x="22207" y="1"/>
                </a:moveTo>
                <a:cubicBezTo>
                  <a:pt x="21729" y="1"/>
                  <a:pt x="21245" y="36"/>
                  <a:pt x="20758" y="110"/>
                </a:cubicBezTo>
                <a:cubicBezTo>
                  <a:pt x="19252" y="361"/>
                  <a:pt x="17745" y="738"/>
                  <a:pt x="16280" y="1240"/>
                </a:cubicBezTo>
                <a:cubicBezTo>
                  <a:pt x="10881" y="1491"/>
                  <a:pt x="4018" y="2872"/>
                  <a:pt x="2176" y="7895"/>
                </a:cubicBezTo>
                <a:cubicBezTo>
                  <a:pt x="0" y="13838"/>
                  <a:pt x="4897" y="18943"/>
                  <a:pt x="10212" y="20617"/>
                </a:cubicBezTo>
                <a:cubicBezTo>
                  <a:pt x="12124" y="21221"/>
                  <a:pt x="14131" y="21509"/>
                  <a:pt x="16146" y="21509"/>
                </a:cubicBezTo>
                <a:cubicBezTo>
                  <a:pt x="20700" y="21509"/>
                  <a:pt x="25292" y="20035"/>
                  <a:pt x="28919" y="17395"/>
                </a:cubicBezTo>
                <a:cubicBezTo>
                  <a:pt x="31305" y="15679"/>
                  <a:pt x="33732" y="13293"/>
                  <a:pt x="34151" y="10238"/>
                </a:cubicBezTo>
                <a:cubicBezTo>
                  <a:pt x="34485" y="7267"/>
                  <a:pt x="32644" y="4923"/>
                  <a:pt x="30426" y="3207"/>
                </a:cubicBezTo>
                <a:cubicBezTo>
                  <a:pt x="28042" y="1401"/>
                  <a:pt x="25222" y="1"/>
                  <a:pt x="22207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1"/>
          <p:cNvSpPr txBox="1"/>
          <p:nvPr/>
        </p:nvSpPr>
        <p:spPr>
          <a:xfrm>
            <a:off x="2992775" y="4005300"/>
            <a:ext cx="3151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Temurjon Ismailov 12/12/2024</a:t>
            </a:r>
            <a:endParaRPr sz="18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E9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2"/>
          <p:cNvSpPr txBox="1"/>
          <p:nvPr>
            <p:ph idx="1" type="subTitle"/>
          </p:nvPr>
        </p:nvSpPr>
        <p:spPr>
          <a:xfrm>
            <a:off x="714300" y="1104900"/>
            <a:ext cx="77154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Question Behind the Analysis: </a:t>
            </a:r>
            <a:endParaRPr b="1" sz="14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are the nutritional differences across fast-food chains? Which items are the healthiest or least healthy?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400"/>
              <a:t>Purpose:</a:t>
            </a:r>
            <a:endParaRPr b="1"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/>
              <a:t>Help consumers make informed dietary decisions.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/>
              <a:t>Highlight areas for improvement for fast-food chains.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400"/>
              <a:t>Who Benefits:</a:t>
            </a:r>
            <a:endParaRPr b="1"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/>
              <a:t>Health-conscious individuals.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/>
              <a:t>Dietitians and nutritionists.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/>
              <a:t>Fast-food companies aiming to enhance their menus.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/>
              <a:t>Nutrition apps.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519" name="Google Shape;519;p5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E9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/>
          <p:nvPr/>
        </p:nvSpPr>
        <p:spPr>
          <a:xfrm flipH="1" rot="-10523708">
            <a:off x="1723598" y="1058964"/>
            <a:ext cx="5681238" cy="3094478"/>
          </a:xfrm>
          <a:custGeom>
            <a:rect b="b" l="l" r="r" t="t"/>
            <a:pathLst>
              <a:path extrusionOk="0" h="72795" w="82071">
                <a:moveTo>
                  <a:pt x="34596" y="1"/>
                </a:moveTo>
                <a:cubicBezTo>
                  <a:pt x="10896" y="1"/>
                  <a:pt x="1" y="14348"/>
                  <a:pt x="1" y="34124"/>
                </a:cubicBezTo>
                <a:cubicBezTo>
                  <a:pt x="1" y="55217"/>
                  <a:pt x="17829" y="72795"/>
                  <a:pt x="38880" y="72795"/>
                </a:cubicBezTo>
                <a:cubicBezTo>
                  <a:pt x="59973" y="72795"/>
                  <a:pt x="82071" y="71790"/>
                  <a:pt x="82071" y="50697"/>
                </a:cubicBezTo>
                <a:cubicBezTo>
                  <a:pt x="82071" y="29646"/>
                  <a:pt x="71022" y="2526"/>
                  <a:pt x="39341" y="182"/>
                </a:cubicBezTo>
                <a:cubicBezTo>
                  <a:pt x="37706" y="61"/>
                  <a:pt x="36124" y="1"/>
                  <a:pt x="34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3"/>
          <p:cNvSpPr/>
          <p:nvPr/>
        </p:nvSpPr>
        <p:spPr>
          <a:xfrm rot="-1347738">
            <a:off x="1382354" y="1474167"/>
            <a:ext cx="1249194" cy="779161"/>
          </a:xfrm>
          <a:custGeom>
            <a:rect b="b" l="l" r="r" t="t"/>
            <a:pathLst>
              <a:path extrusionOk="0" h="21510" w="34486">
                <a:moveTo>
                  <a:pt x="22207" y="1"/>
                </a:moveTo>
                <a:cubicBezTo>
                  <a:pt x="21729" y="1"/>
                  <a:pt x="21245" y="36"/>
                  <a:pt x="20758" y="110"/>
                </a:cubicBezTo>
                <a:cubicBezTo>
                  <a:pt x="19252" y="361"/>
                  <a:pt x="17745" y="738"/>
                  <a:pt x="16280" y="1240"/>
                </a:cubicBezTo>
                <a:cubicBezTo>
                  <a:pt x="10881" y="1491"/>
                  <a:pt x="4018" y="2872"/>
                  <a:pt x="2176" y="7895"/>
                </a:cubicBezTo>
                <a:cubicBezTo>
                  <a:pt x="0" y="13838"/>
                  <a:pt x="4897" y="18943"/>
                  <a:pt x="10212" y="20617"/>
                </a:cubicBezTo>
                <a:cubicBezTo>
                  <a:pt x="12124" y="21221"/>
                  <a:pt x="14131" y="21509"/>
                  <a:pt x="16146" y="21509"/>
                </a:cubicBezTo>
                <a:cubicBezTo>
                  <a:pt x="20700" y="21509"/>
                  <a:pt x="25292" y="20035"/>
                  <a:pt x="28919" y="17395"/>
                </a:cubicBezTo>
                <a:cubicBezTo>
                  <a:pt x="31305" y="15679"/>
                  <a:pt x="33732" y="13293"/>
                  <a:pt x="34151" y="10238"/>
                </a:cubicBezTo>
                <a:cubicBezTo>
                  <a:pt x="34485" y="7267"/>
                  <a:pt x="32644" y="4923"/>
                  <a:pt x="30426" y="3207"/>
                </a:cubicBezTo>
                <a:cubicBezTo>
                  <a:pt x="28042" y="1401"/>
                  <a:pt x="25222" y="1"/>
                  <a:pt x="22207" y="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3"/>
          <p:cNvSpPr/>
          <p:nvPr/>
        </p:nvSpPr>
        <p:spPr>
          <a:xfrm rot="2468524">
            <a:off x="5275258" y="3594974"/>
            <a:ext cx="1028556" cy="779115"/>
          </a:xfrm>
          <a:custGeom>
            <a:rect b="b" l="l" r="r" t="t"/>
            <a:pathLst>
              <a:path extrusionOk="0" h="31997" w="33148">
                <a:moveTo>
                  <a:pt x="21103" y="1"/>
                </a:moveTo>
                <a:cubicBezTo>
                  <a:pt x="16934" y="1"/>
                  <a:pt x="13364" y="2166"/>
                  <a:pt x="10589" y="5187"/>
                </a:cubicBezTo>
                <a:cubicBezTo>
                  <a:pt x="5525" y="9372"/>
                  <a:pt x="1" y="16780"/>
                  <a:pt x="1675" y="23601"/>
                </a:cubicBezTo>
                <a:cubicBezTo>
                  <a:pt x="2921" y="28856"/>
                  <a:pt x="7583" y="31996"/>
                  <a:pt x="12607" y="31996"/>
                </a:cubicBezTo>
                <a:cubicBezTo>
                  <a:pt x="13825" y="31996"/>
                  <a:pt x="15064" y="31812"/>
                  <a:pt x="16281" y="31428"/>
                </a:cubicBezTo>
                <a:cubicBezTo>
                  <a:pt x="23145" y="29335"/>
                  <a:pt x="29087" y="21593"/>
                  <a:pt x="31180" y="14896"/>
                </a:cubicBezTo>
                <a:cubicBezTo>
                  <a:pt x="33147" y="8577"/>
                  <a:pt x="30469" y="1629"/>
                  <a:pt x="23563" y="248"/>
                </a:cubicBezTo>
                <a:cubicBezTo>
                  <a:pt x="22722" y="80"/>
                  <a:pt x="21901" y="1"/>
                  <a:pt x="21103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3"/>
          <p:cNvSpPr txBox="1"/>
          <p:nvPr>
            <p:ph type="title"/>
          </p:nvPr>
        </p:nvSpPr>
        <p:spPr>
          <a:xfrm>
            <a:off x="1768200" y="361400"/>
            <a:ext cx="56076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528" name="Google Shape;528;p53"/>
          <p:cNvSpPr txBox="1"/>
          <p:nvPr>
            <p:ph idx="1" type="subTitle"/>
          </p:nvPr>
        </p:nvSpPr>
        <p:spPr>
          <a:xfrm>
            <a:off x="1339350" y="1678425"/>
            <a:ext cx="64653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	</a:t>
            </a:r>
            <a:r>
              <a:rPr lang="en"/>
              <a:t>Mostly clean dataset from Kaggle.com, provided in CSV format.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Unit of Analysis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The analysis focused on individual menu items (e.g., burgers, fries, nuggets). Key features analyzed included calories, sodium, fat, carbs, and protein.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/>
              <a:t>Tools Used: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I used Python (Jupyter Notebooks) for analysis, with libraries such as pandas, matplotlib, and seaborn for data manipulation and visualization.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3"/>
          <p:cNvSpPr/>
          <p:nvPr/>
        </p:nvSpPr>
        <p:spPr>
          <a:xfrm rot="4995099">
            <a:off x="7114150" y="-144353"/>
            <a:ext cx="2107879" cy="1959193"/>
          </a:xfrm>
          <a:custGeom>
            <a:rect b="b" l="l" r="r" t="t"/>
            <a:pathLst>
              <a:path extrusionOk="0" fill="none" h="47963" w="51603">
                <a:moveTo>
                  <a:pt x="0" y="47963"/>
                </a:moveTo>
                <a:cubicBezTo>
                  <a:pt x="0" y="47963"/>
                  <a:pt x="9333" y="32771"/>
                  <a:pt x="18080" y="32143"/>
                </a:cubicBezTo>
                <a:cubicBezTo>
                  <a:pt x="26827" y="31557"/>
                  <a:pt x="18164" y="19755"/>
                  <a:pt x="29212" y="11175"/>
                </a:cubicBezTo>
                <a:cubicBezTo>
                  <a:pt x="35867" y="6027"/>
                  <a:pt x="43484" y="2219"/>
                  <a:pt x="51603" y="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418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3"/>
          <p:cNvSpPr/>
          <p:nvPr/>
        </p:nvSpPr>
        <p:spPr>
          <a:xfrm rot="2468560">
            <a:off x="5433307" y="3798714"/>
            <a:ext cx="1208155" cy="807853"/>
          </a:xfrm>
          <a:custGeom>
            <a:rect b="b" l="l" r="r" t="t"/>
            <a:pathLst>
              <a:path extrusionOk="0" h="31997" w="33148">
                <a:moveTo>
                  <a:pt x="21103" y="1"/>
                </a:moveTo>
                <a:cubicBezTo>
                  <a:pt x="16934" y="1"/>
                  <a:pt x="13364" y="2166"/>
                  <a:pt x="10589" y="5187"/>
                </a:cubicBezTo>
                <a:cubicBezTo>
                  <a:pt x="5525" y="9372"/>
                  <a:pt x="1" y="16780"/>
                  <a:pt x="1675" y="23601"/>
                </a:cubicBezTo>
                <a:cubicBezTo>
                  <a:pt x="2921" y="28856"/>
                  <a:pt x="7583" y="31996"/>
                  <a:pt x="12607" y="31996"/>
                </a:cubicBezTo>
                <a:cubicBezTo>
                  <a:pt x="13825" y="31996"/>
                  <a:pt x="15064" y="31812"/>
                  <a:pt x="16281" y="31428"/>
                </a:cubicBezTo>
                <a:cubicBezTo>
                  <a:pt x="23145" y="29335"/>
                  <a:pt x="29087" y="21593"/>
                  <a:pt x="31180" y="14896"/>
                </a:cubicBezTo>
                <a:cubicBezTo>
                  <a:pt x="33147" y="8577"/>
                  <a:pt x="30469" y="1629"/>
                  <a:pt x="23563" y="248"/>
                </a:cubicBezTo>
                <a:cubicBezTo>
                  <a:pt x="22722" y="80"/>
                  <a:pt x="21901" y="1"/>
                  <a:pt x="21103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E9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4"/>
          <p:cNvSpPr/>
          <p:nvPr/>
        </p:nvSpPr>
        <p:spPr>
          <a:xfrm rot="1074795">
            <a:off x="1424698" y="3477648"/>
            <a:ext cx="1509823" cy="813897"/>
          </a:xfrm>
          <a:custGeom>
            <a:rect b="b" l="l" r="r" t="t"/>
            <a:pathLst>
              <a:path extrusionOk="0" h="25905" w="32686">
                <a:moveTo>
                  <a:pt x="21329" y="0"/>
                </a:moveTo>
                <a:cubicBezTo>
                  <a:pt x="19366" y="0"/>
                  <a:pt x="17336" y="548"/>
                  <a:pt x="15527" y="1166"/>
                </a:cubicBezTo>
                <a:cubicBezTo>
                  <a:pt x="11384" y="2547"/>
                  <a:pt x="7324" y="4723"/>
                  <a:pt x="4143" y="7737"/>
                </a:cubicBezTo>
                <a:cubicBezTo>
                  <a:pt x="1758" y="9997"/>
                  <a:pt x="0" y="13052"/>
                  <a:pt x="544" y="16442"/>
                </a:cubicBezTo>
                <a:cubicBezTo>
                  <a:pt x="963" y="18576"/>
                  <a:pt x="2051" y="20543"/>
                  <a:pt x="3641" y="22050"/>
                </a:cubicBezTo>
                <a:cubicBezTo>
                  <a:pt x="3683" y="22133"/>
                  <a:pt x="3767" y="22259"/>
                  <a:pt x="3850" y="22343"/>
                </a:cubicBezTo>
                <a:cubicBezTo>
                  <a:pt x="6010" y="24865"/>
                  <a:pt x="8762" y="25904"/>
                  <a:pt x="11596" y="25904"/>
                </a:cubicBezTo>
                <a:cubicBezTo>
                  <a:pt x="15627" y="25904"/>
                  <a:pt x="19825" y="23802"/>
                  <a:pt x="22725" y="20878"/>
                </a:cubicBezTo>
                <a:cubicBezTo>
                  <a:pt x="27329" y="16316"/>
                  <a:pt x="32686" y="7151"/>
                  <a:pt x="26241" y="1668"/>
                </a:cubicBezTo>
                <a:cubicBezTo>
                  <a:pt x="24796" y="441"/>
                  <a:pt x="23089" y="0"/>
                  <a:pt x="21329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4"/>
          <p:cNvSpPr txBox="1"/>
          <p:nvPr>
            <p:ph type="title"/>
          </p:nvPr>
        </p:nvSpPr>
        <p:spPr>
          <a:xfrm>
            <a:off x="714300" y="1329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Key Insight #1 </a:t>
            </a:r>
            <a:endParaRPr sz="3500"/>
          </a:p>
        </p:txBody>
      </p:sp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50" y="796300"/>
            <a:ext cx="6432747" cy="43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/>
        </p:nvSpPr>
        <p:spPr>
          <a:xfrm>
            <a:off x="6180925" y="1893675"/>
            <a:ext cx="2771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The top 50 items with the highest sodium content are dominated by KFC, with 5 of the top 10 exceeding the daily sodium limit.</a:t>
            </a:r>
            <a:endParaRPr sz="18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E9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"/>
          <p:cNvSpPr/>
          <p:nvPr/>
        </p:nvSpPr>
        <p:spPr>
          <a:xfrm rot="1074795">
            <a:off x="1424698" y="3477648"/>
            <a:ext cx="1509823" cy="813897"/>
          </a:xfrm>
          <a:custGeom>
            <a:rect b="b" l="l" r="r" t="t"/>
            <a:pathLst>
              <a:path extrusionOk="0" h="25905" w="32686">
                <a:moveTo>
                  <a:pt x="21329" y="0"/>
                </a:moveTo>
                <a:cubicBezTo>
                  <a:pt x="19366" y="0"/>
                  <a:pt x="17336" y="548"/>
                  <a:pt x="15527" y="1166"/>
                </a:cubicBezTo>
                <a:cubicBezTo>
                  <a:pt x="11384" y="2547"/>
                  <a:pt x="7324" y="4723"/>
                  <a:pt x="4143" y="7737"/>
                </a:cubicBezTo>
                <a:cubicBezTo>
                  <a:pt x="1758" y="9997"/>
                  <a:pt x="0" y="13052"/>
                  <a:pt x="544" y="16442"/>
                </a:cubicBezTo>
                <a:cubicBezTo>
                  <a:pt x="963" y="18576"/>
                  <a:pt x="2051" y="20543"/>
                  <a:pt x="3641" y="22050"/>
                </a:cubicBezTo>
                <a:cubicBezTo>
                  <a:pt x="3683" y="22133"/>
                  <a:pt x="3767" y="22259"/>
                  <a:pt x="3850" y="22343"/>
                </a:cubicBezTo>
                <a:cubicBezTo>
                  <a:pt x="6010" y="24865"/>
                  <a:pt x="8762" y="25904"/>
                  <a:pt x="11596" y="25904"/>
                </a:cubicBezTo>
                <a:cubicBezTo>
                  <a:pt x="15627" y="25904"/>
                  <a:pt x="19825" y="23802"/>
                  <a:pt x="22725" y="20878"/>
                </a:cubicBezTo>
                <a:cubicBezTo>
                  <a:pt x="27329" y="16316"/>
                  <a:pt x="32686" y="7151"/>
                  <a:pt x="26241" y="1668"/>
                </a:cubicBezTo>
                <a:cubicBezTo>
                  <a:pt x="24796" y="441"/>
                  <a:pt x="23089" y="0"/>
                  <a:pt x="21329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5"/>
          <p:cNvSpPr txBox="1"/>
          <p:nvPr>
            <p:ph type="title"/>
          </p:nvPr>
        </p:nvSpPr>
        <p:spPr>
          <a:xfrm>
            <a:off x="714300" y="1329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Key Insight #1 </a:t>
            </a:r>
            <a:endParaRPr sz="3500"/>
          </a:p>
        </p:txBody>
      </p:sp>
      <p:sp>
        <p:nvSpPr>
          <p:cNvPr id="545" name="Google Shape;545;p55"/>
          <p:cNvSpPr txBox="1"/>
          <p:nvPr/>
        </p:nvSpPr>
        <p:spPr>
          <a:xfrm>
            <a:off x="6877150" y="1357500"/>
            <a:ext cx="2046000" cy="24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There is a strong positive correlation between sodium content and calories </a:t>
            </a:r>
            <a:endParaRPr sz="18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46" name="Google Shape;5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725" y="772450"/>
            <a:ext cx="5615359" cy="437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E9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 # 2</a:t>
            </a:r>
            <a:endParaRPr/>
          </a:p>
        </p:txBody>
      </p:sp>
      <p:pic>
        <p:nvPicPr>
          <p:cNvPr id="552" name="Google Shape;5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50" y="1023525"/>
            <a:ext cx="7027475" cy="34812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6"/>
          <p:cNvSpPr txBox="1"/>
          <p:nvPr/>
        </p:nvSpPr>
        <p:spPr>
          <a:xfrm>
            <a:off x="7142425" y="1126200"/>
            <a:ext cx="18825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Saturated fat levels vary significantly across chains. Pizza Hut has the highest averages, while KFC has the lowest. Outliers exist in almost every chain.</a:t>
            </a:r>
            <a:endParaRPr sz="18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E9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7"/>
          <p:cNvSpPr txBox="1"/>
          <p:nvPr>
            <p:ph idx="1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 #3 </a:t>
            </a:r>
            <a:endParaRPr/>
          </a:p>
        </p:txBody>
      </p:sp>
      <p:pic>
        <p:nvPicPr>
          <p:cNvPr id="559" name="Google Shape;5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137" y="1008525"/>
            <a:ext cx="5919724" cy="12788577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7"/>
          <p:cNvSpPr txBox="1"/>
          <p:nvPr/>
        </p:nvSpPr>
        <p:spPr>
          <a:xfrm>
            <a:off x="143925" y="1075775"/>
            <a:ext cx="1468200" cy="24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Keto-friendly options exist across all chains, but they vary widely in calorie count, offering flexibility for keto consumers.</a:t>
            </a:r>
            <a:endParaRPr sz="18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E9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8"/>
          <p:cNvSpPr/>
          <p:nvPr/>
        </p:nvSpPr>
        <p:spPr>
          <a:xfrm>
            <a:off x="1191984" y="242975"/>
            <a:ext cx="1626145" cy="1398248"/>
          </a:xfrm>
          <a:custGeom>
            <a:rect b="b" l="l" r="r" t="t"/>
            <a:pathLst>
              <a:path extrusionOk="0" h="51696" w="55344">
                <a:moveTo>
                  <a:pt x="6521" y="7894"/>
                </a:moveTo>
                <a:cubicBezTo>
                  <a:pt x="1060" y="14876"/>
                  <a:pt x="-2877" y="35818"/>
                  <a:pt x="2711" y="42927"/>
                </a:cubicBezTo>
                <a:cubicBezTo>
                  <a:pt x="8299" y="50036"/>
                  <a:pt x="31286" y="53722"/>
                  <a:pt x="40049" y="50547"/>
                </a:cubicBezTo>
                <a:cubicBezTo>
                  <a:pt x="48812" y="47372"/>
                  <a:pt x="56051" y="32129"/>
                  <a:pt x="55289" y="23877"/>
                </a:cubicBezTo>
                <a:cubicBezTo>
                  <a:pt x="54527" y="15625"/>
                  <a:pt x="43605" y="3700"/>
                  <a:pt x="35477" y="1036"/>
                </a:cubicBezTo>
                <a:cubicBezTo>
                  <a:pt x="27349" y="-1628"/>
                  <a:pt x="11982" y="912"/>
                  <a:pt x="6521" y="78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566" name="Google Shape;566;p58"/>
          <p:cNvSpPr/>
          <p:nvPr/>
        </p:nvSpPr>
        <p:spPr>
          <a:xfrm flipH="1" rot="-10523723">
            <a:off x="-749406" y="1901311"/>
            <a:ext cx="5709642" cy="3871014"/>
          </a:xfrm>
          <a:custGeom>
            <a:rect b="b" l="l" r="r" t="t"/>
            <a:pathLst>
              <a:path extrusionOk="0" h="72795" w="82071">
                <a:moveTo>
                  <a:pt x="34596" y="1"/>
                </a:moveTo>
                <a:cubicBezTo>
                  <a:pt x="10896" y="1"/>
                  <a:pt x="1" y="14348"/>
                  <a:pt x="1" y="34124"/>
                </a:cubicBezTo>
                <a:cubicBezTo>
                  <a:pt x="1" y="55217"/>
                  <a:pt x="17829" y="72795"/>
                  <a:pt x="38880" y="72795"/>
                </a:cubicBezTo>
                <a:cubicBezTo>
                  <a:pt x="59973" y="72795"/>
                  <a:pt x="82071" y="71790"/>
                  <a:pt x="82071" y="50697"/>
                </a:cubicBezTo>
                <a:cubicBezTo>
                  <a:pt x="82071" y="29646"/>
                  <a:pt x="71022" y="2526"/>
                  <a:pt x="39341" y="182"/>
                </a:cubicBezTo>
                <a:cubicBezTo>
                  <a:pt x="37706" y="61"/>
                  <a:pt x="36124" y="1"/>
                  <a:pt x="34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Questions/</a:t>
            </a:r>
            <a:r>
              <a:rPr lang="en"/>
              <a:t>Unanswered</a:t>
            </a:r>
            <a:r>
              <a:rPr lang="en"/>
              <a:t> Areas </a:t>
            </a:r>
            <a:endParaRPr/>
          </a:p>
        </p:txBody>
      </p:sp>
      <p:sp>
        <p:nvSpPr>
          <p:cNvPr id="568" name="Google Shape;568;p58"/>
          <p:cNvSpPr/>
          <p:nvPr/>
        </p:nvSpPr>
        <p:spPr>
          <a:xfrm>
            <a:off x="-365555" y="1641221"/>
            <a:ext cx="1207584" cy="957060"/>
          </a:xfrm>
          <a:custGeom>
            <a:rect b="b" l="l" r="r" t="t"/>
            <a:pathLst>
              <a:path extrusionOk="0" h="25905" w="32686">
                <a:moveTo>
                  <a:pt x="21329" y="0"/>
                </a:moveTo>
                <a:cubicBezTo>
                  <a:pt x="19366" y="0"/>
                  <a:pt x="17336" y="548"/>
                  <a:pt x="15527" y="1166"/>
                </a:cubicBezTo>
                <a:cubicBezTo>
                  <a:pt x="11384" y="2547"/>
                  <a:pt x="7324" y="4723"/>
                  <a:pt x="4143" y="7737"/>
                </a:cubicBezTo>
                <a:cubicBezTo>
                  <a:pt x="1758" y="9997"/>
                  <a:pt x="0" y="13052"/>
                  <a:pt x="544" y="16442"/>
                </a:cubicBezTo>
                <a:cubicBezTo>
                  <a:pt x="963" y="18576"/>
                  <a:pt x="2051" y="20543"/>
                  <a:pt x="3641" y="22050"/>
                </a:cubicBezTo>
                <a:cubicBezTo>
                  <a:pt x="3683" y="22133"/>
                  <a:pt x="3767" y="22259"/>
                  <a:pt x="3850" y="22343"/>
                </a:cubicBezTo>
                <a:cubicBezTo>
                  <a:pt x="6010" y="24865"/>
                  <a:pt x="8762" y="25904"/>
                  <a:pt x="11596" y="25904"/>
                </a:cubicBezTo>
                <a:cubicBezTo>
                  <a:pt x="15627" y="25904"/>
                  <a:pt x="19825" y="23802"/>
                  <a:pt x="22725" y="20878"/>
                </a:cubicBezTo>
                <a:cubicBezTo>
                  <a:pt x="27329" y="16316"/>
                  <a:pt x="32686" y="7151"/>
                  <a:pt x="26241" y="1668"/>
                </a:cubicBezTo>
                <a:cubicBezTo>
                  <a:pt x="24796" y="441"/>
                  <a:pt x="23089" y="0"/>
                  <a:pt x="21329" y="0"/>
                </a:cubicBezTo>
                <a:close/>
              </a:path>
            </a:pathLst>
          </a:custGeom>
          <a:solidFill>
            <a:schemeClr val="lt2">
              <a:alpha val="575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8"/>
          <p:cNvSpPr/>
          <p:nvPr/>
        </p:nvSpPr>
        <p:spPr>
          <a:xfrm rot="606550">
            <a:off x="4152955" y="4249220"/>
            <a:ext cx="1082721" cy="709818"/>
          </a:xfrm>
          <a:custGeom>
            <a:rect b="b" l="l" r="r" t="t"/>
            <a:pathLst>
              <a:path extrusionOk="0" h="14872" w="22685">
                <a:moveTo>
                  <a:pt x="14283" y="1"/>
                </a:moveTo>
                <a:cubicBezTo>
                  <a:pt x="11362" y="1"/>
                  <a:pt x="8452" y="943"/>
                  <a:pt x="5944" y="2533"/>
                </a:cubicBezTo>
                <a:cubicBezTo>
                  <a:pt x="5693" y="2533"/>
                  <a:pt x="5400" y="2659"/>
                  <a:pt x="5190" y="2785"/>
                </a:cubicBezTo>
                <a:cubicBezTo>
                  <a:pt x="3181" y="4249"/>
                  <a:pt x="1131" y="5882"/>
                  <a:pt x="545" y="8434"/>
                </a:cubicBezTo>
                <a:cubicBezTo>
                  <a:pt x="1" y="10611"/>
                  <a:pt x="921" y="12871"/>
                  <a:pt x="2805" y="14043"/>
                </a:cubicBezTo>
                <a:cubicBezTo>
                  <a:pt x="3848" y="14633"/>
                  <a:pt x="5022" y="14872"/>
                  <a:pt x="6207" y="14872"/>
                </a:cubicBezTo>
                <a:cubicBezTo>
                  <a:pt x="7541" y="14872"/>
                  <a:pt x="8890" y="14570"/>
                  <a:pt x="10087" y="14126"/>
                </a:cubicBezTo>
                <a:cubicBezTo>
                  <a:pt x="12933" y="13122"/>
                  <a:pt x="15653" y="11741"/>
                  <a:pt x="18164" y="10025"/>
                </a:cubicBezTo>
                <a:cubicBezTo>
                  <a:pt x="21805" y="7472"/>
                  <a:pt x="22684" y="1696"/>
                  <a:pt x="17495" y="399"/>
                </a:cubicBezTo>
                <a:cubicBezTo>
                  <a:pt x="16436" y="129"/>
                  <a:pt x="15358" y="1"/>
                  <a:pt x="14283" y="1"/>
                </a:cubicBezTo>
                <a:close/>
              </a:path>
            </a:pathLst>
          </a:custGeom>
          <a:solidFill>
            <a:schemeClr val="dk2">
              <a:alpha val="54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8"/>
          <p:cNvSpPr txBox="1"/>
          <p:nvPr>
            <p:ph idx="1" type="subTitle"/>
          </p:nvPr>
        </p:nvSpPr>
        <p:spPr>
          <a:xfrm>
            <a:off x="1016688" y="1808800"/>
            <a:ext cx="23337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trends in nutritional content change over time?</a:t>
            </a:r>
            <a:endParaRPr/>
          </a:p>
        </p:txBody>
      </p:sp>
      <p:sp>
        <p:nvSpPr>
          <p:cNvPr id="571" name="Google Shape;571;p58"/>
          <p:cNvSpPr txBox="1"/>
          <p:nvPr>
            <p:ph idx="5" type="subTitle"/>
          </p:nvPr>
        </p:nvSpPr>
        <p:spPr>
          <a:xfrm>
            <a:off x="4943788" y="1808800"/>
            <a:ext cx="23337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price and nutritional content?</a:t>
            </a:r>
            <a:endParaRPr/>
          </a:p>
        </p:txBody>
      </p:sp>
      <p:sp>
        <p:nvSpPr>
          <p:cNvPr id="572" name="Google Shape;572;p58"/>
          <p:cNvSpPr txBox="1"/>
          <p:nvPr>
            <p:ph idx="7" type="title"/>
          </p:nvPr>
        </p:nvSpPr>
        <p:spPr>
          <a:xfrm>
            <a:off x="3080700" y="2719450"/>
            <a:ext cx="2982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exploration</a:t>
            </a:r>
            <a:endParaRPr/>
          </a:p>
        </p:txBody>
      </p:sp>
      <p:sp>
        <p:nvSpPr>
          <p:cNvPr id="573" name="Google Shape;573;p58"/>
          <p:cNvSpPr txBox="1"/>
          <p:nvPr>
            <p:ph idx="8" type="subTitle"/>
          </p:nvPr>
        </p:nvSpPr>
        <p:spPr>
          <a:xfrm>
            <a:off x="1016700" y="3476211"/>
            <a:ext cx="2826600" cy="1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dditional dietary restrictions, including vegan, vegetarian, dairy-free, and gluten-free options, to cater to a wider audience.</a:t>
            </a:r>
            <a:endParaRPr/>
          </a:p>
        </p:txBody>
      </p:sp>
      <p:sp>
        <p:nvSpPr>
          <p:cNvPr id="574" name="Google Shape;574;p58"/>
          <p:cNvSpPr txBox="1"/>
          <p:nvPr>
            <p:ph idx="14" type="subTitle"/>
          </p:nvPr>
        </p:nvSpPr>
        <p:spPr>
          <a:xfrm>
            <a:off x="4943802" y="3402125"/>
            <a:ext cx="27114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data from more restaurant chains, especially higher-end fast-casual chains, to compare their offerings against traditional fast food in terms of nutrition and quality.</a:t>
            </a:r>
            <a:endParaRPr/>
          </a:p>
        </p:txBody>
      </p:sp>
      <p:sp>
        <p:nvSpPr>
          <p:cNvPr id="575" name="Google Shape;575;p58"/>
          <p:cNvSpPr txBox="1"/>
          <p:nvPr>
            <p:ph idx="7" type="title"/>
          </p:nvPr>
        </p:nvSpPr>
        <p:spPr>
          <a:xfrm>
            <a:off x="3203025" y="1173225"/>
            <a:ext cx="2982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E9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9"/>
          <p:cNvSpPr/>
          <p:nvPr/>
        </p:nvSpPr>
        <p:spPr>
          <a:xfrm flipH="1" rot="312957">
            <a:off x="1283642" y="1335228"/>
            <a:ext cx="6576704" cy="2473038"/>
          </a:xfrm>
          <a:custGeom>
            <a:rect b="b" l="l" r="r" t="t"/>
            <a:pathLst>
              <a:path extrusionOk="0" h="72795" w="82071">
                <a:moveTo>
                  <a:pt x="34596" y="1"/>
                </a:moveTo>
                <a:cubicBezTo>
                  <a:pt x="10896" y="1"/>
                  <a:pt x="1" y="14348"/>
                  <a:pt x="1" y="34124"/>
                </a:cubicBezTo>
                <a:cubicBezTo>
                  <a:pt x="1" y="55217"/>
                  <a:pt x="17829" y="72795"/>
                  <a:pt x="38880" y="72795"/>
                </a:cubicBezTo>
                <a:cubicBezTo>
                  <a:pt x="59973" y="72795"/>
                  <a:pt x="82071" y="71790"/>
                  <a:pt x="82071" y="50697"/>
                </a:cubicBezTo>
                <a:cubicBezTo>
                  <a:pt x="82071" y="29646"/>
                  <a:pt x="71022" y="2526"/>
                  <a:pt x="39341" y="182"/>
                </a:cubicBezTo>
                <a:cubicBezTo>
                  <a:pt x="37706" y="61"/>
                  <a:pt x="36124" y="1"/>
                  <a:pt x="34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grpSp>
        <p:nvGrpSpPr>
          <p:cNvPr id="582" name="Google Shape;582;p59"/>
          <p:cNvGrpSpPr/>
          <p:nvPr/>
        </p:nvGrpSpPr>
        <p:grpSpPr>
          <a:xfrm>
            <a:off x="6182332" y="2661449"/>
            <a:ext cx="2598425" cy="2258300"/>
            <a:chOff x="6182332" y="2661449"/>
            <a:chExt cx="2598425" cy="2258300"/>
          </a:xfrm>
        </p:grpSpPr>
        <p:sp>
          <p:nvSpPr>
            <p:cNvPr id="583" name="Google Shape;583;p59"/>
            <p:cNvSpPr/>
            <p:nvPr/>
          </p:nvSpPr>
          <p:spPr>
            <a:xfrm flipH="1">
              <a:off x="6182332" y="4757530"/>
              <a:ext cx="707367" cy="88518"/>
            </a:xfrm>
            <a:custGeom>
              <a:rect b="b" l="l" r="r" t="t"/>
              <a:pathLst>
                <a:path extrusionOk="0" h="2742" w="21912">
                  <a:moveTo>
                    <a:pt x="0" y="0"/>
                  </a:moveTo>
                  <a:lnTo>
                    <a:pt x="0" y="2742"/>
                  </a:lnTo>
                  <a:lnTo>
                    <a:pt x="21911" y="2742"/>
                  </a:lnTo>
                  <a:lnTo>
                    <a:pt x="219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9"/>
            <p:cNvSpPr/>
            <p:nvPr/>
          </p:nvSpPr>
          <p:spPr>
            <a:xfrm flipH="1">
              <a:off x="6767414" y="4779773"/>
              <a:ext cx="99720" cy="44033"/>
            </a:xfrm>
            <a:custGeom>
              <a:rect b="b" l="l" r="r" t="t"/>
              <a:pathLst>
                <a:path extrusionOk="0" h="1364" w="3089">
                  <a:moveTo>
                    <a:pt x="1" y="0"/>
                  </a:moveTo>
                  <a:lnTo>
                    <a:pt x="1" y="1364"/>
                  </a:lnTo>
                  <a:lnTo>
                    <a:pt x="3089" y="1364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9"/>
            <p:cNvSpPr/>
            <p:nvPr/>
          </p:nvSpPr>
          <p:spPr>
            <a:xfrm flipH="1">
              <a:off x="6314721" y="4779773"/>
              <a:ext cx="356815" cy="44033"/>
            </a:xfrm>
            <a:custGeom>
              <a:rect b="b" l="l" r="r" t="t"/>
              <a:pathLst>
                <a:path extrusionOk="0" h="1364" w="11053">
                  <a:moveTo>
                    <a:pt x="1" y="0"/>
                  </a:moveTo>
                  <a:lnTo>
                    <a:pt x="1" y="1364"/>
                  </a:lnTo>
                  <a:lnTo>
                    <a:pt x="11052" y="1364"/>
                  </a:lnTo>
                  <a:lnTo>
                    <a:pt x="11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9"/>
            <p:cNvSpPr/>
            <p:nvPr/>
          </p:nvSpPr>
          <p:spPr>
            <a:xfrm flipH="1">
              <a:off x="6182332" y="4580560"/>
              <a:ext cx="707367" cy="88518"/>
            </a:xfrm>
            <a:custGeom>
              <a:rect b="b" l="l" r="r" t="t"/>
              <a:pathLst>
                <a:path extrusionOk="0" h="2742" w="21912">
                  <a:moveTo>
                    <a:pt x="0" y="1"/>
                  </a:moveTo>
                  <a:lnTo>
                    <a:pt x="0" y="2742"/>
                  </a:lnTo>
                  <a:lnTo>
                    <a:pt x="21911" y="2742"/>
                  </a:lnTo>
                  <a:lnTo>
                    <a:pt x="21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9"/>
            <p:cNvSpPr/>
            <p:nvPr/>
          </p:nvSpPr>
          <p:spPr>
            <a:xfrm flipH="1">
              <a:off x="6793013" y="4602802"/>
              <a:ext cx="74120" cy="44065"/>
            </a:xfrm>
            <a:custGeom>
              <a:rect b="b" l="l" r="r" t="t"/>
              <a:pathLst>
                <a:path extrusionOk="0" h="1365" w="2296">
                  <a:moveTo>
                    <a:pt x="1" y="1"/>
                  </a:moveTo>
                  <a:lnTo>
                    <a:pt x="1" y="1365"/>
                  </a:lnTo>
                  <a:lnTo>
                    <a:pt x="2296" y="1365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9"/>
            <p:cNvSpPr/>
            <p:nvPr/>
          </p:nvSpPr>
          <p:spPr>
            <a:xfrm flipH="1">
              <a:off x="6314721" y="4602802"/>
              <a:ext cx="419604" cy="44065"/>
            </a:xfrm>
            <a:custGeom>
              <a:rect b="b" l="l" r="r" t="t"/>
              <a:pathLst>
                <a:path extrusionOk="0" h="1365" w="12998">
                  <a:moveTo>
                    <a:pt x="1" y="1"/>
                  </a:moveTo>
                  <a:lnTo>
                    <a:pt x="1" y="1365"/>
                  </a:lnTo>
                  <a:lnTo>
                    <a:pt x="12997" y="1365"/>
                  </a:lnTo>
                  <a:lnTo>
                    <a:pt x="12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9"/>
            <p:cNvSpPr/>
            <p:nvPr/>
          </p:nvSpPr>
          <p:spPr>
            <a:xfrm flipH="1">
              <a:off x="6243894" y="4669045"/>
              <a:ext cx="707206" cy="88518"/>
            </a:xfrm>
            <a:custGeom>
              <a:rect b="b" l="l" r="r" t="t"/>
              <a:pathLst>
                <a:path extrusionOk="0" h="2742" w="21907">
                  <a:moveTo>
                    <a:pt x="0" y="1"/>
                  </a:moveTo>
                  <a:lnTo>
                    <a:pt x="0" y="403"/>
                  </a:lnTo>
                  <a:lnTo>
                    <a:pt x="14344" y="403"/>
                  </a:lnTo>
                  <a:lnTo>
                    <a:pt x="14344" y="2373"/>
                  </a:lnTo>
                  <a:lnTo>
                    <a:pt x="0" y="2373"/>
                  </a:lnTo>
                  <a:lnTo>
                    <a:pt x="0" y="2741"/>
                  </a:lnTo>
                  <a:lnTo>
                    <a:pt x="21907" y="2741"/>
                  </a:lnTo>
                  <a:lnTo>
                    <a:pt x="219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9"/>
            <p:cNvSpPr/>
            <p:nvPr/>
          </p:nvSpPr>
          <p:spPr>
            <a:xfrm flipH="1">
              <a:off x="6488011" y="4682022"/>
              <a:ext cx="447270" cy="63628"/>
            </a:xfrm>
            <a:custGeom>
              <a:rect b="b" l="l" r="r" t="t"/>
              <a:pathLst>
                <a:path extrusionOk="0" h="1971" w="13855">
                  <a:moveTo>
                    <a:pt x="0" y="1"/>
                  </a:moveTo>
                  <a:lnTo>
                    <a:pt x="0" y="1971"/>
                  </a:lnTo>
                  <a:lnTo>
                    <a:pt x="13854" y="1971"/>
                  </a:lnTo>
                  <a:lnTo>
                    <a:pt x="13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9"/>
            <p:cNvSpPr/>
            <p:nvPr/>
          </p:nvSpPr>
          <p:spPr>
            <a:xfrm flipH="1">
              <a:off x="7676544" y="3382955"/>
              <a:ext cx="405044" cy="698974"/>
            </a:xfrm>
            <a:custGeom>
              <a:rect b="b" l="l" r="r" t="t"/>
              <a:pathLst>
                <a:path extrusionOk="0" h="21652" w="12547">
                  <a:moveTo>
                    <a:pt x="2208" y="0"/>
                  </a:moveTo>
                  <a:cubicBezTo>
                    <a:pt x="230" y="1067"/>
                    <a:pt x="1" y="3549"/>
                    <a:pt x="590" y="5659"/>
                  </a:cubicBezTo>
                  <a:cubicBezTo>
                    <a:pt x="3062" y="14504"/>
                    <a:pt x="10615" y="21652"/>
                    <a:pt x="11723" y="21652"/>
                  </a:cubicBezTo>
                  <a:cubicBezTo>
                    <a:pt x="10293" y="18529"/>
                    <a:pt x="12547" y="16121"/>
                    <a:pt x="12547" y="16121"/>
                  </a:cubicBezTo>
                  <a:cubicBezTo>
                    <a:pt x="11461" y="15734"/>
                    <a:pt x="6562" y="5507"/>
                    <a:pt x="4925" y="2419"/>
                  </a:cubicBezTo>
                  <a:cubicBezTo>
                    <a:pt x="3855" y="399"/>
                    <a:pt x="2208" y="0"/>
                    <a:pt x="2208" y="0"/>
                  </a:cubicBezTo>
                  <a:close/>
                </a:path>
              </a:pathLst>
            </a:custGeom>
            <a:solidFill>
              <a:srgbClr val="9C8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9"/>
            <p:cNvSpPr/>
            <p:nvPr/>
          </p:nvSpPr>
          <p:spPr>
            <a:xfrm flipH="1">
              <a:off x="7801444" y="3335372"/>
              <a:ext cx="302549" cy="401171"/>
            </a:xfrm>
            <a:custGeom>
              <a:rect b="b" l="l" r="r" t="t"/>
              <a:pathLst>
                <a:path extrusionOk="0" h="12427" w="9372">
                  <a:moveTo>
                    <a:pt x="1901" y="1"/>
                  </a:moveTo>
                  <a:lnTo>
                    <a:pt x="304" y="7839"/>
                  </a:lnTo>
                  <a:cubicBezTo>
                    <a:pt x="152" y="8400"/>
                    <a:pt x="1" y="8993"/>
                    <a:pt x="152" y="9555"/>
                  </a:cubicBezTo>
                  <a:cubicBezTo>
                    <a:pt x="264" y="9969"/>
                    <a:pt x="530" y="10321"/>
                    <a:pt x="795" y="10657"/>
                  </a:cubicBezTo>
                  <a:cubicBezTo>
                    <a:pt x="1106" y="11047"/>
                    <a:pt x="1426" y="11431"/>
                    <a:pt x="1753" y="11808"/>
                  </a:cubicBezTo>
                  <a:cubicBezTo>
                    <a:pt x="1915" y="11991"/>
                    <a:pt x="2083" y="12180"/>
                    <a:pt x="2305" y="12281"/>
                  </a:cubicBezTo>
                  <a:cubicBezTo>
                    <a:pt x="2470" y="12359"/>
                    <a:pt x="2655" y="12382"/>
                    <a:pt x="2835" y="12398"/>
                  </a:cubicBezTo>
                  <a:cubicBezTo>
                    <a:pt x="3048" y="12417"/>
                    <a:pt x="3262" y="12427"/>
                    <a:pt x="3475" y="12427"/>
                  </a:cubicBezTo>
                  <a:cubicBezTo>
                    <a:pt x="4330" y="12427"/>
                    <a:pt x="5181" y="12275"/>
                    <a:pt x="5986" y="11976"/>
                  </a:cubicBezTo>
                  <a:cubicBezTo>
                    <a:pt x="7055" y="11578"/>
                    <a:pt x="8323" y="11189"/>
                    <a:pt x="9372" y="10343"/>
                  </a:cubicBezTo>
                  <a:cubicBezTo>
                    <a:pt x="8605" y="8393"/>
                    <a:pt x="7550" y="6628"/>
                    <a:pt x="6783" y="4678"/>
                  </a:cubicBezTo>
                  <a:cubicBezTo>
                    <a:pt x="6605" y="4223"/>
                    <a:pt x="6426" y="3767"/>
                    <a:pt x="6198" y="3334"/>
                  </a:cubicBezTo>
                  <a:cubicBezTo>
                    <a:pt x="5307" y="1637"/>
                    <a:pt x="3769" y="437"/>
                    <a:pt x="1901" y="1"/>
                  </a:cubicBezTo>
                  <a:close/>
                </a:path>
              </a:pathLst>
            </a:custGeom>
            <a:solidFill>
              <a:srgbClr val="62C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9"/>
            <p:cNvSpPr/>
            <p:nvPr/>
          </p:nvSpPr>
          <p:spPr>
            <a:xfrm flipH="1">
              <a:off x="7865234" y="3499849"/>
              <a:ext cx="144818" cy="236435"/>
            </a:xfrm>
            <a:custGeom>
              <a:rect b="b" l="l" r="r" t="t"/>
              <a:pathLst>
                <a:path extrusionOk="0" h="7324" w="4486">
                  <a:moveTo>
                    <a:pt x="507" y="0"/>
                  </a:moveTo>
                  <a:cubicBezTo>
                    <a:pt x="349" y="0"/>
                    <a:pt x="191" y="110"/>
                    <a:pt x="110" y="252"/>
                  </a:cubicBezTo>
                  <a:cubicBezTo>
                    <a:pt x="8" y="432"/>
                    <a:pt x="0" y="648"/>
                    <a:pt x="2" y="854"/>
                  </a:cubicBezTo>
                  <a:cubicBezTo>
                    <a:pt x="11" y="1645"/>
                    <a:pt x="135" y="2431"/>
                    <a:pt x="370" y="3188"/>
                  </a:cubicBezTo>
                  <a:lnTo>
                    <a:pt x="124" y="7302"/>
                  </a:lnTo>
                  <a:cubicBezTo>
                    <a:pt x="126" y="7304"/>
                    <a:pt x="129" y="7307"/>
                    <a:pt x="130" y="7309"/>
                  </a:cubicBezTo>
                  <a:cubicBezTo>
                    <a:pt x="282" y="7319"/>
                    <a:pt x="434" y="7323"/>
                    <a:pt x="586" y="7323"/>
                  </a:cubicBezTo>
                  <a:cubicBezTo>
                    <a:pt x="1434" y="7323"/>
                    <a:pt x="2282" y="7176"/>
                    <a:pt x="3078" y="6880"/>
                  </a:cubicBezTo>
                  <a:cubicBezTo>
                    <a:pt x="3522" y="6715"/>
                    <a:pt x="4002" y="6544"/>
                    <a:pt x="4486" y="6348"/>
                  </a:cubicBezTo>
                  <a:cubicBezTo>
                    <a:pt x="3992" y="4029"/>
                    <a:pt x="2411" y="2066"/>
                    <a:pt x="874" y="234"/>
                  </a:cubicBezTo>
                  <a:cubicBezTo>
                    <a:pt x="804" y="149"/>
                    <a:pt x="729" y="63"/>
                    <a:pt x="627" y="23"/>
                  </a:cubicBezTo>
                  <a:cubicBezTo>
                    <a:pt x="588" y="8"/>
                    <a:pt x="548" y="0"/>
                    <a:pt x="507" y="0"/>
                  </a:cubicBezTo>
                  <a:close/>
                </a:path>
              </a:pathLst>
            </a:custGeom>
            <a:solidFill>
              <a:srgbClr val="4EA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9"/>
            <p:cNvSpPr/>
            <p:nvPr/>
          </p:nvSpPr>
          <p:spPr>
            <a:xfrm flipH="1">
              <a:off x="7904779" y="2849880"/>
              <a:ext cx="355943" cy="474516"/>
            </a:xfrm>
            <a:custGeom>
              <a:rect b="b" l="l" r="r" t="t"/>
              <a:pathLst>
                <a:path extrusionOk="0" h="14699" w="11026">
                  <a:moveTo>
                    <a:pt x="3992" y="1"/>
                  </a:moveTo>
                  <a:cubicBezTo>
                    <a:pt x="2602" y="515"/>
                    <a:pt x="1963" y="2086"/>
                    <a:pt x="1532" y="3503"/>
                  </a:cubicBezTo>
                  <a:cubicBezTo>
                    <a:pt x="666" y="6338"/>
                    <a:pt x="1" y="9417"/>
                    <a:pt x="937" y="12229"/>
                  </a:cubicBezTo>
                  <a:cubicBezTo>
                    <a:pt x="1272" y="13235"/>
                    <a:pt x="1894" y="14249"/>
                    <a:pt x="2899" y="14585"/>
                  </a:cubicBezTo>
                  <a:cubicBezTo>
                    <a:pt x="3132" y="14663"/>
                    <a:pt x="3375" y="14699"/>
                    <a:pt x="3618" y="14699"/>
                  </a:cubicBezTo>
                  <a:cubicBezTo>
                    <a:pt x="4194" y="14699"/>
                    <a:pt x="4777" y="14496"/>
                    <a:pt x="5256" y="14168"/>
                  </a:cubicBezTo>
                  <a:cubicBezTo>
                    <a:pt x="5737" y="13839"/>
                    <a:pt x="6240" y="13364"/>
                    <a:pt x="6786" y="13364"/>
                  </a:cubicBezTo>
                  <a:cubicBezTo>
                    <a:pt x="6872" y="13364"/>
                    <a:pt x="6959" y="13376"/>
                    <a:pt x="7047" y="13402"/>
                  </a:cubicBezTo>
                  <a:cubicBezTo>
                    <a:pt x="7227" y="13455"/>
                    <a:pt x="7384" y="13565"/>
                    <a:pt x="7550" y="13652"/>
                  </a:cubicBezTo>
                  <a:cubicBezTo>
                    <a:pt x="7872" y="13823"/>
                    <a:pt x="8236" y="13906"/>
                    <a:pt x="8600" y="13906"/>
                  </a:cubicBezTo>
                  <a:cubicBezTo>
                    <a:pt x="9106" y="13906"/>
                    <a:pt x="9614" y="13745"/>
                    <a:pt x="10012" y="13432"/>
                  </a:cubicBezTo>
                  <a:cubicBezTo>
                    <a:pt x="10696" y="12895"/>
                    <a:pt x="11025" y="11940"/>
                    <a:pt x="10813" y="11095"/>
                  </a:cubicBezTo>
                  <a:cubicBezTo>
                    <a:pt x="10562" y="10089"/>
                    <a:pt x="9674" y="9386"/>
                    <a:pt x="9150" y="8493"/>
                  </a:cubicBezTo>
                  <a:cubicBezTo>
                    <a:pt x="7841" y="6259"/>
                    <a:pt x="8489" y="2878"/>
                    <a:pt x="7640" y="301"/>
                  </a:cubicBezTo>
                  <a:lnTo>
                    <a:pt x="3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9"/>
            <p:cNvSpPr/>
            <p:nvPr/>
          </p:nvSpPr>
          <p:spPr>
            <a:xfrm flipH="1">
              <a:off x="7478364" y="3160047"/>
              <a:ext cx="240147" cy="181426"/>
            </a:xfrm>
            <a:custGeom>
              <a:rect b="b" l="l" r="r" t="t"/>
              <a:pathLst>
                <a:path extrusionOk="0" h="5620" w="7439">
                  <a:moveTo>
                    <a:pt x="7439" y="1"/>
                  </a:moveTo>
                  <a:lnTo>
                    <a:pt x="7439" y="1"/>
                  </a:lnTo>
                  <a:cubicBezTo>
                    <a:pt x="2183" y="1214"/>
                    <a:pt x="0" y="3720"/>
                    <a:pt x="0" y="3720"/>
                  </a:cubicBezTo>
                  <a:lnTo>
                    <a:pt x="5785" y="5620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9"/>
            <p:cNvSpPr/>
            <p:nvPr/>
          </p:nvSpPr>
          <p:spPr>
            <a:xfrm flipH="1">
              <a:off x="7387005" y="3173121"/>
              <a:ext cx="608196" cy="473741"/>
            </a:xfrm>
            <a:custGeom>
              <a:rect b="b" l="l" r="r" t="t"/>
              <a:pathLst>
                <a:path extrusionOk="0" h="14675" w="18840">
                  <a:moveTo>
                    <a:pt x="366" y="0"/>
                  </a:moveTo>
                  <a:lnTo>
                    <a:pt x="1" y="1455"/>
                  </a:lnTo>
                  <a:lnTo>
                    <a:pt x="15404" y="14674"/>
                  </a:lnTo>
                  <a:lnTo>
                    <a:pt x="18839" y="2065"/>
                  </a:lnTo>
                  <a:lnTo>
                    <a:pt x="18192" y="1011"/>
                  </a:lnTo>
                  <a:lnTo>
                    <a:pt x="8906" y="3194"/>
                  </a:lnTo>
                  <a:cubicBezTo>
                    <a:pt x="7081" y="1758"/>
                    <a:pt x="366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9"/>
            <p:cNvSpPr/>
            <p:nvPr/>
          </p:nvSpPr>
          <p:spPr>
            <a:xfrm flipH="1">
              <a:off x="7368314" y="3188326"/>
              <a:ext cx="796563" cy="676990"/>
            </a:xfrm>
            <a:custGeom>
              <a:rect b="b" l="l" r="r" t="t"/>
              <a:pathLst>
                <a:path extrusionOk="0" h="20971" w="24675">
                  <a:moveTo>
                    <a:pt x="4458" y="1"/>
                  </a:moveTo>
                  <a:lnTo>
                    <a:pt x="0" y="17040"/>
                  </a:lnTo>
                  <a:lnTo>
                    <a:pt x="5172" y="17862"/>
                  </a:lnTo>
                  <a:lnTo>
                    <a:pt x="10264" y="20970"/>
                  </a:lnTo>
                  <a:lnTo>
                    <a:pt x="19791" y="18493"/>
                  </a:lnTo>
                  <a:lnTo>
                    <a:pt x="24674" y="940"/>
                  </a:lnTo>
                  <a:lnTo>
                    <a:pt x="24674" y="940"/>
                  </a:lnTo>
                  <a:lnTo>
                    <a:pt x="14162" y="3419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9"/>
            <p:cNvSpPr/>
            <p:nvPr/>
          </p:nvSpPr>
          <p:spPr>
            <a:xfrm flipH="1">
              <a:off x="7451021" y="3364361"/>
              <a:ext cx="343289" cy="737196"/>
            </a:xfrm>
            <a:custGeom>
              <a:rect b="b" l="l" r="r" t="t"/>
              <a:pathLst>
                <a:path extrusionOk="0" h="22836" w="10634">
                  <a:moveTo>
                    <a:pt x="9270" y="0"/>
                  </a:moveTo>
                  <a:cubicBezTo>
                    <a:pt x="9130" y="0"/>
                    <a:pt x="8971" y="40"/>
                    <a:pt x="8785" y="158"/>
                  </a:cubicBezTo>
                  <a:cubicBezTo>
                    <a:pt x="7403" y="1016"/>
                    <a:pt x="5890" y="2864"/>
                    <a:pt x="7097" y="5372"/>
                  </a:cubicBezTo>
                  <a:cubicBezTo>
                    <a:pt x="7077" y="5469"/>
                    <a:pt x="1641" y="16064"/>
                    <a:pt x="1" y="20051"/>
                  </a:cubicBezTo>
                  <a:cubicBezTo>
                    <a:pt x="1" y="20051"/>
                    <a:pt x="1500" y="21953"/>
                    <a:pt x="3129" y="22693"/>
                  </a:cubicBezTo>
                  <a:cubicBezTo>
                    <a:pt x="3341" y="22790"/>
                    <a:pt x="3560" y="22835"/>
                    <a:pt x="3775" y="22835"/>
                  </a:cubicBezTo>
                  <a:cubicBezTo>
                    <a:pt x="4392" y="22835"/>
                    <a:pt x="4977" y="22462"/>
                    <a:pt x="5297" y="21870"/>
                  </a:cubicBezTo>
                  <a:cubicBezTo>
                    <a:pt x="6199" y="20201"/>
                    <a:pt x="7617" y="12732"/>
                    <a:pt x="9291" y="7182"/>
                  </a:cubicBezTo>
                  <a:cubicBezTo>
                    <a:pt x="9417" y="6779"/>
                    <a:pt x="9537" y="6454"/>
                    <a:pt x="9684" y="6183"/>
                  </a:cubicBezTo>
                  <a:cubicBezTo>
                    <a:pt x="9684" y="6183"/>
                    <a:pt x="9693" y="6163"/>
                    <a:pt x="9707" y="6124"/>
                  </a:cubicBezTo>
                  <a:cubicBezTo>
                    <a:pt x="9713" y="6120"/>
                    <a:pt x="9713" y="6110"/>
                    <a:pt x="9722" y="6100"/>
                  </a:cubicBezTo>
                  <a:cubicBezTo>
                    <a:pt x="9872" y="5741"/>
                    <a:pt x="10478" y="4238"/>
                    <a:pt x="10552" y="2709"/>
                  </a:cubicBezTo>
                  <a:cubicBezTo>
                    <a:pt x="10633" y="958"/>
                    <a:pt x="9684" y="99"/>
                    <a:pt x="9684" y="99"/>
                  </a:cubicBezTo>
                  <a:cubicBezTo>
                    <a:pt x="9561" y="50"/>
                    <a:pt x="9427" y="0"/>
                    <a:pt x="9270" y="0"/>
                  </a:cubicBezTo>
                  <a:close/>
                </a:path>
              </a:pathLst>
            </a:custGeom>
            <a:solidFill>
              <a:srgbClr val="9C8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9"/>
            <p:cNvSpPr/>
            <p:nvPr/>
          </p:nvSpPr>
          <p:spPr>
            <a:xfrm flipH="1">
              <a:off x="8122167" y="3105264"/>
              <a:ext cx="387128" cy="375571"/>
            </a:xfrm>
            <a:custGeom>
              <a:rect b="b" l="l" r="r" t="t"/>
              <a:pathLst>
                <a:path extrusionOk="0" h="11634" w="11992">
                  <a:moveTo>
                    <a:pt x="4948" y="0"/>
                  </a:moveTo>
                  <a:cubicBezTo>
                    <a:pt x="4948" y="1"/>
                    <a:pt x="5167" y="5142"/>
                    <a:pt x="5124" y="5651"/>
                  </a:cubicBezTo>
                  <a:cubicBezTo>
                    <a:pt x="5079" y="6155"/>
                    <a:pt x="0" y="7840"/>
                    <a:pt x="0" y="7840"/>
                  </a:cubicBezTo>
                  <a:lnTo>
                    <a:pt x="4885" y="10560"/>
                  </a:lnTo>
                  <a:lnTo>
                    <a:pt x="11991" y="11633"/>
                  </a:lnTo>
                  <a:lnTo>
                    <a:pt x="11968" y="6302"/>
                  </a:lnTo>
                  <a:cubicBezTo>
                    <a:pt x="11968" y="6302"/>
                    <a:pt x="11086" y="6121"/>
                    <a:pt x="10304" y="5787"/>
                  </a:cubicBezTo>
                  <a:cubicBezTo>
                    <a:pt x="10086" y="5696"/>
                    <a:pt x="10004" y="4885"/>
                    <a:pt x="9974" y="4167"/>
                  </a:cubicBezTo>
                  <a:cubicBezTo>
                    <a:pt x="9950" y="3575"/>
                    <a:pt x="9959" y="3046"/>
                    <a:pt x="9959" y="3046"/>
                  </a:cubicBezTo>
                  <a:lnTo>
                    <a:pt x="7616" y="1620"/>
                  </a:lnTo>
                  <a:lnTo>
                    <a:pt x="4948" y="0"/>
                  </a:lnTo>
                  <a:close/>
                </a:path>
              </a:pathLst>
            </a:custGeom>
            <a:solidFill>
              <a:srgbClr val="9C8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9"/>
            <p:cNvSpPr/>
            <p:nvPr/>
          </p:nvSpPr>
          <p:spPr>
            <a:xfrm flipH="1">
              <a:off x="8187345" y="3154269"/>
              <a:ext cx="91617" cy="85515"/>
            </a:xfrm>
            <a:custGeom>
              <a:rect b="b" l="l" r="r" t="t"/>
              <a:pathLst>
                <a:path extrusionOk="0" h="2649" w="283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36" y="1621"/>
                    <a:pt x="2837" y="2649"/>
                  </a:cubicBezTo>
                  <a:cubicBezTo>
                    <a:pt x="2814" y="2057"/>
                    <a:pt x="2823" y="1529"/>
                    <a:pt x="2823" y="1529"/>
                  </a:cubicBezTo>
                  <a:lnTo>
                    <a:pt x="480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8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9"/>
            <p:cNvSpPr/>
            <p:nvPr/>
          </p:nvSpPr>
          <p:spPr>
            <a:xfrm flipH="1">
              <a:off x="7104827" y="4372695"/>
              <a:ext cx="1244252" cy="457116"/>
            </a:xfrm>
            <a:custGeom>
              <a:rect b="b" l="l" r="r" t="t"/>
              <a:pathLst>
                <a:path extrusionOk="0" h="14160" w="38543">
                  <a:moveTo>
                    <a:pt x="24416" y="1"/>
                  </a:moveTo>
                  <a:cubicBezTo>
                    <a:pt x="14522" y="1"/>
                    <a:pt x="0" y="3848"/>
                    <a:pt x="0" y="3848"/>
                  </a:cubicBezTo>
                  <a:lnTo>
                    <a:pt x="11557" y="14160"/>
                  </a:lnTo>
                  <a:cubicBezTo>
                    <a:pt x="11557" y="14160"/>
                    <a:pt x="24293" y="14149"/>
                    <a:pt x="29757" y="12313"/>
                  </a:cubicBezTo>
                  <a:cubicBezTo>
                    <a:pt x="35592" y="10350"/>
                    <a:pt x="38542" y="5258"/>
                    <a:pt x="31616" y="1283"/>
                  </a:cubicBezTo>
                  <a:cubicBezTo>
                    <a:pt x="30002" y="356"/>
                    <a:pt x="27423" y="1"/>
                    <a:pt x="24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9"/>
            <p:cNvSpPr/>
            <p:nvPr/>
          </p:nvSpPr>
          <p:spPr>
            <a:xfrm flipH="1">
              <a:off x="7444339" y="4467959"/>
              <a:ext cx="436713" cy="170385"/>
            </a:xfrm>
            <a:custGeom>
              <a:rect b="b" l="l" r="r" t="t"/>
              <a:pathLst>
                <a:path extrusionOk="0" h="5278" w="13528">
                  <a:moveTo>
                    <a:pt x="12795" y="0"/>
                  </a:moveTo>
                  <a:cubicBezTo>
                    <a:pt x="11126" y="0"/>
                    <a:pt x="6846" y="330"/>
                    <a:pt x="2466" y="3333"/>
                  </a:cubicBezTo>
                  <a:cubicBezTo>
                    <a:pt x="296" y="4821"/>
                    <a:pt x="0" y="5277"/>
                    <a:pt x="454" y="5277"/>
                  </a:cubicBezTo>
                  <a:cubicBezTo>
                    <a:pt x="1174" y="5277"/>
                    <a:pt x="3780" y="4129"/>
                    <a:pt x="3780" y="4129"/>
                  </a:cubicBezTo>
                  <a:cubicBezTo>
                    <a:pt x="3780" y="4129"/>
                    <a:pt x="8526" y="246"/>
                    <a:pt x="13527" y="27"/>
                  </a:cubicBezTo>
                  <a:cubicBezTo>
                    <a:pt x="13527" y="27"/>
                    <a:pt x="13265" y="0"/>
                    <a:pt x="127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9"/>
            <p:cNvSpPr/>
            <p:nvPr/>
          </p:nvSpPr>
          <p:spPr>
            <a:xfrm flipH="1">
              <a:off x="7902261" y="3303089"/>
              <a:ext cx="751820" cy="1165548"/>
            </a:xfrm>
            <a:custGeom>
              <a:rect b="b" l="l" r="r" t="t"/>
              <a:pathLst>
                <a:path extrusionOk="0" h="36105" w="23289">
                  <a:moveTo>
                    <a:pt x="8895" y="0"/>
                  </a:moveTo>
                  <a:cubicBezTo>
                    <a:pt x="8895" y="0"/>
                    <a:pt x="5898" y="561"/>
                    <a:pt x="4230" y="1404"/>
                  </a:cubicBezTo>
                  <a:cubicBezTo>
                    <a:pt x="3695" y="1675"/>
                    <a:pt x="2776" y="2118"/>
                    <a:pt x="2180" y="2886"/>
                  </a:cubicBezTo>
                  <a:cubicBezTo>
                    <a:pt x="1939" y="3197"/>
                    <a:pt x="962" y="4202"/>
                    <a:pt x="1272" y="8023"/>
                  </a:cubicBezTo>
                  <a:cubicBezTo>
                    <a:pt x="1912" y="15821"/>
                    <a:pt x="2469" y="31481"/>
                    <a:pt x="1" y="36085"/>
                  </a:cubicBezTo>
                  <a:cubicBezTo>
                    <a:pt x="20" y="36099"/>
                    <a:pt x="47" y="36105"/>
                    <a:pt x="81" y="36105"/>
                  </a:cubicBezTo>
                  <a:cubicBezTo>
                    <a:pt x="533" y="36105"/>
                    <a:pt x="2208" y="34964"/>
                    <a:pt x="2731" y="34964"/>
                  </a:cubicBezTo>
                  <a:cubicBezTo>
                    <a:pt x="2763" y="34964"/>
                    <a:pt x="2790" y="34968"/>
                    <a:pt x="2813" y="34977"/>
                  </a:cubicBezTo>
                  <a:cubicBezTo>
                    <a:pt x="4646" y="35701"/>
                    <a:pt x="7766" y="36006"/>
                    <a:pt x="10971" y="36006"/>
                  </a:cubicBezTo>
                  <a:cubicBezTo>
                    <a:pt x="15778" y="36006"/>
                    <a:pt x="20776" y="35320"/>
                    <a:pt x="21914" y="34330"/>
                  </a:cubicBezTo>
                  <a:cubicBezTo>
                    <a:pt x="21313" y="32047"/>
                    <a:pt x="20129" y="26856"/>
                    <a:pt x="20129" y="25403"/>
                  </a:cubicBezTo>
                  <a:cubicBezTo>
                    <a:pt x="20129" y="23707"/>
                    <a:pt x="20188" y="21175"/>
                    <a:pt x="20330" y="19788"/>
                  </a:cubicBezTo>
                  <a:cubicBezTo>
                    <a:pt x="20497" y="18191"/>
                    <a:pt x="21053" y="16645"/>
                    <a:pt x="22029" y="15369"/>
                  </a:cubicBezTo>
                  <a:cubicBezTo>
                    <a:pt x="22754" y="14418"/>
                    <a:pt x="23209" y="13490"/>
                    <a:pt x="23235" y="12234"/>
                  </a:cubicBezTo>
                  <a:cubicBezTo>
                    <a:pt x="23288" y="9941"/>
                    <a:pt x="21061" y="7510"/>
                    <a:pt x="20810" y="6812"/>
                  </a:cubicBezTo>
                  <a:cubicBezTo>
                    <a:pt x="19800" y="4013"/>
                    <a:pt x="20338" y="2130"/>
                    <a:pt x="19713" y="1233"/>
                  </a:cubicBezTo>
                  <a:cubicBezTo>
                    <a:pt x="17487" y="574"/>
                    <a:pt x="17166" y="375"/>
                    <a:pt x="16448" y="176"/>
                  </a:cubicBezTo>
                  <a:lnTo>
                    <a:pt x="16448" y="176"/>
                  </a:lnTo>
                  <a:cubicBezTo>
                    <a:pt x="16477" y="1451"/>
                    <a:pt x="16671" y="4231"/>
                    <a:pt x="14475" y="5138"/>
                  </a:cubicBezTo>
                  <a:cubicBezTo>
                    <a:pt x="10443" y="4585"/>
                    <a:pt x="8895" y="0"/>
                    <a:pt x="88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9"/>
            <p:cNvSpPr/>
            <p:nvPr/>
          </p:nvSpPr>
          <p:spPr>
            <a:xfrm flipH="1">
              <a:off x="8009955" y="2833448"/>
              <a:ext cx="475968" cy="398233"/>
            </a:xfrm>
            <a:custGeom>
              <a:rect b="b" l="l" r="r" t="t"/>
              <a:pathLst>
                <a:path extrusionOk="0" h="12336" w="14744">
                  <a:moveTo>
                    <a:pt x="10352" y="1"/>
                  </a:moveTo>
                  <a:cubicBezTo>
                    <a:pt x="10352" y="1"/>
                    <a:pt x="1616" y="3391"/>
                    <a:pt x="1584" y="3780"/>
                  </a:cubicBezTo>
                  <a:cubicBezTo>
                    <a:pt x="1554" y="4171"/>
                    <a:pt x="0" y="9906"/>
                    <a:pt x="5945" y="9906"/>
                  </a:cubicBezTo>
                  <a:cubicBezTo>
                    <a:pt x="7427" y="11350"/>
                    <a:pt x="9423" y="12335"/>
                    <a:pt x="10909" y="12335"/>
                  </a:cubicBezTo>
                  <a:cubicBezTo>
                    <a:pt x="11673" y="12335"/>
                    <a:pt x="12302" y="12075"/>
                    <a:pt x="12657" y="11483"/>
                  </a:cubicBezTo>
                  <a:cubicBezTo>
                    <a:pt x="14743" y="7996"/>
                    <a:pt x="14378" y="946"/>
                    <a:pt x="14378" y="946"/>
                  </a:cubicBezTo>
                  <a:lnTo>
                    <a:pt x="10352" y="1"/>
                  </a:lnTo>
                  <a:close/>
                </a:path>
              </a:pathLst>
            </a:custGeom>
            <a:solidFill>
              <a:srgbClr val="BE9E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9"/>
            <p:cNvSpPr/>
            <p:nvPr/>
          </p:nvSpPr>
          <p:spPr>
            <a:xfrm flipH="1">
              <a:off x="8001626" y="4449268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9"/>
            <p:cNvSpPr/>
            <p:nvPr/>
          </p:nvSpPr>
          <p:spPr>
            <a:xfrm flipH="1">
              <a:off x="7965276" y="2661449"/>
              <a:ext cx="653068" cy="690032"/>
            </a:xfrm>
            <a:custGeom>
              <a:rect b="b" l="l" r="r" t="t"/>
              <a:pathLst>
                <a:path extrusionOk="0" h="21375" w="20230">
                  <a:moveTo>
                    <a:pt x="11574" y="1"/>
                  </a:moveTo>
                  <a:cubicBezTo>
                    <a:pt x="9135" y="1"/>
                    <a:pt x="7069" y="746"/>
                    <a:pt x="5836" y="1776"/>
                  </a:cubicBezTo>
                  <a:cubicBezTo>
                    <a:pt x="4361" y="3013"/>
                    <a:pt x="3813" y="4842"/>
                    <a:pt x="3401" y="6758"/>
                  </a:cubicBezTo>
                  <a:cubicBezTo>
                    <a:pt x="3158" y="7879"/>
                    <a:pt x="3226" y="9043"/>
                    <a:pt x="3168" y="10188"/>
                  </a:cubicBezTo>
                  <a:cubicBezTo>
                    <a:pt x="3109" y="11332"/>
                    <a:pt x="2906" y="12526"/>
                    <a:pt x="2207" y="13437"/>
                  </a:cubicBezTo>
                  <a:cubicBezTo>
                    <a:pt x="1703" y="14097"/>
                    <a:pt x="970" y="14578"/>
                    <a:pt x="578" y="15310"/>
                  </a:cubicBezTo>
                  <a:cubicBezTo>
                    <a:pt x="0" y="16392"/>
                    <a:pt x="199" y="18104"/>
                    <a:pt x="612" y="19220"/>
                  </a:cubicBezTo>
                  <a:cubicBezTo>
                    <a:pt x="897" y="19991"/>
                    <a:pt x="1523" y="20423"/>
                    <a:pt x="2203" y="20826"/>
                  </a:cubicBezTo>
                  <a:cubicBezTo>
                    <a:pt x="2329" y="20902"/>
                    <a:pt x="2459" y="20981"/>
                    <a:pt x="2591" y="21048"/>
                  </a:cubicBezTo>
                  <a:cubicBezTo>
                    <a:pt x="2933" y="21230"/>
                    <a:pt x="3291" y="21374"/>
                    <a:pt x="3658" y="21374"/>
                  </a:cubicBezTo>
                  <a:cubicBezTo>
                    <a:pt x="3734" y="21374"/>
                    <a:pt x="3810" y="21368"/>
                    <a:pt x="3886" y="21355"/>
                  </a:cubicBezTo>
                  <a:cubicBezTo>
                    <a:pt x="4361" y="21277"/>
                    <a:pt x="4754" y="20937"/>
                    <a:pt x="5205" y="20763"/>
                  </a:cubicBezTo>
                  <a:cubicBezTo>
                    <a:pt x="5482" y="20655"/>
                    <a:pt x="5772" y="20612"/>
                    <a:pt x="6066" y="20612"/>
                  </a:cubicBezTo>
                  <a:cubicBezTo>
                    <a:pt x="6565" y="20612"/>
                    <a:pt x="7076" y="20736"/>
                    <a:pt x="7558" y="20880"/>
                  </a:cubicBezTo>
                  <a:lnTo>
                    <a:pt x="7566" y="20882"/>
                  </a:lnTo>
                  <a:cubicBezTo>
                    <a:pt x="7652" y="20908"/>
                    <a:pt x="7739" y="20920"/>
                    <a:pt x="7824" y="20920"/>
                  </a:cubicBezTo>
                  <a:cubicBezTo>
                    <a:pt x="8224" y="20920"/>
                    <a:pt x="8594" y="20654"/>
                    <a:pt x="8686" y="20245"/>
                  </a:cubicBezTo>
                  <a:cubicBezTo>
                    <a:pt x="9235" y="17843"/>
                    <a:pt x="8925" y="14355"/>
                    <a:pt x="8925" y="14355"/>
                  </a:cubicBezTo>
                  <a:cubicBezTo>
                    <a:pt x="8760" y="14137"/>
                    <a:pt x="8242" y="13617"/>
                    <a:pt x="8154" y="13337"/>
                  </a:cubicBezTo>
                  <a:cubicBezTo>
                    <a:pt x="8009" y="12846"/>
                    <a:pt x="7834" y="12332"/>
                    <a:pt x="7937" y="11848"/>
                  </a:cubicBezTo>
                  <a:cubicBezTo>
                    <a:pt x="8019" y="11444"/>
                    <a:pt x="8169" y="11032"/>
                    <a:pt x="8479" y="10766"/>
                  </a:cubicBezTo>
                  <a:cubicBezTo>
                    <a:pt x="8659" y="10611"/>
                    <a:pt x="8901" y="10520"/>
                    <a:pt x="9134" y="10520"/>
                  </a:cubicBezTo>
                  <a:cubicBezTo>
                    <a:pt x="9310" y="10520"/>
                    <a:pt x="9481" y="10572"/>
                    <a:pt x="9615" y="10687"/>
                  </a:cubicBezTo>
                  <a:cubicBezTo>
                    <a:pt x="9935" y="10969"/>
                    <a:pt x="9979" y="11526"/>
                    <a:pt x="10372" y="11701"/>
                  </a:cubicBezTo>
                  <a:cubicBezTo>
                    <a:pt x="10386" y="11284"/>
                    <a:pt x="10401" y="10867"/>
                    <a:pt x="10415" y="10454"/>
                  </a:cubicBezTo>
                  <a:cubicBezTo>
                    <a:pt x="10421" y="10309"/>
                    <a:pt x="10431" y="10154"/>
                    <a:pt x="10503" y="10027"/>
                  </a:cubicBezTo>
                  <a:cubicBezTo>
                    <a:pt x="10576" y="9901"/>
                    <a:pt x="10711" y="9819"/>
                    <a:pt x="10842" y="9751"/>
                  </a:cubicBezTo>
                  <a:cubicBezTo>
                    <a:pt x="11633" y="9320"/>
                    <a:pt x="12667" y="9378"/>
                    <a:pt x="13331" y="8719"/>
                  </a:cubicBezTo>
                  <a:cubicBezTo>
                    <a:pt x="13749" y="8306"/>
                    <a:pt x="13700" y="7694"/>
                    <a:pt x="14054" y="7253"/>
                  </a:cubicBezTo>
                  <a:cubicBezTo>
                    <a:pt x="14361" y="6880"/>
                    <a:pt x="14811" y="6618"/>
                    <a:pt x="15296" y="6569"/>
                  </a:cubicBezTo>
                  <a:cubicBezTo>
                    <a:pt x="15371" y="6561"/>
                    <a:pt x="15444" y="6557"/>
                    <a:pt x="15516" y="6557"/>
                  </a:cubicBezTo>
                  <a:cubicBezTo>
                    <a:pt x="16392" y="6557"/>
                    <a:pt x="17166" y="7098"/>
                    <a:pt x="18079" y="7098"/>
                  </a:cubicBezTo>
                  <a:cubicBezTo>
                    <a:pt x="18094" y="7098"/>
                    <a:pt x="18109" y="7098"/>
                    <a:pt x="18124" y="7097"/>
                  </a:cubicBezTo>
                  <a:cubicBezTo>
                    <a:pt x="18440" y="7093"/>
                    <a:pt x="18760" y="7045"/>
                    <a:pt x="19036" y="6894"/>
                  </a:cubicBezTo>
                  <a:cubicBezTo>
                    <a:pt x="19691" y="6531"/>
                    <a:pt x="20030" y="5606"/>
                    <a:pt x="20113" y="4835"/>
                  </a:cubicBezTo>
                  <a:cubicBezTo>
                    <a:pt x="20229" y="3724"/>
                    <a:pt x="19719" y="2782"/>
                    <a:pt x="18895" y="2251"/>
                  </a:cubicBezTo>
                  <a:cubicBezTo>
                    <a:pt x="16378" y="632"/>
                    <a:pt x="13818" y="1"/>
                    <a:pt x="1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9"/>
            <p:cNvSpPr/>
            <p:nvPr/>
          </p:nvSpPr>
          <p:spPr>
            <a:xfrm flipH="1">
              <a:off x="8172334" y="3434833"/>
              <a:ext cx="365596" cy="710402"/>
            </a:xfrm>
            <a:custGeom>
              <a:rect b="b" l="l" r="r" t="t"/>
              <a:pathLst>
                <a:path extrusionOk="0" h="22006" w="11325">
                  <a:moveTo>
                    <a:pt x="2527" y="1"/>
                  </a:moveTo>
                  <a:cubicBezTo>
                    <a:pt x="459" y="880"/>
                    <a:pt x="1" y="3330"/>
                    <a:pt x="391" y="5485"/>
                  </a:cubicBezTo>
                  <a:cubicBezTo>
                    <a:pt x="2029" y="14521"/>
                    <a:pt x="8157" y="21710"/>
                    <a:pt x="9115" y="22005"/>
                  </a:cubicBezTo>
                  <a:cubicBezTo>
                    <a:pt x="7982" y="18764"/>
                    <a:pt x="11325" y="17013"/>
                    <a:pt x="11325" y="17013"/>
                  </a:cubicBezTo>
                  <a:cubicBezTo>
                    <a:pt x="10823" y="15530"/>
                    <a:pt x="6351" y="5888"/>
                    <a:pt x="5009" y="2662"/>
                  </a:cubicBezTo>
                  <a:cubicBezTo>
                    <a:pt x="4131" y="550"/>
                    <a:pt x="2527" y="1"/>
                    <a:pt x="2527" y="1"/>
                  </a:cubicBezTo>
                  <a:close/>
                </a:path>
              </a:pathLst>
            </a:custGeom>
            <a:solidFill>
              <a:srgbClr val="9C8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9"/>
            <p:cNvSpPr/>
            <p:nvPr/>
          </p:nvSpPr>
          <p:spPr>
            <a:xfrm flipH="1">
              <a:off x="7793632" y="3455945"/>
              <a:ext cx="500600" cy="707270"/>
            </a:xfrm>
            <a:custGeom>
              <a:rect b="b" l="l" r="r" t="t"/>
              <a:pathLst>
                <a:path extrusionOk="0" h="21909" w="15507">
                  <a:moveTo>
                    <a:pt x="13001" y="1"/>
                  </a:moveTo>
                  <a:cubicBezTo>
                    <a:pt x="12974" y="1"/>
                    <a:pt x="12948" y="5"/>
                    <a:pt x="12924" y="14"/>
                  </a:cubicBezTo>
                  <a:cubicBezTo>
                    <a:pt x="11402" y="590"/>
                    <a:pt x="9193" y="2598"/>
                    <a:pt x="9890" y="5295"/>
                  </a:cubicBezTo>
                  <a:cubicBezTo>
                    <a:pt x="9842" y="5406"/>
                    <a:pt x="100" y="18573"/>
                    <a:pt x="1" y="19673"/>
                  </a:cubicBezTo>
                  <a:cubicBezTo>
                    <a:pt x="1169" y="21353"/>
                    <a:pt x="2209" y="21909"/>
                    <a:pt x="3072" y="21909"/>
                  </a:cubicBezTo>
                  <a:cubicBezTo>
                    <a:pt x="4762" y="21909"/>
                    <a:pt x="5781" y="19783"/>
                    <a:pt x="5781" y="19783"/>
                  </a:cubicBezTo>
                  <a:cubicBezTo>
                    <a:pt x="6797" y="18515"/>
                    <a:pt x="9326" y="12119"/>
                    <a:pt x="12050" y="7001"/>
                  </a:cubicBezTo>
                  <a:cubicBezTo>
                    <a:pt x="12481" y="6209"/>
                    <a:pt x="12846" y="5764"/>
                    <a:pt x="13301" y="5451"/>
                  </a:cubicBezTo>
                  <a:cubicBezTo>
                    <a:pt x="13306" y="5448"/>
                    <a:pt x="13312" y="5443"/>
                    <a:pt x="13313" y="5438"/>
                  </a:cubicBezTo>
                  <a:cubicBezTo>
                    <a:pt x="15506" y="3267"/>
                    <a:pt x="13738" y="1"/>
                    <a:pt x="13001" y="1"/>
                  </a:cubicBezTo>
                  <a:close/>
                </a:path>
              </a:pathLst>
            </a:custGeom>
            <a:solidFill>
              <a:srgbClr val="9C8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9"/>
            <p:cNvSpPr/>
            <p:nvPr/>
          </p:nvSpPr>
          <p:spPr>
            <a:xfrm flipH="1">
              <a:off x="8269181" y="3360584"/>
              <a:ext cx="357299" cy="495112"/>
            </a:xfrm>
            <a:custGeom>
              <a:rect b="b" l="l" r="r" t="t"/>
              <a:pathLst>
                <a:path extrusionOk="0" h="15337" w="11068">
                  <a:moveTo>
                    <a:pt x="2814" y="1"/>
                  </a:moveTo>
                  <a:cubicBezTo>
                    <a:pt x="2814" y="1"/>
                    <a:pt x="1" y="1212"/>
                    <a:pt x="470" y="5637"/>
                  </a:cubicBezTo>
                  <a:cubicBezTo>
                    <a:pt x="612" y="6981"/>
                    <a:pt x="2841" y="15316"/>
                    <a:pt x="2841" y="15316"/>
                  </a:cubicBezTo>
                  <a:cubicBezTo>
                    <a:pt x="2841" y="15316"/>
                    <a:pt x="3153" y="15337"/>
                    <a:pt x="3640" y="15337"/>
                  </a:cubicBezTo>
                  <a:cubicBezTo>
                    <a:pt x="4480" y="15337"/>
                    <a:pt x="5840" y="15274"/>
                    <a:pt x="6999" y="14933"/>
                  </a:cubicBezTo>
                  <a:cubicBezTo>
                    <a:pt x="8957" y="14357"/>
                    <a:pt x="11067" y="11809"/>
                    <a:pt x="11067" y="11809"/>
                  </a:cubicBezTo>
                  <a:cubicBezTo>
                    <a:pt x="11067" y="11809"/>
                    <a:pt x="9493" y="9294"/>
                    <a:pt x="9298" y="7496"/>
                  </a:cubicBezTo>
                  <a:cubicBezTo>
                    <a:pt x="9250" y="7057"/>
                    <a:pt x="9455" y="6923"/>
                    <a:pt x="9721" y="6923"/>
                  </a:cubicBezTo>
                  <a:cubicBezTo>
                    <a:pt x="10134" y="6923"/>
                    <a:pt x="10695" y="7244"/>
                    <a:pt x="10695" y="7244"/>
                  </a:cubicBezTo>
                  <a:lnTo>
                    <a:pt x="9444" y="1206"/>
                  </a:lnTo>
                  <a:lnTo>
                    <a:pt x="2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9"/>
            <p:cNvSpPr/>
            <p:nvPr/>
          </p:nvSpPr>
          <p:spPr>
            <a:xfrm flipH="1">
              <a:off x="7474652" y="4291182"/>
              <a:ext cx="1306105" cy="584630"/>
            </a:xfrm>
            <a:custGeom>
              <a:rect b="b" l="l" r="r" t="t"/>
              <a:pathLst>
                <a:path extrusionOk="0" h="18110" w="40459">
                  <a:moveTo>
                    <a:pt x="11282" y="0"/>
                  </a:moveTo>
                  <a:cubicBezTo>
                    <a:pt x="11282" y="0"/>
                    <a:pt x="6401" y="1411"/>
                    <a:pt x="3925" y="5477"/>
                  </a:cubicBezTo>
                  <a:cubicBezTo>
                    <a:pt x="3196" y="6671"/>
                    <a:pt x="0" y="15533"/>
                    <a:pt x="8098" y="17751"/>
                  </a:cubicBezTo>
                  <a:cubicBezTo>
                    <a:pt x="9045" y="18010"/>
                    <a:pt x="10127" y="18110"/>
                    <a:pt x="11234" y="18110"/>
                  </a:cubicBezTo>
                  <a:cubicBezTo>
                    <a:pt x="14944" y="18110"/>
                    <a:pt x="18919" y="16987"/>
                    <a:pt x="18919" y="16987"/>
                  </a:cubicBezTo>
                  <a:lnTo>
                    <a:pt x="40387" y="16987"/>
                  </a:lnTo>
                  <a:cubicBezTo>
                    <a:pt x="40432" y="16982"/>
                    <a:pt x="40458" y="16977"/>
                    <a:pt x="40458" y="16977"/>
                  </a:cubicBezTo>
                  <a:lnTo>
                    <a:pt x="112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9"/>
            <p:cNvSpPr/>
            <p:nvPr/>
          </p:nvSpPr>
          <p:spPr>
            <a:xfrm flipH="1">
              <a:off x="7476944" y="4449268"/>
              <a:ext cx="1107408" cy="390259"/>
            </a:xfrm>
            <a:custGeom>
              <a:rect b="b" l="l" r="r" t="t"/>
              <a:pathLst>
                <a:path extrusionOk="0" h="12089" w="34304">
                  <a:moveTo>
                    <a:pt x="2456" y="1"/>
                  </a:moveTo>
                  <a:cubicBezTo>
                    <a:pt x="2456" y="1"/>
                    <a:pt x="0" y="4733"/>
                    <a:pt x="6670" y="7978"/>
                  </a:cubicBezTo>
                  <a:cubicBezTo>
                    <a:pt x="13338" y="11223"/>
                    <a:pt x="27446" y="12089"/>
                    <a:pt x="27446" y="12089"/>
                  </a:cubicBezTo>
                  <a:lnTo>
                    <a:pt x="34304" y="12089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9"/>
            <p:cNvSpPr/>
            <p:nvPr/>
          </p:nvSpPr>
          <p:spPr>
            <a:xfrm flipH="1">
              <a:off x="7001363" y="4720503"/>
              <a:ext cx="202538" cy="199246"/>
            </a:xfrm>
            <a:custGeom>
              <a:rect b="b" l="l" r="r" t="t"/>
              <a:pathLst>
                <a:path extrusionOk="0" h="6172" w="6274">
                  <a:moveTo>
                    <a:pt x="2877" y="0"/>
                  </a:moveTo>
                  <a:cubicBezTo>
                    <a:pt x="2416" y="0"/>
                    <a:pt x="2024" y="27"/>
                    <a:pt x="2024" y="27"/>
                  </a:cubicBezTo>
                  <a:lnTo>
                    <a:pt x="0" y="5943"/>
                  </a:lnTo>
                  <a:cubicBezTo>
                    <a:pt x="0" y="5943"/>
                    <a:pt x="715" y="6172"/>
                    <a:pt x="1857" y="6172"/>
                  </a:cubicBezTo>
                  <a:cubicBezTo>
                    <a:pt x="2289" y="6172"/>
                    <a:pt x="2783" y="6139"/>
                    <a:pt x="3322" y="6048"/>
                  </a:cubicBezTo>
                  <a:cubicBezTo>
                    <a:pt x="5283" y="5720"/>
                    <a:pt x="6273" y="4943"/>
                    <a:pt x="6273" y="2834"/>
                  </a:cubicBezTo>
                  <a:cubicBezTo>
                    <a:pt x="6273" y="1062"/>
                    <a:pt x="4656" y="273"/>
                    <a:pt x="4050" y="103"/>
                  </a:cubicBezTo>
                  <a:cubicBezTo>
                    <a:pt x="3762" y="22"/>
                    <a:pt x="3292" y="0"/>
                    <a:pt x="2877" y="0"/>
                  </a:cubicBezTo>
                  <a:close/>
                </a:path>
              </a:pathLst>
            </a:custGeom>
            <a:solidFill>
              <a:srgbClr val="AA7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9"/>
            <p:cNvSpPr/>
            <p:nvPr/>
          </p:nvSpPr>
          <p:spPr>
            <a:xfrm flipH="1">
              <a:off x="7010595" y="4717533"/>
              <a:ext cx="418861" cy="198213"/>
            </a:xfrm>
            <a:custGeom>
              <a:rect b="b" l="l" r="r" t="t"/>
              <a:pathLst>
                <a:path extrusionOk="0" h="6140" w="12975">
                  <a:moveTo>
                    <a:pt x="8166" y="1"/>
                  </a:moveTo>
                  <a:cubicBezTo>
                    <a:pt x="6773" y="1"/>
                    <a:pt x="4472" y="247"/>
                    <a:pt x="3401" y="247"/>
                  </a:cubicBezTo>
                  <a:cubicBezTo>
                    <a:pt x="3285" y="247"/>
                    <a:pt x="3183" y="244"/>
                    <a:pt x="3099" y="238"/>
                  </a:cubicBezTo>
                  <a:cubicBezTo>
                    <a:pt x="2985" y="229"/>
                    <a:pt x="2876" y="226"/>
                    <a:pt x="2772" y="226"/>
                  </a:cubicBezTo>
                  <a:cubicBezTo>
                    <a:pt x="1471" y="226"/>
                    <a:pt x="845" y="829"/>
                    <a:pt x="845" y="829"/>
                  </a:cubicBezTo>
                  <a:lnTo>
                    <a:pt x="358" y="3131"/>
                  </a:lnTo>
                  <a:cubicBezTo>
                    <a:pt x="0" y="4542"/>
                    <a:pt x="3492" y="5335"/>
                    <a:pt x="5296" y="5720"/>
                  </a:cubicBezTo>
                  <a:cubicBezTo>
                    <a:pt x="6945" y="6072"/>
                    <a:pt x="7647" y="6139"/>
                    <a:pt x="8559" y="6139"/>
                  </a:cubicBezTo>
                  <a:cubicBezTo>
                    <a:pt x="8720" y="6139"/>
                    <a:pt x="8887" y="6137"/>
                    <a:pt x="9067" y="6134"/>
                  </a:cubicBezTo>
                  <a:cubicBezTo>
                    <a:pt x="11275" y="6096"/>
                    <a:pt x="12975" y="3860"/>
                    <a:pt x="11845" y="1819"/>
                  </a:cubicBezTo>
                  <a:cubicBezTo>
                    <a:pt x="11218" y="688"/>
                    <a:pt x="10085" y="135"/>
                    <a:pt x="8752" y="21"/>
                  </a:cubicBezTo>
                  <a:cubicBezTo>
                    <a:pt x="8585" y="7"/>
                    <a:pt x="8387" y="1"/>
                    <a:pt x="8166" y="1"/>
                  </a:cubicBezTo>
                  <a:close/>
                </a:path>
              </a:pathLst>
            </a:custGeom>
            <a:solidFill>
              <a:srgbClr val="BF92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9"/>
            <p:cNvSpPr/>
            <p:nvPr/>
          </p:nvSpPr>
          <p:spPr>
            <a:xfrm flipH="1">
              <a:off x="7239896" y="4706815"/>
              <a:ext cx="309489" cy="154147"/>
            </a:xfrm>
            <a:custGeom>
              <a:rect b="b" l="l" r="r" t="t"/>
              <a:pathLst>
                <a:path extrusionOk="0" h="4775" w="9587">
                  <a:moveTo>
                    <a:pt x="2076" y="0"/>
                  </a:moveTo>
                  <a:lnTo>
                    <a:pt x="0" y="2969"/>
                  </a:lnTo>
                  <a:cubicBezTo>
                    <a:pt x="0" y="2969"/>
                    <a:pt x="2380" y="2969"/>
                    <a:pt x="4320" y="3806"/>
                  </a:cubicBezTo>
                  <a:cubicBezTo>
                    <a:pt x="5654" y="4382"/>
                    <a:pt x="6473" y="4775"/>
                    <a:pt x="7234" y="4775"/>
                  </a:cubicBezTo>
                  <a:cubicBezTo>
                    <a:pt x="7580" y="4775"/>
                    <a:pt x="7914" y="4693"/>
                    <a:pt x="8280" y="4511"/>
                  </a:cubicBezTo>
                  <a:cubicBezTo>
                    <a:pt x="9003" y="4149"/>
                    <a:pt x="9586" y="2363"/>
                    <a:pt x="8584" y="1579"/>
                  </a:cubicBezTo>
                  <a:cubicBezTo>
                    <a:pt x="7659" y="856"/>
                    <a:pt x="5443" y="875"/>
                    <a:pt x="4473" y="723"/>
                  </a:cubicBezTo>
                  <a:cubicBezTo>
                    <a:pt x="3503" y="571"/>
                    <a:pt x="2076" y="0"/>
                    <a:pt x="2076" y="0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9"/>
            <p:cNvSpPr/>
            <p:nvPr/>
          </p:nvSpPr>
          <p:spPr>
            <a:xfrm flipH="1">
              <a:off x="7223529" y="4759693"/>
              <a:ext cx="81028" cy="104530"/>
            </a:xfrm>
            <a:custGeom>
              <a:rect b="b" l="l" r="r" t="t"/>
              <a:pathLst>
                <a:path extrusionOk="0" h="3238" w="2510">
                  <a:moveTo>
                    <a:pt x="962" y="1"/>
                  </a:moveTo>
                  <a:cubicBezTo>
                    <a:pt x="831" y="1"/>
                    <a:pt x="707" y="45"/>
                    <a:pt x="620" y="171"/>
                  </a:cubicBezTo>
                  <a:cubicBezTo>
                    <a:pt x="327" y="589"/>
                    <a:pt x="1" y="2463"/>
                    <a:pt x="99" y="2765"/>
                  </a:cubicBezTo>
                  <a:cubicBezTo>
                    <a:pt x="238" y="3191"/>
                    <a:pt x="944" y="3238"/>
                    <a:pt x="1245" y="3238"/>
                  </a:cubicBezTo>
                  <a:cubicBezTo>
                    <a:pt x="1329" y="3238"/>
                    <a:pt x="1381" y="3234"/>
                    <a:pt x="1381" y="3234"/>
                  </a:cubicBezTo>
                  <a:lnTo>
                    <a:pt x="2510" y="938"/>
                  </a:lnTo>
                  <a:lnTo>
                    <a:pt x="1609" y="240"/>
                  </a:lnTo>
                  <a:cubicBezTo>
                    <a:pt x="1609" y="240"/>
                    <a:pt x="1267" y="1"/>
                    <a:pt x="962" y="1"/>
                  </a:cubicBezTo>
                  <a:close/>
                </a:path>
              </a:pathLst>
            </a:custGeom>
            <a:solidFill>
              <a:srgbClr val="BF92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9"/>
            <p:cNvSpPr/>
            <p:nvPr/>
          </p:nvSpPr>
          <p:spPr>
            <a:xfrm flipH="1">
              <a:off x="7030965" y="4720503"/>
              <a:ext cx="202538" cy="199246"/>
            </a:xfrm>
            <a:custGeom>
              <a:rect b="b" l="l" r="r" t="t"/>
              <a:pathLst>
                <a:path extrusionOk="0" h="6172" w="6274">
                  <a:moveTo>
                    <a:pt x="2876" y="0"/>
                  </a:moveTo>
                  <a:cubicBezTo>
                    <a:pt x="2415" y="0"/>
                    <a:pt x="2023" y="27"/>
                    <a:pt x="2023" y="27"/>
                  </a:cubicBezTo>
                  <a:lnTo>
                    <a:pt x="0" y="5943"/>
                  </a:lnTo>
                  <a:cubicBezTo>
                    <a:pt x="0" y="5943"/>
                    <a:pt x="715" y="6172"/>
                    <a:pt x="1857" y="6172"/>
                  </a:cubicBezTo>
                  <a:cubicBezTo>
                    <a:pt x="2289" y="6172"/>
                    <a:pt x="2783" y="6139"/>
                    <a:pt x="3322" y="6048"/>
                  </a:cubicBezTo>
                  <a:cubicBezTo>
                    <a:pt x="5283" y="5720"/>
                    <a:pt x="6273" y="4943"/>
                    <a:pt x="6273" y="2834"/>
                  </a:cubicBezTo>
                  <a:cubicBezTo>
                    <a:pt x="6273" y="1062"/>
                    <a:pt x="4656" y="273"/>
                    <a:pt x="4050" y="103"/>
                  </a:cubicBezTo>
                  <a:cubicBezTo>
                    <a:pt x="3762" y="22"/>
                    <a:pt x="3291" y="0"/>
                    <a:pt x="2876" y="0"/>
                  </a:cubicBezTo>
                  <a:close/>
                </a:path>
              </a:pathLst>
            </a:custGeom>
            <a:solidFill>
              <a:srgbClr val="AA7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9"/>
            <p:cNvSpPr/>
            <p:nvPr/>
          </p:nvSpPr>
          <p:spPr>
            <a:xfrm flipH="1">
              <a:off x="7040198" y="4717533"/>
              <a:ext cx="418861" cy="198213"/>
            </a:xfrm>
            <a:custGeom>
              <a:rect b="b" l="l" r="r" t="t"/>
              <a:pathLst>
                <a:path extrusionOk="0" h="6140" w="12975">
                  <a:moveTo>
                    <a:pt x="8166" y="1"/>
                  </a:moveTo>
                  <a:cubicBezTo>
                    <a:pt x="6773" y="1"/>
                    <a:pt x="4472" y="247"/>
                    <a:pt x="3401" y="247"/>
                  </a:cubicBezTo>
                  <a:cubicBezTo>
                    <a:pt x="3285" y="247"/>
                    <a:pt x="3183" y="244"/>
                    <a:pt x="3099" y="238"/>
                  </a:cubicBezTo>
                  <a:cubicBezTo>
                    <a:pt x="2985" y="229"/>
                    <a:pt x="2876" y="226"/>
                    <a:pt x="2772" y="226"/>
                  </a:cubicBezTo>
                  <a:cubicBezTo>
                    <a:pt x="1471" y="226"/>
                    <a:pt x="845" y="829"/>
                    <a:pt x="845" y="829"/>
                  </a:cubicBezTo>
                  <a:lnTo>
                    <a:pt x="358" y="3131"/>
                  </a:lnTo>
                  <a:cubicBezTo>
                    <a:pt x="0" y="4542"/>
                    <a:pt x="3492" y="5335"/>
                    <a:pt x="5296" y="5720"/>
                  </a:cubicBezTo>
                  <a:cubicBezTo>
                    <a:pt x="6945" y="6072"/>
                    <a:pt x="7647" y="6139"/>
                    <a:pt x="8559" y="6139"/>
                  </a:cubicBezTo>
                  <a:cubicBezTo>
                    <a:pt x="8720" y="6139"/>
                    <a:pt x="8887" y="6137"/>
                    <a:pt x="9067" y="6134"/>
                  </a:cubicBezTo>
                  <a:cubicBezTo>
                    <a:pt x="11274" y="6096"/>
                    <a:pt x="12975" y="3860"/>
                    <a:pt x="11845" y="1819"/>
                  </a:cubicBezTo>
                  <a:cubicBezTo>
                    <a:pt x="11218" y="688"/>
                    <a:pt x="10084" y="135"/>
                    <a:pt x="8752" y="21"/>
                  </a:cubicBezTo>
                  <a:cubicBezTo>
                    <a:pt x="8585" y="7"/>
                    <a:pt x="8387" y="1"/>
                    <a:pt x="8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9"/>
            <p:cNvSpPr/>
            <p:nvPr/>
          </p:nvSpPr>
          <p:spPr>
            <a:xfrm flipH="1">
              <a:off x="7269498" y="4706815"/>
              <a:ext cx="309489" cy="154147"/>
            </a:xfrm>
            <a:custGeom>
              <a:rect b="b" l="l" r="r" t="t"/>
              <a:pathLst>
                <a:path extrusionOk="0" h="4775" w="9587">
                  <a:moveTo>
                    <a:pt x="2074" y="0"/>
                  </a:moveTo>
                  <a:lnTo>
                    <a:pt x="0" y="2969"/>
                  </a:lnTo>
                  <a:cubicBezTo>
                    <a:pt x="0" y="2969"/>
                    <a:pt x="2380" y="2969"/>
                    <a:pt x="4320" y="3806"/>
                  </a:cubicBezTo>
                  <a:cubicBezTo>
                    <a:pt x="5654" y="4382"/>
                    <a:pt x="6473" y="4775"/>
                    <a:pt x="7233" y="4775"/>
                  </a:cubicBezTo>
                  <a:cubicBezTo>
                    <a:pt x="7580" y="4775"/>
                    <a:pt x="7914" y="4693"/>
                    <a:pt x="8280" y="4511"/>
                  </a:cubicBezTo>
                  <a:cubicBezTo>
                    <a:pt x="9003" y="4149"/>
                    <a:pt x="9586" y="2363"/>
                    <a:pt x="8584" y="1579"/>
                  </a:cubicBezTo>
                  <a:cubicBezTo>
                    <a:pt x="7659" y="856"/>
                    <a:pt x="5443" y="875"/>
                    <a:pt x="4472" y="723"/>
                  </a:cubicBezTo>
                  <a:cubicBezTo>
                    <a:pt x="3503" y="571"/>
                    <a:pt x="2074" y="0"/>
                    <a:pt x="2074" y="0"/>
                  </a:cubicBezTo>
                  <a:close/>
                </a:path>
              </a:pathLst>
            </a:custGeom>
            <a:solidFill>
              <a:srgbClr val="9C8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9"/>
            <p:cNvSpPr/>
            <p:nvPr/>
          </p:nvSpPr>
          <p:spPr>
            <a:xfrm flipH="1">
              <a:off x="7253131" y="4759693"/>
              <a:ext cx="81028" cy="104530"/>
            </a:xfrm>
            <a:custGeom>
              <a:rect b="b" l="l" r="r" t="t"/>
              <a:pathLst>
                <a:path extrusionOk="0" h="3238" w="2510">
                  <a:moveTo>
                    <a:pt x="962" y="1"/>
                  </a:moveTo>
                  <a:cubicBezTo>
                    <a:pt x="831" y="1"/>
                    <a:pt x="707" y="45"/>
                    <a:pt x="620" y="171"/>
                  </a:cubicBezTo>
                  <a:cubicBezTo>
                    <a:pt x="327" y="589"/>
                    <a:pt x="1" y="2463"/>
                    <a:pt x="99" y="2765"/>
                  </a:cubicBezTo>
                  <a:cubicBezTo>
                    <a:pt x="238" y="3191"/>
                    <a:pt x="943" y="3238"/>
                    <a:pt x="1245" y="3238"/>
                  </a:cubicBezTo>
                  <a:cubicBezTo>
                    <a:pt x="1329" y="3238"/>
                    <a:pt x="1381" y="3234"/>
                    <a:pt x="1381" y="3234"/>
                  </a:cubicBezTo>
                  <a:lnTo>
                    <a:pt x="2510" y="938"/>
                  </a:lnTo>
                  <a:lnTo>
                    <a:pt x="1609" y="240"/>
                  </a:lnTo>
                  <a:cubicBezTo>
                    <a:pt x="1609" y="240"/>
                    <a:pt x="1267" y="1"/>
                    <a:pt x="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9"/>
            <p:cNvSpPr/>
            <p:nvPr/>
          </p:nvSpPr>
          <p:spPr>
            <a:xfrm flipH="1">
              <a:off x="8192446" y="4720503"/>
              <a:ext cx="202538" cy="199246"/>
            </a:xfrm>
            <a:custGeom>
              <a:rect b="b" l="l" r="r" t="t"/>
              <a:pathLst>
                <a:path extrusionOk="0" h="6172" w="6274">
                  <a:moveTo>
                    <a:pt x="3397" y="0"/>
                  </a:moveTo>
                  <a:cubicBezTo>
                    <a:pt x="2982" y="0"/>
                    <a:pt x="2511" y="22"/>
                    <a:pt x="2224" y="103"/>
                  </a:cubicBezTo>
                  <a:cubicBezTo>
                    <a:pt x="1618" y="273"/>
                    <a:pt x="0" y="1062"/>
                    <a:pt x="0" y="2834"/>
                  </a:cubicBezTo>
                  <a:cubicBezTo>
                    <a:pt x="0" y="4943"/>
                    <a:pt x="991" y="5720"/>
                    <a:pt x="2951" y="6048"/>
                  </a:cubicBezTo>
                  <a:cubicBezTo>
                    <a:pt x="3490" y="6139"/>
                    <a:pt x="3984" y="6172"/>
                    <a:pt x="4416" y="6172"/>
                  </a:cubicBezTo>
                  <a:cubicBezTo>
                    <a:pt x="5557" y="6172"/>
                    <a:pt x="6273" y="5943"/>
                    <a:pt x="6273" y="5943"/>
                  </a:cubicBezTo>
                  <a:lnTo>
                    <a:pt x="4251" y="27"/>
                  </a:lnTo>
                  <a:cubicBezTo>
                    <a:pt x="4251" y="27"/>
                    <a:pt x="3858" y="0"/>
                    <a:pt x="3397" y="0"/>
                  </a:cubicBezTo>
                  <a:close/>
                </a:path>
              </a:pathLst>
            </a:custGeom>
            <a:solidFill>
              <a:srgbClr val="AA7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9"/>
            <p:cNvSpPr/>
            <p:nvPr/>
          </p:nvSpPr>
          <p:spPr>
            <a:xfrm flipH="1">
              <a:off x="7966923" y="4717533"/>
              <a:ext cx="418861" cy="198213"/>
            </a:xfrm>
            <a:custGeom>
              <a:rect b="b" l="l" r="r" t="t"/>
              <a:pathLst>
                <a:path extrusionOk="0" h="6140" w="12975">
                  <a:moveTo>
                    <a:pt x="4809" y="1"/>
                  </a:moveTo>
                  <a:cubicBezTo>
                    <a:pt x="4588" y="1"/>
                    <a:pt x="4390" y="7"/>
                    <a:pt x="4223" y="21"/>
                  </a:cubicBezTo>
                  <a:cubicBezTo>
                    <a:pt x="2891" y="135"/>
                    <a:pt x="1757" y="688"/>
                    <a:pt x="1130" y="1819"/>
                  </a:cubicBezTo>
                  <a:cubicBezTo>
                    <a:pt x="0" y="3860"/>
                    <a:pt x="1701" y="6096"/>
                    <a:pt x="3908" y="6134"/>
                  </a:cubicBezTo>
                  <a:cubicBezTo>
                    <a:pt x="4089" y="6137"/>
                    <a:pt x="4256" y="6139"/>
                    <a:pt x="4416" y="6139"/>
                  </a:cubicBezTo>
                  <a:cubicBezTo>
                    <a:pt x="5328" y="6139"/>
                    <a:pt x="6030" y="6072"/>
                    <a:pt x="7680" y="5720"/>
                  </a:cubicBezTo>
                  <a:cubicBezTo>
                    <a:pt x="9483" y="5335"/>
                    <a:pt x="12975" y="4542"/>
                    <a:pt x="12617" y="3131"/>
                  </a:cubicBezTo>
                  <a:lnTo>
                    <a:pt x="12130" y="829"/>
                  </a:lnTo>
                  <a:cubicBezTo>
                    <a:pt x="12130" y="829"/>
                    <a:pt x="11504" y="226"/>
                    <a:pt x="10204" y="226"/>
                  </a:cubicBezTo>
                  <a:cubicBezTo>
                    <a:pt x="10099" y="226"/>
                    <a:pt x="9990" y="229"/>
                    <a:pt x="9876" y="238"/>
                  </a:cubicBezTo>
                  <a:cubicBezTo>
                    <a:pt x="9792" y="244"/>
                    <a:pt x="9690" y="247"/>
                    <a:pt x="9574" y="247"/>
                  </a:cubicBezTo>
                  <a:cubicBezTo>
                    <a:pt x="8504" y="247"/>
                    <a:pt x="6202" y="1"/>
                    <a:pt x="48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9"/>
            <p:cNvSpPr/>
            <p:nvPr/>
          </p:nvSpPr>
          <p:spPr>
            <a:xfrm flipH="1">
              <a:off x="7782268" y="4706815"/>
              <a:ext cx="374183" cy="154147"/>
            </a:xfrm>
            <a:custGeom>
              <a:rect b="b" l="l" r="r" t="t"/>
              <a:pathLst>
                <a:path extrusionOk="0" h="4775" w="11591">
                  <a:moveTo>
                    <a:pt x="7512" y="0"/>
                  </a:moveTo>
                  <a:cubicBezTo>
                    <a:pt x="7512" y="0"/>
                    <a:pt x="6084" y="571"/>
                    <a:pt x="5114" y="723"/>
                  </a:cubicBezTo>
                  <a:cubicBezTo>
                    <a:pt x="4143" y="875"/>
                    <a:pt x="1928" y="856"/>
                    <a:pt x="1003" y="1579"/>
                  </a:cubicBezTo>
                  <a:cubicBezTo>
                    <a:pt x="0" y="2363"/>
                    <a:pt x="584" y="4149"/>
                    <a:pt x="1307" y="4511"/>
                  </a:cubicBezTo>
                  <a:cubicBezTo>
                    <a:pt x="1672" y="4693"/>
                    <a:pt x="2007" y="4775"/>
                    <a:pt x="2353" y="4775"/>
                  </a:cubicBezTo>
                  <a:cubicBezTo>
                    <a:pt x="3113" y="4775"/>
                    <a:pt x="3932" y="4382"/>
                    <a:pt x="5266" y="3806"/>
                  </a:cubicBezTo>
                  <a:cubicBezTo>
                    <a:pt x="7207" y="2969"/>
                    <a:pt x="11591" y="2719"/>
                    <a:pt x="11591" y="2719"/>
                  </a:cubicBezTo>
                  <a:lnTo>
                    <a:pt x="7512" y="0"/>
                  </a:lnTo>
                  <a:close/>
                </a:path>
              </a:pathLst>
            </a:custGeom>
            <a:solidFill>
              <a:srgbClr val="9C8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9"/>
            <p:cNvSpPr/>
            <p:nvPr/>
          </p:nvSpPr>
          <p:spPr>
            <a:xfrm flipH="1">
              <a:off x="8091822" y="4759693"/>
              <a:ext cx="81028" cy="104530"/>
            </a:xfrm>
            <a:custGeom>
              <a:rect b="b" l="l" r="r" t="t"/>
              <a:pathLst>
                <a:path extrusionOk="0" h="3238" w="2510">
                  <a:moveTo>
                    <a:pt x="1548" y="1"/>
                  </a:moveTo>
                  <a:cubicBezTo>
                    <a:pt x="1243" y="1"/>
                    <a:pt x="901" y="240"/>
                    <a:pt x="901" y="240"/>
                  </a:cubicBezTo>
                  <a:lnTo>
                    <a:pt x="0" y="938"/>
                  </a:lnTo>
                  <a:lnTo>
                    <a:pt x="1129" y="3234"/>
                  </a:lnTo>
                  <a:cubicBezTo>
                    <a:pt x="1129" y="3234"/>
                    <a:pt x="1182" y="3238"/>
                    <a:pt x="1266" y="3238"/>
                  </a:cubicBezTo>
                  <a:cubicBezTo>
                    <a:pt x="1567" y="3238"/>
                    <a:pt x="2272" y="3191"/>
                    <a:pt x="2411" y="2765"/>
                  </a:cubicBezTo>
                  <a:cubicBezTo>
                    <a:pt x="2509" y="2463"/>
                    <a:pt x="2183" y="589"/>
                    <a:pt x="1891" y="171"/>
                  </a:cubicBezTo>
                  <a:cubicBezTo>
                    <a:pt x="1803" y="45"/>
                    <a:pt x="1679" y="1"/>
                    <a:pt x="1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9"/>
            <p:cNvSpPr/>
            <p:nvPr/>
          </p:nvSpPr>
          <p:spPr>
            <a:xfrm flipH="1">
              <a:off x="7396787" y="4275428"/>
              <a:ext cx="1125228" cy="574623"/>
            </a:xfrm>
            <a:custGeom>
              <a:rect b="b" l="l" r="r" t="t"/>
              <a:pathLst>
                <a:path extrusionOk="0" h="17800" w="34856">
                  <a:moveTo>
                    <a:pt x="5455" y="1"/>
                  </a:moveTo>
                  <a:cubicBezTo>
                    <a:pt x="4236" y="1"/>
                    <a:pt x="3051" y="372"/>
                    <a:pt x="2032" y="1374"/>
                  </a:cubicBezTo>
                  <a:cubicBezTo>
                    <a:pt x="54" y="3318"/>
                    <a:pt x="0" y="6746"/>
                    <a:pt x="1287" y="8806"/>
                  </a:cubicBezTo>
                  <a:cubicBezTo>
                    <a:pt x="2574" y="10865"/>
                    <a:pt x="4810" y="11870"/>
                    <a:pt x="6994" y="12696"/>
                  </a:cubicBezTo>
                  <a:cubicBezTo>
                    <a:pt x="6995" y="12696"/>
                    <a:pt x="22856" y="17787"/>
                    <a:pt x="33260" y="17800"/>
                  </a:cubicBezTo>
                  <a:cubicBezTo>
                    <a:pt x="33260" y="17800"/>
                    <a:pt x="33260" y="17800"/>
                    <a:pt x="33260" y="17800"/>
                  </a:cubicBezTo>
                  <a:cubicBezTo>
                    <a:pt x="34056" y="17800"/>
                    <a:pt x="34855" y="13919"/>
                    <a:pt x="34689" y="13171"/>
                  </a:cubicBezTo>
                  <a:cubicBezTo>
                    <a:pt x="34689" y="13171"/>
                    <a:pt x="28774" y="10455"/>
                    <a:pt x="26953" y="9715"/>
                  </a:cubicBezTo>
                  <a:cubicBezTo>
                    <a:pt x="21561" y="7525"/>
                    <a:pt x="15534" y="4011"/>
                    <a:pt x="10327" y="1426"/>
                  </a:cubicBezTo>
                  <a:cubicBezTo>
                    <a:pt x="8859" y="696"/>
                    <a:pt x="7124" y="1"/>
                    <a:pt x="5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9"/>
            <p:cNvSpPr/>
            <p:nvPr/>
          </p:nvSpPr>
          <p:spPr>
            <a:xfrm flipH="1">
              <a:off x="7461384" y="3253278"/>
              <a:ext cx="142784" cy="242342"/>
            </a:xfrm>
            <a:custGeom>
              <a:rect b="b" l="l" r="r" t="t"/>
              <a:pathLst>
                <a:path extrusionOk="0" h="7507" w="4423">
                  <a:moveTo>
                    <a:pt x="2690" y="1"/>
                  </a:moveTo>
                  <a:cubicBezTo>
                    <a:pt x="2682" y="1"/>
                    <a:pt x="2675" y="2"/>
                    <a:pt x="2667" y="3"/>
                  </a:cubicBezTo>
                  <a:cubicBezTo>
                    <a:pt x="2393" y="52"/>
                    <a:pt x="2392" y="295"/>
                    <a:pt x="2495" y="884"/>
                  </a:cubicBezTo>
                  <a:cubicBezTo>
                    <a:pt x="2495" y="884"/>
                    <a:pt x="2609" y="1564"/>
                    <a:pt x="2714" y="2104"/>
                  </a:cubicBezTo>
                  <a:cubicBezTo>
                    <a:pt x="2389" y="1495"/>
                    <a:pt x="1668" y="230"/>
                    <a:pt x="1311" y="230"/>
                  </a:cubicBezTo>
                  <a:cubicBezTo>
                    <a:pt x="1294" y="230"/>
                    <a:pt x="1278" y="233"/>
                    <a:pt x="1262" y="239"/>
                  </a:cubicBezTo>
                  <a:cubicBezTo>
                    <a:pt x="1003" y="340"/>
                    <a:pt x="1048" y="577"/>
                    <a:pt x="1262" y="1136"/>
                  </a:cubicBezTo>
                  <a:cubicBezTo>
                    <a:pt x="1262" y="1136"/>
                    <a:pt x="1439" y="1608"/>
                    <a:pt x="1619" y="2062"/>
                  </a:cubicBezTo>
                  <a:cubicBezTo>
                    <a:pt x="1262" y="1448"/>
                    <a:pt x="789" y="733"/>
                    <a:pt x="519" y="733"/>
                  </a:cubicBezTo>
                  <a:cubicBezTo>
                    <a:pt x="502" y="733"/>
                    <a:pt x="486" y="736"/>
                    <a:pt x="470" y="742"/>
                  </a:cubicBezTo>
                  <a:cubicBezTo>
                    <a:pt x="214" y="843"/>
                    <a:pt x="258" y="1081"/>
                    <a:pt x="470" y="1641"/>
                  </a:cubicBezTo>
                  <a:cubicBezTo>
                    <a:pt x="470" y="1641"/>
                    <a:pt x="984" y="3008"/>
                    <a:pt x="1155" y="3328"/>
                  </a:cubicBezTo>
                  <a:cubicBezTo>
                    <a:pt x="1214" y="3441"/>
                    <a:pt x="1253" y="3735"/>
                    <a:pt x="1279" y="4070"/>
                  </a:cubicBezTo>
                  <a:cubicBezTo>
                    <a:pt x="1138" y="3732"/>
                    <a:pt x="844" y="3036"/>
                    <a:pt x="651" y="2794"/>
                  </a:cubicBezTo>
                  <a:cubicBezTo>
                    <a:pt x="544" y="2661"/>
                    <a:pt x="407" y="2586"/>
                    <a:pt x="292" y="2586"/>
                  </a:cubicBezTo>
                  <a:cubicBezTo>
                    <a:pt x="185" y="2586"/>
                    <a:pt x="96" y="2650"/>
                    <a:pt x="65" y="2794"/>
                  </a:cubicBezTo>
                  <a:cubicBezTo>
                    <a:pt x="0" y="3093"/>
                    <a:pt x="599" y="4269"/>
                    <a:pt x="641" y="4718"/>
                  </a:cubicBezTo>
                  <a:cubicBezTo>
                    <a:pt x="685" y="5167"/>
                    <a:pt x="800" y="7507"/>
                    <a:pt x="800" y="7507"/>
                  </a:cubicBezTo>
                  <a:lnTo>
                    <a:pt x="1392" y="5354"/>
                  </a:lnTo>
                  <a:lnTo>
                    <a:pt x="2108" y="4386"/>
                  </a:lnTo>
                  <a:cubicBezTo>
                    <a:pt x="2116" y="4703"/>
                    <a:pt x="2116" y="4941"/>
                    <a:pt x="2116" y="4941"/>
                  </a:cubicBezTo>
                  <a:lnTo>
                    <a:pt x="2721" y="4124"/>
                  </a:lnTo>
                  <a:lnTo>
                    <a:pt x="2721" y="4124"/>
                  </a:lnTo>
                  <a:cubicBezTo>
                    <a:pt x="2661" y="4491"/>
                    <a:pt x="2604" y="4781"/>
                    <a:pt x="2604" y="4781"/>
                  </a:cubicBezTo>
                  <a:lnTo>
                    <a:pt x="4423" y="4555"/>
                  </a:lnTo>
                  <a:lnTo>
                    <a:pt x="3838" y="2458"/>
                  </a:lnTo>
                  <a:cubicBezTo>
                    <a:pt x="3838" y="2458"/>
                    <a:pt x="3153" y="1"/>
                    <a:pt x="2690" y="1"/>
                  </a:cubicBezTo>
                  <a:close/>
                </a:path>
              </a:pathLst>
            </a:custGeom>
            <a:solidFill>
              <a:srgbClr val="9C8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9"/>
            <p:cNvSpPr/>
            <p:nvPr/>
          </p:nvSpPr>
          <p:spPr>
            <a:xfrm flipH="1">
              <a:off x="7707697" y="3188326"/>
              <a:ext cx="457180" cy="676990"/>
            </a:xfrm>
            <a:custGeom>
              <a:rect b="b" l="l" r="r" t="t"/>
              <a:pathLst>
                <a:path extrusionOk="0" h="20971" w="14162">
                  <a:moveTo>
                    <a:pt x="4458" y="1"/>
                  </a:moveTo>
                  <a:lnTo>
                    <a:pt x="0" y="17040"/>
                  </a:lnTo>
                  <a:cubicBezTo>
                    <a:pt x="0" y="17040"/>
                    <a:pt x="3597" y="17999"/>
                    <a:pt x="4929" y="18514"/>
                  </a:cubicBezTo>
                  <a:cubicBezTo>
                    <a:pt x="6170" y="18993"/>
                    <a:pt x="10264" y="20970"/>
                    <a:pt x="10264" y="20970"/>
                  </a:cubicBezTo>
                  <a:lnTo>
                    <a:pt x="14162" y="3419"/>
                  </a:lnTo>
                  <a:cubicBezTo>
                    <a:pt x="14162" y="3419"/>
                    <a:pt x="11480" y="2036"/>
                    <a:pt x="9462" y="1342"/>
                  </a:cubicBezTo>
                  <a:cubicBezTo>
                    <a:pt x="6822" y="435"/>
                    <a:pt x="4458" y="1"/>
                    <a:pt x="4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9"/>
            <p:cNvSpPr/>
            <p:nvPr/>
          </p:nvSpPr>
          <p:spPr>
            <a:xfrm flipH="1">
              <a:off x="8269019" y="3351351"/>
              <a:ext cx="346517" cy="504958"/>
            </a:xfrm>
            <a:custGeom>
              <a:rect b="b" l="l" r="r" t="t"/>
              <a:pathLst>
                <a:path extrusionOk="0" h="15642" w="10734">
                  <a:moveTo>
                    <a:pt x="2850" y="1"/>
                  </a:moveTo>
                  <a:lnTo>
                    <a:pt x="2850" y="1"/>
                  </a:lnTo>
                  <a:cubicBezTo>
                    <a:pt x="2522" y="151"/>
                    <a:pt x="2211" y="336"/>
                    <a:pt x="1925" y="556"/>
                  </a:cubicBezTo>
                  <a:cubicBezTo>
                    <a:pt x="1782" y="665"/>
                    <a:pt x="1644" y="782"/>
                    <a:pt x="1513" y="906"/>
                  </a:cubicBezTo>
                  <a:cubicBezTo>
                    <a:pt x="1250" y="1152"/>
                    <a:pt x="1012" y="1425"/>
                    <a:pt x="802" y="1719"/>
                  </a:cubicBezTo>
                  <a:cubicBezTo>
                    <a:pt x="775" y="1756"/>
                    <a:pt x="750" y="1792"/>
                    <a:pt x="725" y="1830"/>
                  </a:cubicBezTo>
                  <a:cubicBezTo>
                    <a:pt x="700" y="1868"/>
                    <a:pt x="675" y="1905"/>
                    <a:pt x="651" y="1943"/>
                  </a:cubicBezTo>
                  <a:cubicBezTo>
                    <a:pt x="603" y="2019"/>
                    <a:pt x="557" y="2098"/>
                    <a:pt x="513" y="2176"/>
                  </a:cubicBezTo>
                  <a:cubicBezTo>
                    <a:pt x="424" y="2334"/>
                    <a:pt x="350" y="2498"/>
                    <a:pt x="288" y="2667"/>
                  </a:cubicBezTo>
                  <a:cubicBezTo>
                    <a:pt x="226" y="2837"/>
                    <a:pt x="175" y="3011"/>
                    <a:pt x="138" y="3188"/>
                  </a:cubicBezTo>
                  <a:cubicBezTo>
                    <a:pt x="61" y="3540"/>
                    <a:pt x="24" y="3901"/>
                    <a:pt x="11" y="4262"/>
                  </a:cubicBezTo>
                  <a:cubicBezTo>
                    <a:pt x="1" y="4622"/>
                    <a:pt x="11" y="4983"/>
                    <a:pt x="42" y="5344"/>
                  </a:cubicBezTo>
                  <a:cubicBezTo>
                    <a:pt x="102" y="6063"/>
                    <a:pt x="227" y="6776"/>
                    <a:pt x="392" y="7478"/>
                  </a:cubicBezTo>
                  <a:cubicBezTo>
                    <a:pt x="475" y="7829"/>
                    <a:pt x="567" y="8178"/>
                    <a:pt x="675" y="8522"/>
                  </a:cubicBezTo>
                  <a:cubicBezTo>
                    <a:pt x="781" y="8867"/>
                    <a:pt x="889" y="9211"/>
                    <a:pt x="999" y="9555"/>
                  </a:cubicBezTo>
                  <a:cubicBezTo>
                    <a:pt x="1219" y="10241"/>
                    <a:pt x="1444" y="10927"/>
                    <a:pt x="1677" y="11609"/>
                  </a:cubicBezTo>
                  <a:cubicBezTo>
                    <a:pt x="1911" y="12292"/>
                    <a:pt x="2152" y="12971"/>
                    <a:pt x="2409" y="13645"/>
                  </a:cubicBezTo>
                  <a:cubicBezTo>
                    <a:pt x="2538" y="13982"/>
                    <a:pt x="2671" y="14318"/>
                    <a:pt x="2813" y="14650"/>
                  </a:cubicBezTo>
                  <a:cubicBezTo>
                    <a:pt x="2884" y="14815"/>
                    <a:pt x="2957" y="14980"/>
                    <a:pt x="3034" y="15143"/>
                  </a:cubicBezTo>
                  <a:cubicBezTo>
                    <a:pt x="3112" y="15306"/>
                    <a:pt x="3193" y="15467"/>
                    <a:pt x="3283" y="15624"/>
                  </a:cubicBezTo>
                  <a:lnTo>
                    <a:pt x="3284" y="15628"/>
                  </a:lnTo>
                  <a:lnTo>
                    <a:pt x="3288" y="15628"/>
                  </a:lnTo>
                  <a:cubicBezTo>
                    <a:pt x="3414" y="15638"/>
                    <a:pt x="3539" y="15641"/>
                    <a:pt x="3665" y="15641"/>
                  </a:cubicBezTo>
                  <a:cubicBezTo>
                    <a:pt x="3718" y="15641"/>
                    <a:pt x="3771" y="15640"/>
                    <a:pt x="3824" y="15639"/>
                  </a:cubicBezTo>
                  <a:cubicBezTo>
                    <a:pt x="4003" y="15635"/>
                    <a:pt x="4181" y="15625"/>
                    <a:pt x="4359" y="15610"/>
                  </a:cubicBezTo>
                  <a:cubicBezTo>
                    <a:pt x="4715" y="15579"/>
                    <a:pt x="5068" y="15527"/>
                    <a:pt x="5418" y="15455"/>
                  </a:cubicBezTo>
                  <a:cubicBezTo>
                    <a:pt x="5768" y="15382"/>
                    <a:pt x="6113" y="15290"/>
                    <a:pt x="6452" y="15178"/>
                  </a:cubicBezTo>
                  <a:cubicBezTo>
                    <a:pt x="6791" y="15066"/>
                    <a:pt x="7123" y="14933"/>
                    <a:pt x="7446" y="14781"/>
                  </a:cubicBezTo>
                  <a:cubicBezTo>
                    <a:pt x="8093" y="14477"/>
                    <a:pt x="8700" y="14094"/>
                    <a:pt x="9253" y="13640"/>
                  </a:cubicBezTo>
                  <a:cubicBezTo>
                    <a:pt x="9322" y="13583"/>
                    <a:pt x="9391" y="13527"/>
                    <a:pt x="9458" y="13467"/>
                  </a:cubicBezTo>
                  <a:lnTo>
                    <a:pt x="9559" y="13379"/>
                  </a:lnTo>
                  <a:lnTo>
                    <a:pt x="9657" y="13289"/>
                  </a:lnTo>
                  <a:lnTo>
                    <a:pt x="9706" y="13244"/>
                  </a:lnTo>
                  <a:lnTo>
                    <a:pt x="9754" y="13197"/>
                  </a:lnTo>
                  <a:lnTo>
                    <a:pt x="9850" y="13105"/>
                  </a:lnTo>
                  <a:lnTo>
                    <a:pt x="9945" y="13009"/>
                  </a:lnTo>
                  <a:cubicBezTo>
                    <a:pt x="9976" y="12977"/>
                    <a:pt x="10008" y="12946"/>
                    <a:pt x="10038" y="12913"/>
                  </a:cubicBezTo>
                  <a:cubicBezTo>
                    <a:pt x="10284" y="12654"/>
                    <a:pt x="10515" y="12382"/>
                    <a:pt x="10731" y="12097"/>
                  </a:cubicBezTo>
                  <a:lnTo>
                    <a:pt x="10733" y="12095"/>
                  </a:lnTo>
                  <a:lnTo>
                    <a:pt x="10732" y="12094"/>
                  </a:lnTo>
                  <a:lnTo>
                    <a:pt x="8626" y="6607"/>
                  </a:lnTo>
                  <a:lnTo>
                    <a:pt x="8626" y="6607"/>
                  </a:lnTo>
                  <a:lnTo>
                    <a:pt x="10722" y="12091"/>
                  </a:lnTo>
                  <a:lnTo>
                    <a:pt x="10722" y="12091"/>
                  </a:lnTo>
                  <a:cubicBezTo>
                    <a:pt x="10508" y="12375"/>
                    <a:pt x="10276" y="12647"/>
                    <a:pt x="10031" y="12905"/>
                  </a:cubicBezTo>
                  <a:cubicBezTo>
                    <a:pt x="10001" y="12937"/>
                    <a:pt x="9969" y="12968"/>
                    <a:pt x="9938" y="12999"/>
                  </a:cubicBezTo>
                  <a:lnTo>
                    <a:pt x="9844" y="13095"/>
                  </a:lnTo>
                  <a:lnTo>
                    <a:pt x="9747" y="13188"/>
                  </a:lnTo>
                  <a:lnTo>
                    <a:pt x="9699" y="13234"/>
                  </a:lnTo>
                  <a:lnTo>
                    <a:pt x="9650" y="13279"/>
                  </a:lnTo>
                  <a:lnTo>
                    <a:pt x="9552" y="13370"/>
                  </a:lnTo>
                  <a:lnTo>
                    <a:pt x="9451" y="13458"/>
                  </a:lnTo>
                  <a:cubicBezTo>
                    <a:pt x="9384" y="13517"/>
                    <a:pt x="9315" y="13574"/>
                    <a:pt x="9247" y="13631"/>
                  </a:cubicBezTo>
                  <a:cubicBezTo>
                    <a:pt x="8694" y="14084"/>
                    <a:pt x="8088" y="14465"/>
                    <a:pt x="7443" y="14769"/>
                  </a:cubicBezTo>
                  <a:cubicBezTo>
                    <a:pt x="7120" y="14921"/>
                    <a:pt x="6788" y="15053"/>
                    <a:pt x="6450" y="15164"/>
                  </a:cubicBezTo>
                  <a:cubicBezTo>
                    <a:pt x="6110" y="15277"/>
                    <a:pt x="5765" y="15368"/>
                    <a:pt x="5416" y="15440"/>
                  </a:cubicBezTo>
                  <a:cubicBezTo>
                    <a:pt x="5067" y="15513"/>
                    <a:pt x="4714" y="15564"/>
                    <a:pt x="4358" y="15595"/>
                  </a:cubicBezTo>
                  <a:cubicBezTo>
                    <a:pt x="4180" y="15610"/>
                    <a:pt x="4003" y="15622"/>
                    <a:pt x="3825" y="15624"/>
                  </a:cubicBezTo>
                  <a:cubicBezTo>
                    <a:pt x="3773" y="15625"/>
                    <a:pt x="3721" y="15625"/>
                    <a:pt x="3669" y="15625"/>
                  </a:cubicBezTo>
                  <a:cubicBezTo>
                    <a:pt x="3544" y="15625"/>
                    <a:pt x="3419" y="15622"/>
                    <a:pt x="3294" y="15613"/>
                  </a:cubicBezTo>
                  <a:lnTo>
                    <a:pt x="3294" y="15613"/>
                  </a:lnTo>
                  <a:cubicBezTo>
                    <a:pt x="3205" y="15457"/>
                    <a:pt x="3125" y="15297"/>
                    <a:pt x="3048" y="15135"/>
                  </a:cubicBezTo>
                  <a:cubicBezTo>
                    <a:pt x="2972" y="14973"/>
                    <a:pt x="2898" y="14808"/>
                    <a:pt x="2828" y="14642"/>
                  </a:cubicBezTo>
                  <a:cubicBezTo>
                    <a:pt x="2687" y="14311"/>
                    <a:pt x="2553" y="13975"/>
                    <a:pt x="2423" y="13638"/>
                  </a:cubicBezTo>
                  <a:cubicBezTo>
                    <a:pt x="2166" y="12965"/>
                    <a:pt x="1925" y="12285"/>
                    <a:pt x="1691" y="11603"/>
                  </a:cubicBezTo>
                  <a:cubicBezTo>
                    <a:pt x="1457" y="10921"/>
                    <a:pt x="1231" y="10235"/>
                    <a:pt x="1012" y="9549"/>
                  </a:cubicBezTo>
                  <a:cubicBezTo>
                    <a:pt x="795" y="8861"/>
                    <a:pt x="562" y="8177"/>
                    <a:pt x="402" y="7474"/>
                  </a:cubicBezTo>
                  <a:cubicBezTo>
                    <a:pt x="236" y="6772"/>
                    <a:pt x="112" y="6059"/>
                    <a:pt x="51" y="5341"/>
                  </a:cubicBezTo>
                  <a:cubicBezTo>
                    <a:pt x="20" y="4982"/>
                    <a:pt x="10" y="4621"/>
                    <a:pt x="20" y="4260"/>
                  </a:cubicBezTo>
                  <a:cubicBezTo>
                    <a:pt x="33" y="3900"/>
                    <a:pt x="70" y="3541"/>
                    <a:pt x="146" y="3189"/>
                  </a:cubicBezTo>
                  <a:cubicBezTo>
                    <a:pt x="183" y="3012"/>
                    <a:pt x="233" y="2838"/>
                    <a:pt x="295" y="2670"/>
                  </a:cubicBezTo>
                  <a:cubicBezTo>
                    <a:pt x="355" y="2500"/>
                    <a:pt x="430" y="2335"/>
                    <a:pt x="519" y="2178"/>
                  </a:cubicBezTo>
                  <a:cubicBezTo>
                    <a:pt x="561" y="2099"/>
                    <a:pt x="608" y="2022"/>
                    <a:pt x="656" y="1946"/>
                  </a:cubicBezTo>
                  <a:cubicBezTo>
                    <a:pt x="679" y="1907"/>
                    <a:pt x="704" y="1870"/>
                    <a:pt x="730" y="1832"/>
                  </a:cubicBezTo>
                  <a:cubicBezTo>
                    <a:pt x="755" y="1795"/>
                    <a:pt x="780" y="1757"/>
                    <a:pt x="807" y="1721"/>
                  </a:cubicBezTo>
                  <a:cubicBezTo>
                    <a:pt x="911" y="1575"/>
                    <a:pt x="1022" y="1433"/>
                    <a:pt x="1141" y="1298"/>
                  </a:cubicBezTo>
                  <a:cubicBezTo>
                    <a:pt x="1260" y="1161"/>
                    <a:pt x="1384" y="1031"/>
                    <a:pt x="1516" y="907"/>
                  </a:cubicBezTo>
                  <a:cubicBezTo>
                    <a:pt x="1647" y="783"/>
                    <a:pt x="1784" y="666"/>
                    <a:pt x="1926" y="556"/>
                  </a:cubicBezTo>
                  <a:cubicBezTo>
                    <a:pt x="2212" y="336"/>
                    <a:pt x="2522" y="15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8" name="Google Shape;6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50" y="1041375"/>
            <a:ext cx="4558228" cy="38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650" y="1085838"/>
            <a:ext cx="4396751" cy="378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Book Club Slides for College by Slidesgo">
  <a:themeElements>
    <a:clrScheme name="Simple Light">
      <a:dk1>
        <a:srgbClr val="FFFFFF"/>
      </a:dk1>
      <a:lt1>
        <a:srgbClr val="F8F1E5"/>
      </a:lt1>
      <a:dk2>
        <a:srgbClr val="C4F6FA"/>
      </a:dk2>
      <a:lt2>
        <a:srgbClr val="F7BCAF"/>
      </a:lt2>
      <a:accent1>
        <a:srgbClr val="8F8688"/>
      </a:accent1>
      <a:accent2>
        <a:srgbClr val="F8D6C0"/>
      </a:accent2>
      <a:accent3>
        <a:srgbClr val="87725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