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6" r:id="rId8"/>
    <p:sldId id="271" r:id="rId9"/>
    <p:sldId id="265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BF1F-B804-4CD0-938B-7D4FA6201AD4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Утечки памяти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ºÐ°Ð¶ÐµÑÑÑ ÐºÑÐ¾ ÑÐ¾ ÑÐ»Ð¸ÑÐºÐ¾Ð¼ Ð¼Ð½Ð¾Ð³Ð¾ ÐµÑ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0" y="304768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 undo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UndoManager</a:t>
            </a:r>
            <a:r>
              <a:rPr lang="ru-RU" dirty="0"/>
              <a:t> </a:t>
            </a:r>
            <a:r>
              <a:rPr lang="ru-RU" dirty="0" smtClean="0"/>
              <a:t>– корень всех зол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r>
              <a:rPr lang="ru-RU" dirty="0" smtClean="0"/>
              <a:t>… и менее распространённые</a:t>
            </a:r>
          </a:p>
          <a:p>
            <a:r>
              <a:rPr lang="ru-RU" dirty="0" smtClean="0"/>
              <a:t>Как с ними бороться?</a:t>
            </a:r>
          </a:p>
          <a:p>
            <a:r>
              <a:rPr lang="ru-RU" dirty="0" smtClean="0"/>
              <a:t>Чем находить?</a:t>
            </a:r>
          </a:p>
          <a:p>
            <a:r>
              <a:rPr lang="ru-RU" dirty="0" smtClean="0"/>
              <a:t>С чем столкнулись мы? – под вопросом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Binding </a:t>
            </a:r>
            <a:r>
              <a:rPr lang="ru-RU" b="1" dirty="0" smtClean="0"/>
              <a:t>без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en-US" dirty="0" smtClean="0"/>
          </a:p>
          <a:p>
            <a:r>
              <a:rPr lang="en-US" dirty="0" smtClean="0"/>
              <a:t>Unregistered 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Неправильный </a:t>
            </a:r>
            <a:r>
              <a:rPr lang="en-US" dirty="0" smtClean="0"/>
              <a:t>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dirty="0" err="1"/>
              <a:t>INotifyCollectionChanged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лечить </a:t>
            </a:r>
            <a:r>
              <a:rPr lang="ru-RU" dirty="0"/>
              <a:t>н</a:t>
            </a:r>
            <a:r>
              <a:rPr lang="ru-RU" dirty="0" smtClean="0"/>
              <a:t>еправильный </a:t>
            </a:r>
            <a:r>
              <a:rPr lang="en-US" dirty="0" smtClean="0"/>
              <a:t>Binding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DependencyProperty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Binding Mode=“</a:t>
            </a:r>
            <a:r>
              <a:rPr lang="en-US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ru-RU" dirty="0" smtClean="0"/>
              <a:t>Декоратор для </a:t>
            </a:r>
            <a:r>
              <a:rPr lang="en-US" dirty="0" err="1" smtClean="0"/>
              <a:t>OneTime</a:t>
            </a:r>
            <a:r>
              <a:rPr lang="en-US" dirty="0" smtClean="0"/>
              <a:t> Binding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x:Name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сослаться на элемент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endParaRPr lang="ru-RU" dirty="0"/>
          </a:p>
          <a:p>
            <a:r>
              <a:rPr lang="ru-RU" dirty="0" smtClean="0"/>
              <a:t>Лечение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x:Name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Проблема</a:t>
            </a:r>
          </a:p>
          <a:p>
            <a:r>
              <a:rPr lang="ru-RU" dirty="0" smtClean="0"/>
              <a:t>Сильная глобальная ссылка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</a:t>
            </a:r>
          </a:p>
          <a:p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controlName</a:t>
            </a:r>
            <a:r>
              <a:rPr lang="en-US" dirty="0" smtClean="0"/>
              <a:t>”);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3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leak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smtClean="0"/>
              <a:t>DispatcherTimers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174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Основные причины утечек памяти</vt:lpstr>
      <vt:lpstr>Неправильный Binding</vt:lpstr>
      <vt:lpstr>Как лечить неправильный Binding?</vt:lpstr>
      <vt:lpstr>x:Name</vt:lpstr>
      <vt:lpstr>x:Name</vt:lpstr>
      <vt:lpstr>Event Handler leak</vt:lpstr>
      <vt:lpstr>DispatcherTimer</vt:lpstr>
      <vt:lpstr>Textbox 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</cp:revision>
  <dcterms:created xsi:type="dcterms:W3CDTF">2018-11-27T19:58:43Z</dcterms:created>
  <dcterms:modified xsi:type="dcterms:W3CDTF">2018-12-03T21:34:18Z</dcterms:modified>
</cp:coreProperties>
</file>