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69" r:id="rId10"/>
    <p:sldId id="271" r:id="rId11"/>
    <p:sldId id="282" r:id="rId12"/>
    <p:sldId id="265" r:id="rId13"/>
    <p:sldId id="275" r:id="rId14"/>
    <p:sldId id="270" r:id="rId15"/>
    <p:sldId id="280" r:id="rId16"/>
    <p:sldId id="285" r:id="rId17"/>
    <p:sldId id="281" r:id="rId18"/>
    <p:sldId id="287" r:id="rId19"/>
    <p:sldId id="272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44" autoAdjust="0"/>
  </p:normalViewPr>
  <p:slideViewPr>
    <p:cSldViewPr snapToGrid="0">
      <p:cViewPr varScale="1">
        <p:scale>
          <a:sx n="80" d="100"/>
          <a:sy n="80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данные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ru-RU" baseline="0" dirty="0" smtClean="0"/>
              <a:t>утечка!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находится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наш злейший враг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Простейший способ борьбы с </a:t>
            </a:r>
            <a:r>
              <a:rPr lang="en-US" b="1" dirty="0" smtClean="0"/>
              <a:t>event handler leak </a:t>
            </a:r>
            <a:r>
              <a:rPr lang="en-US" dirty="0" smtClean="0"/>
              <a:t>- </a:t>
            </a:r>
            <a:r>
              <a:rPr lang="ru-RU" dirty="0" smtClean="0"/>
              <a:t>явная отписка от событий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dirty="0" err="1" smtClean="0"/>
              <a:t>PropertyChangedEventManager</a:t>
            </a:r>
            <a:r>
              <a:rPr lang="ru-RU" dirty="0" smtClean="0"/>
              <a:t>,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Без общих ресурсов приложения далеко не убежишь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SharedResourceDictionary</a:t>
            </a:r>
            <a:r>
              <a:rPr lang="ru-RU" dirty="0" smtClean="0"/>
              <a:t> – кэширование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(</a:t>
            </a:r>
            <a:r>
              <a:rPr lang="en-US" dirty="0" smtClean="0"/>
              <a:t>Binding + event handlers)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в борьбе с утечками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Слабая связанность</a:t>
            </a:r>
            <a:r>
              <a:rPr lang="en-US" dirty="0" smtClean="0"/>
              <a:t> </a:t>
            </a:r>
            <a:r>
              <a:rPr lang="ru-RU" dirty="0" smtClean="0"/>
              <a:t>для событий и их обработчиков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Responsibility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Чем искать утечки памяти в </a:t>
            </a:r>
            <a:r>
              <a:rPr lang="en-US" b="1" dirty="0" smtClean="0"/>
              <a:t>WPF?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Visual Studio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dotMemory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dot</a:t>
            </a:r>
            <a:r>
              <a:rPr lang="en-US" dirty="0" err="1"/>
              <a:t>N</a:t>
            </a:r>
            <a:r>
              <a:rPr lang="en-US" dirty="0" err="1" smtClean="0"/>
              <a:t>et</a:t>
            </a:r>
            <a:r>
              <a:rPr lang="en-US" dirty="0" smtClean="0"/>
              <a:t> Memory Profiler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ANTS Performance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JustTrace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EQATEC profiler</a:t>
            </a:r>
          </a:p>
          <a:p>
            <a:pPr>
              <a:lnSpc>
                <a:spcPct val="150000"/>
              </a:lnSpc>
            </a:pPr>
            <a:r>
              <a:rPr lang="en-US" smtClean="0"/>
              <a:t>WinDbg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Таблица сравнения профилировщиков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Цена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Удобство для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Скорость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Что-то еще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makarovevgeniy7@gmail.com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08" y="3261186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~</a:t>
            </a:r>
            <a:r>
              <a:rPr lang="ru-RU" dirty="0" smtClean="0"/>
              <a:t>50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обычном состоянии потребление памяти </a:t>
            </a:r>
            <a:r>
              <a:rPr lang="en-US" dirty="0" smtClean="0"/>
              <a:t>~</a:t>
            </a:r>
            <a:r>
              <a:rPr lang="ru-RU" dirty="0" smtClean="0"/>
              <a:t>160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Место для кода тяжелого объекта </a:t>
            </a:r>
            <a:r>
              <a:rPr lang="ru-RU" dirty="0" err="1" smtClean="0"/>
              <a:t>демки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19" y="2719387"/>
            <a:ext cx="6991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x:Name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windows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777</Words>
  <Application>Microsoft Office PowerPoint</Application>
  <PresentationFormat>Широкоэкранный</PresentationFormat>
  <Paragraphs>178</Paragraphs>
  <Slides>23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Event Handler leak</vt:lpstr>
      <vt:lpstr>Как лечить Event Handler leak?</vt:lpstr>
      <vt:lpstr>DispatcherTimer</vt:lpstr>
      <vt:lpstr>Links to objects in parent windows</vt:lpstr>
      <vt:lpstr>Textbox undo</vt:lpstr>
      <vt:lpstr>Media effect resource leak</vt:lpstr>
      <vt:lpstr>Как лечить Media effect resource leak?</vt:lpstr>
      <vt:lpstr>Many instances of ResourceDictionaries</vt:lpstr>
      <vt:lpstr>Third-party libraries</vt:lpstr>
      <vt:lpstr>Выводы</vt:lpstr>
      <vt:lpstr>Чем искать утечки памяти в WPF?</vt:lpstr>
      <vt:lpstr>Таблица сравнения профилировщиков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59</cp:revision>
  <dcterms:created xsi:type="dcterms:W3CDTF">2018-11-27T19:58:43Z</dcterms:created>
  <dcterms:modified xsi:type="dcterms:W3CDTF">2018-12-11T21:19:25Z</dcterms:modified>
</cp:coreProperties>
</file>