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9" r:id="rId4"/>
    <p:sldId id="284" r:id="rId5"/>
    <p:sldId id="258" r:id="rId6"/>
    <p:sldId id="267" r:id="rId7"/>
    <p:sldId id="268" r:id="rId8"/>
    <p:sldId id="269" r:id="rId9"/>
    <p:sldId id="283" r:id="rId10"/>
    <p:sldId id="271" r:id="rId11"/>
    <p:sldId id="282" r:id="rId12"/>
    <p:sldId id="265" r:id="rId13"/>
    <p:sldId id="272" r:id="rId14"/>
    <p:sldId id="275" r:id="rId15"/>
    <p:sldId id="270" r:id="rId16"/>
    <p:sldId id="280" r:id="rId17"/>
    <p:sldId id="281" r:id="rId18"/>
    <p:sldId id="274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544" autoAdjust="0"/>
  </p:normalViewPr>
  <p:slideViewPr>
    <p:cSldViewPr snapToGrid="0">
      <p:cViewPr varScale="1">
        <p:scale>
          <a:sx n="97" d="100"/>
          <a:sy n="97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2760C-D076-4A5B-AE14-FF54E2D8759C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998F4-8103-417C-AF3C-B5E3C74782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33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12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Binding – </a:t>
            </a:r>
            <a:r>
              <a:rPr lang="ru-RU" dirty="0" smtClean="0"/>
              <a:t>декларативная</a:t>
            </a:r>
            <a:r>
              <a:rPr lang="ru-RU" baseline="0" dirty="0" smtClean="0"/>
              <a:t> реализация паттерна </a:t>
            </a:r>
            <a:r>
              <a:rPr lang="en-US" baseline="0" dirty="0" smtClean="0"/>
              <a:t>Observer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Объект -  источник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Подписант – </a:t>
            </a:r>
            <a:r>
              <a:rPr lang="ru-RU" baseline="0" dirty="0" err="1" smtClean="0"/>
              <a:t>вьюха</a:t>
            </a:r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Уточнить про коллекции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020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</a:t>
            </a:r>
            <a:r>
              <a:rPr lang="ru-RU" baseline="0" dirty="0" smtClean="0"/>
              <a:t> забыть упомянуть про </a:t>
            </a:r>
            <a:r>
              <a:rPr lang="en-US" baseline="0" dirty="0" smtClean="0"/>
              <a:t>Immutable +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</a:t>
            </a:r>
            <a:endParaRPr lang="ru-RU" baseline="0" dirty="0" smtClean="0"/>
          </a:p>
          <a:p>
            <a:r>
              <a:rPr lang="ru-RU" baseline="0" dirty="0" smtClean="0"/>
              <a:t>А </a:t>
            </a:r>
            <a:r>
              <a:rPr lang="en-US" baseline="0" dirty="0" err="1" smtClean="0"/>
              <a:t>DependencyObject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Bryan Lagunas – </a:t>
            </a:r>
            <a:r>
              <a:rPr lang="ru-RU" baseline="0" dirty="0" smtClean="0"/>
              <a:t>на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DependencyProperty</a:t>
            </a:r>
            <a:r>
              <a:rPr lang="en-US" baseline="0" dirty="0" smtClean="0"/>
              <a:t> - </a:t>
            </a:r>
            <a:r>
              <a:rPr lang="ru-RU" baseline="0" dirty="0" smtClean="0"/>
              <a:t>зло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786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Про</a:t>
            </a:r>
            <a:r>
              <a:rPr lang="ru-RU" baseline="0" dirty="0" smtClean="0"/>
              <a:t> боль от отписки от событий говорил и Кирилл </a:t>
            </a:r>
            <a:r>
              <a:rPr lang="ru-RU" baseline="0" dirty="0" err="1" smtClean="0"/>
              <a:t>Маурин</a:t>
            </a:r>
            <a:r>
              <a:rPr lang="ru-RU" baseline="0" dirty="0" smtClean="0"/>
              <a:t> в своем докладе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«Масштабирование паттерна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рамках проекта»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ICommand</a:t>
            </a:r>
            <a:r>
              <a:rPr lang="en-US" dirty="0" smtClean="0"/>
              <a:t> without </a:t>
            </a:r>
            <a:r>
              <a:rPr lang="en-US" dirty="0" err="1" smtClean="0"/>
              <a:t>WeakReference</a:t>
            </a:r>
            <a:r>
              <a:rPr lang="en-US" dirty="0" smtClean="0"/>
              <a:t> – </a:t>
            </a:r>
            <a:r>
              <a:rPr lang="ru-RU" dirty="0" smtClean="0"/>
              <a:t>будет</a:t>
            </a:r>
            <a:r>
              <a:rPr lang="ru-RU" baseline="0" dirty="0" smtClean="0"/>
              <a:t> очень плохо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http://csharpindepth.com/articles/chapter2/events.aspx - </a:t>
            </a:r>
            <a:r>
              <a:rPr lang="ru-RU" dirty="0" smtClean="0"/>
              <a:t>проверить,</a:t>
            </a:r>
            <a:r>
              <a:rPr lang="ru-RU" baseline="0" dirty="0" smtClean="0"/>
              <a:t> что говорит </a:t>
            </a:r>
            <a:r>
              <a:rPr lang="en-US" baseline="0" dirty="0" smtClean="0"/>
              <a:t>Jon Skeet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80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https://laurentkempe.com/2009/04/17/Memory-leak-with-WPF-resources/</a:t>
            </a:r>
            <a:r>
              <a:rPr lang="ru-RU" dirty="0" smtClean="0"/>
              <a:t> - 1 способ</a:t>
            </a:r>
            <a:r>
              <a:rPr lang="ru-RU" baseline="0" dirty="0" smtClean="0"/>
              <a:t> лечения</a:t>
            </a:r>
          </a:p>
          <a:p>
            <a:r>
              <a:rPr lang="en-US" dirty="0" smtClean="0"/>
              <a:t>http://blog.ramondeklein.nl/2009/02/20/memory-leak-with-wpf-resources-in-rare-situations/</a:t>
            </a:r>
            <a:r>
              <a:rPr lang="ru-RU" dirty="0" smtClean="0"/>
              <a:t> - 2 способ лечения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87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3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5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1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5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80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0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00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1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31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9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BF1F-B804-4CD0-938B-7D4FA6201AD4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00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makarovevgeniy7@gmail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4123" y="312883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 smtClean="0"/>
              <a:t>Утечки памяти </a:t>
            </a:r>
            <a:br>
              <a:rPr lang="ru-RU" b="1" dirty="0" smtClean="0"/>
            </a:br>
            <a:r>
              <a:rPr lang="ru-RU" b="1" dirty="0" smtClean="0"/>
              <a:t>в </a:t>
            </a:r>
            <a:r>
              <a:rPr lang="en-US" b="1" dirty="0" smtClean="0"/>
              <a:t>WPF </a:t>
            </a:r>
            <a:r>
              <a:rPr lang="ru-RU" b="1" dirty="0" smtClean="0"/>
              <a:t>приложениях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96836" y="4691006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Евгений Макаров</a:t>
            </a:r>
          </a:p>
          <a:p>
            <a:pPr algn="r"/>
            <a:r>
              <a:rPr lang="en-US" dirty="0" smtClean="0"/>
              <a:t>Cognitive Technologies</a:t>
            </a:r>
          </a:p>
          <a:p>
            <a:pPr algn="r"/>
            <a:r>
              <a:rPr lang="en-US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7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 Handler leak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Проблема не только в </a:t>
            </a:r>
            <a:r>
              <a:rPr lang="en-US" dirty="0" smtClean="0"/>
              <a:t>WPF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Ссылка на делегат удерживает ссылку на объект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smtClean="0"/>
              <a:t>От лямбды нельзя отписаться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811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 Handler </a:t>
            </a:r>
            <a:r>
              <a:rPr lang="en-US" b="1" dirty="0" smtClean="0"/>
              <a:t>leak</a:t>
            </a:r>
            <a:r>
              <a:rPr lang="ru-RU" b="1" dirty="0" smtClean="0"/>
              <a:t> - лечение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Первое правило борьбы с </a:t>
            </a:r>
            <a:r>
              <a:rPr lang="en-US" dirty="0" smtClean="0"/>
              <a:t>event handler leak - </a:t>
            </a:r>
            <a:r>
              <a:rPr lang="ru-RU" dirty="0" smtClean="0"/>
              <a:t>явная отписка от события</a:t>
            </a:r>
          </a:p>
          <a:p>
            <a:endParaRPr lang="ru-RU" dirty="0" smtClean="0"/>
          </a:p>
          <a:p>
            <a:r>
              <a:rPr lang="ru-RU" dirty="0" smtClean="0"/>
              <a:t>Второе правило </a:t>
            </a:r>
            <a:r>
              <a:rPr lang="ru-RU" dirty="0"/>
              <a:t>борьбы с </a:t>
            </a:r>
            <a:r>
              <a:rPr lang="en-US" dirty="0"/>
              <a:t>event handler leak - </a:t>
            </a:r>
            <a:r>
              <a:rPr lang="ru-RU" dirty="0"/>
              <a:t>явная отписка от </a:t>
            </a:r>
            <a:r>
              <a:rPr lang="ru-RU" dirty="0" smtClean="0"/>
              <a:t>события всегда и везде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Не забывайте про </a:t>
            </a:r>
            <a:r>
              <a:rPr lang="en-US" dirty="0" smtClean="0"/>
              <a:t>Behavior</a:t>
            </a:r>
            <a:r>
              <a:rPr lang="en-US" dirty="0"/>
              <a:t>, Trigger </a:t>
            </a:r>
            <a:r>
              <a:rPr lang="ru-RU" dirty="0"/>
              <a:t>и </a:t>
            </a:r>
            <a:r>
              <a:rPr lang="ru-RU" dirty="0" smtClean="0"/>
              <a:t>прочие дополнения</a:t>
            </a:r>
            <a:endParaRPr lang="ru-RU" dirty="0"/>
          </a:p>
          <a:p>
            <a:endParaRPr lang="ru-RU" dirty="0" smtClean="0"/>
          </a:p>
          <a:p>
            <a:r>
              <a:rPr lang="en-US" dirty="0" smtClean="0"/>
              <a:t>Weak handler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520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DispatcherTimer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Dispatcher </a:t>
            </a:r>
            <a:r>
              <a:rPr lang="ru-RU" dirty="0" smtClean="0"/>
              <a:t>ссылается на коллекцию </a:t>
            </a:r>
            <a:r>
              <a:rPr lang="en-US" dirty="0" err="1" smtClean="0"/>
              <a:t>DispatcherTimers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Частный случай </a:t>
            </a:r>
            <a:r>
              <a:rPr lang="en-US" dirty="0" smtClean="0"/>
              <a:t>Event Handler Leak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Лечение – удалять ссылку на </a:t>
            </a:r>
            <a:r>
              <a:rPr lang="en-US" dirty="0" err="1" smtClean="0"/>
              <a:t>DispatcherTimer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code behind 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73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Static events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– </a:t>
            </a:r>
            <a:r>
              <a:rPr lang="ru-RU" dirty="0" smtClean="0"/>
              <a:t>очень большое зло</a:t>
            </a:r>
          </a:p>
          <a:p>
            <a:endParaRPr lang="ru-RU" dirty="0"/>
          </a:p>
          <a:p>
            <a:r>
              <a:rPr lang="ru-RU" dirty="0" smtClean="0"/>
              <a:t>Лечение – явная отписка от события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93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 handlers to objects in parent windows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CommandBinding</a:t>
            </a:r>
            <a:r>
              <a:rPr lang="en-US" dirty="0" smtClean="0"/>
              <a:t> – </a:t>
            </a:r>
            <a:r>
              <a:rPr lang="ru-RU" dirty="0" smtClean="0"/>
              <a:t>один из примеров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52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Textbox undo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Undo </a:t>
            </a:r>
            <a:r>
              <a:rPr lang="ru-RU" dirty="0" smtClean="0"/>
              <a:t>– включено по умолчанию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Отмена ввода – не баг, а </a:t>
            </a:r>
            <a:r>
              <a:rPr lang="ru-RU" dirty="0" err="1" smtClean="0"/>
              <a:t>фича</a:t>
            </a:r>
            <a:r>
              <a:rPr lang="ru-RU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UndoManager</a:t>
            </a:r>
            <a:r>
              <a:rPr lang="ru-RU" dirty="0"/>
              <a:t> – корень всех </a:t>
            </a:r>
            <a:r>
              <a:rPr lang="ru-RU" dirty="0" smtClean="0"/>
              <a:t>зол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Лечение – ограничить или отключить операцию </a:t>
            </a:r>
            <a:r>
              <a:rPr lang="en-US" dirty="0" smtClean="0"/>
              <a:t>Undo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IsUndoEnabled</a:t>
            </a:r>
            <a:r>
              <a:rPr lang="en-US" dirty="0" smtClean="0"/>
              <a:t>=“False”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UndoLimit</a:t>
            </a:r>
            <a:r>
              <a:rPr lang="en-US" dirty="0" smtClean="0"/>
              <a:t>=“10”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0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Media effect resource leak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Стиль определен в </a:t>
            </a:r>
            <a:r>
              <a:rPr lang="en-US" dirty="0" err="1" smtClean="0"/>
              <a:t>ResourceDictionary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Стиль использует </a:t>
            </a:r>
            <a:r>
              <a:rPr lang="en-US" dirty="0" err="1" smtClean="0"/>
              <a:t>ControlTemplate</a:t>
            </a:r>
            <a:r>
              <a:rPr lang="en-US" dirty="0" smtClean="0"/>
              <a:t> </a:t>
            </a:r>
            <a:r>
              <a:rPr lang="ru-RU" dirty="0" smtClean="0"/>
              <a:t>с медиа эффектом (</a:t>
            </a:r>
            <a:r>
              <a:rPr lang="en-US" dirty="0" err="1" smtClean="0"/>
              <a:t>DropShadowEffect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Медиа эффект используется через </a:t>
            </a:r>
            <a:r>
              <a:rPr lang="en-US" dirty="0" err="1" smtClean="0"/>
              <a:t>StaticResource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Срабатывание трех условий одновременно – </a:t>
            </a:r>
            <a:r>
              <a:rPr lang="ru-RU" dirty="0" err="1" smtClean="0"/>
              <a:t>джекпот</a:t>
            </a:r>
            <a:r>
              <a:rPr lang="en-US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Лечение – два метода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7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Many instances of </a:t>
            </a:r>
            <a:r>
              <a:rPr lang="en-US" b="1" dirty="0" err="1" smtClean="0"/>
              <a:t>ResourceDictionaries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SharedResourceDictionary</a:t>
            </a:r>
            <a:r>
              <a:rPr lang="en-US" dirty="0" smtClean="0"/>
              <a:t> – </a:t>
            </a:r>
            <a:r>
              <a:rPr lang="ru-RU" dirty="0" smtClean="0"/>
              <a:t>найти в интернете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Взять нашу реализации с </a:t>
            </a:r>
            <a:r>
              <a:rPr lang="en-US" dirty="0" err="1" smtClean="0"/>
              <a:t>WeakDictionary</a:t>
            </a:r>
            <a:r>
              <a:rPr lang="en-US" dirty="0" smtClean="0"/>
              <a:t> (</a:t>
            </a:r>
            <a:r>
              <a:rPr lang="ru-RU" dirty="0" smtClean="0"/>
              <a:t> </a:t>
            </a:r>
            <a:r>
              <a:rPr lang="en-US" dirty="0" smtClean="0"/>
              <a:t>&gt; 3 </a:t>
            </a:r>
            <a:r>
              <a:rPr lang="ru-RU" dirty="0" smtClean="0"/>
              <a:t>месяцев назад)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842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Чем искать утечки памяти в </a:t>
            </a:r>
            <a:r>
              <a:rPr lang="en-US" b="1" dirty="0" smtClean="0"/>
              <a:t>WPF?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Visual Studio profiler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dotMemory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dotnet</a:t>
            </a:r>
            <a:r>
              <a:rPr lang="en-US" dirty="0" smtClean="0"/>
              <a:t> Memory Profiler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ANTS Performance profiler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JustTrace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EQATEC profiler</a:t>
            </a:r>
          </a:p>
        </p:txBody>
      </p:sp>
    </p:spTree>
    <p:extLst>
      <p:ext uri="{BB962C8B-B14F-4D97-AF65-F5344CB8AC3E}">
        <p14:creationId xmlns:p14="http://schemas.microsoft.com/office/powerpoint/2010/main" val="22616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Таблица сравнения профилировщиков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Цена</a:t>
            </a:r>
          </a:p>
          <a:p>
            <a:r>
              <a:rPr lang="ru-RU" dirty="0" smtClean="0"/>
              <a:t>Удобство для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Скорость</a:t>
            </a:r>
          </a:p>
          <a:p>
            <a:r>
              <a:rPr lang="ru-RU" dirty="0" smtClean="0"/>
              <a:t>Что-то еще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94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Предыстория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Основные причины утечек памяти в </a:t>
            </a:r>
            <a:r>
              <a:rPr lang="en-US" dirty="0" smtClean="0"/>
              <a:t>WPF </a:t>
            </a:r>
            <a:r>
              <a:rPr lang="ru-RU" dirty="0" smtClean="0"/>
              <a:t>приложениях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… и менее распространённые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Как с ними бороться?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Как искать и находить?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11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Контактные данные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makarovevgeniy7@gmail.com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Talrandel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2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008" y="3261186"/>
            <a:ext cx="631006" cy="63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586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1785" y="2765425"/>
            <a:ext cx="5597769" cy="1325563"/>
          </a:xfrm>
        </p:spPr>
        <p:txBody>
          <a:bodyPr/>
          <a:lstStyle/>
          <a:p>
            <a:r>
              <a:rPr lang="ru-RU" dirty="0"/>
              <a:t>Спасибо за </a:t>
            </a:r>
            <a:r>
              <a:rPr lang="ru-RU" dirty="0" smtClean="0"/>
              <a:t>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03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Предыстория</a:t>
            </a:r>
            <a:endParaRPr lang="ru-RU" b="1" dirty="0"/>
          </a:p>
        </p:txBody>
      </p:sp>
      <p:pic>
        <p:nvPicPr>
          <p:cNvPr id="4" name="Picture 2" descr="ÐÐ°ÑÑÐ¸Ð½ÐºÐ¸ Ð¿Ð¾ Ð·Ð°Ð¿ÑÐ¾ÑÑ ÐºÐ°Ð¶ÐµÑÑÑ ÐºÑÐ¾ ÑÐ¾ ÑÐ»Ð¸ÑÐºÐ¾Ð¼ Ð¼Ð½Ð¾Ð³Ð¾ ÐµÑÑ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86794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7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Heavy </a:t>
            </a:r>
            <a:r>
              <a:rPr lang="en-US" b="1" strike="sngStrike" dirty="0" smtClean="0"/>
              <a:t>metal</a:t>
            </a:r>
            <a:r>
              <a:rPr lang="en-US" b="1" dirty="0" smtClean="0"/>
              <a:t> model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Место для кода тяжелого объекта </a:t>
            </a:r>
            <a:r>
              <a:rPr lang="ru-RU" dirty="0" err="1" smtClean="0"/>
              <a:t>демки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87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причины утечек памяти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smtClean="0"/>
              <a:t>WPF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Binding </a:t>
            </a:r>
            <a:r>
              <a:rPr lang="ru-RU" dirty="0" smtClean="0"/>
              <a:t>без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r>
              <a:rPr lang="en-US" dirty="0" smtClean="0"/>
              <a:t>Collection binding </a:t>
            </a:r>
            <a:r>
              <a:rPr lang="ru-RU" dirty="0" smtClean="0"/>
              <a:t>без </a:t>
            </a:r>
            <a:r>
              <a:rPr lang="en-US" dirty="0" err="1" smtClean="0"/>
              <a:t>INotifyCollectionChanged</a:t>
            </a:r>
            <a:endParaRPr lang="en-US" dirty="0" smtClean="0"/>
          </a:p>
          <a:p>
            <a:r>
              <a:rPr lang="en-US" dirty="0"/>
              <a:t>x:Name</a:t>
            </a:r>
          </a:p>
          <a:p>
            <a:r>
              <a:rPr lang="en-US" dirty="0"/>
              <a:t>Unregistered </a:t>
            </a:r>
            <a:r>
              <a:rPr lang="en-US" dirty="0" smtClean="0"/>
              <a:t>events</a:t>
            </a:r>
            <a:r>
              <a:rPr lang="ru-RU" dirty="0" smtClean="0"/>
              <a:t> = </a:t>
            </a:r>
            <a:r>
              <a:rPr lang="en-US" dirty="0" smtClean="0"/>
              <a:t>Event Handler Leak</a:t>
            </a:r>
            <a:endParaRPr lang="ru-RU" dirty="0" smtClean="0"/>
          </a:p>
          <a:p>
            <a:r>
              <a:rPr lang="en-US" dirty="0" err="1" smtClean="0"/>
              <a:t>DispatcherTimer</a:t>
            </a:r>
            <a:endParaRPr lang="en-US" dirty="0" smtClean="0"/>
          </a:p>
          <a:p>
            <a:r>
              <a:rPr lang="en-US" dirty="0"/>
              <a:t>Static </a:t>
            </a:r>
            <a:r>
              <a:rPr lang="en-US" dirty="0" smtClean="0"/>
              <a:t>events</a:t>
            </a:r>
          </a:p>
          <a:p>
            <a:r>
              <a:rPr lang="en-US" dirty="0" err="1" smtClean="0"/>
              <a:t>CommandBinding</a:t>
            </a:r>
            <a:endParaRPr lang="en-US" dirty="0"/>
          </a:p>
          <a:p>
            <a:r>
              <a:rPr lang="en-US" dirty="0" smtClean="0"/>
              <a:t>Textbox undo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Неправильный </a:t>
            </a:r>
            <a:r>
              <a:rPr lang="en-US" b="1" dirty="0" smtClean="0"/>
              <a:t>Binding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011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Класс не реализует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Объект привязки можно изменять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System.ComponentModel.PropertyDesctiptor</a:t>
            </a:r>
            <a:r>
              <a:rPr lang="ru-RU" dirty="0" smtClean="0"/>
              <a:t> – </a:t>
            </a:r>
            <a:r>
              <a:rPr lang="en-US" dirty="0" err="1" smtClean="0"/>
              <a:t>ValueChanged</a:t>
            </a:r>
            <a:r>
              <a:rPr lang="ru-RU" dirty="0" smtClean="0"/>
              <a:t> </a:t>
            </a:r>
            <a:r>
              <a:rPr lang="en-US" dirty="0" smtClean="0"/>
              <a:t>event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Binding </a:t>
            </a:r>
            <a:r>
              <a:rPr lang="ru-RU" dirty="0"/>
              <a:t>коллекции без </a:t>
            </a:r>
            <a:r>
              <a:rPr lang="en-US" dirty="0" err="1"/>
              <a:t>INotifyCollectionChanged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ru-RU" b="1" dirty="0"/>
              <a:t>н</a:t>
            </a:r>
            <a:r>
              <a:rPr lang="ru-RU" b="1" dirty="0" smtClean="0"/>
              <a:t>еправильный </a:t>
            </a:r>
            <a:r>
              <a:rPr lang="en-US" b="1" dirty="0" smtClean="0"/>
              <a:t>Binding</a:t>
            </a:r>
            <a:r>
              <a:rPr lang="ru-RU" b="1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INotifyPropertyChanged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err="1" smtClean="0"/>
              <a:t>DependencyProperty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Binding Mode=“</a:t>
            </a:r>
            <a:r>
              <a:rPr lang="en-US" dirty="0" err="1" smtClean="0"/>
              <a:t>OneTime</a:t>
            </a:r>
            <a:r>
              <a:rPr lang="en-US" dirty="0" smtClean="0"/>
              <a:t>”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Декоратор для </a:t>
            </a:r>
            <a:r>
              <a:rPr lang="en-US" dirty="0" err="1" smtClean="0"/>
              <a:t>OneTime</a:t>
            </a:r>
            <a:r>
              <a:rPr lang="en-US" dirty="0" smtClean="0"/>
              <a:t> Binding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ObservableCollection</a:t>
            </a:r>
            <a:r>
              <a:rPr lang="en-US" dirty="0" smtClean="0"/>
              <a:t> </a:t>
            </a:r>
            <a:r>
              <a:rPr lang="ru-RU" dirty="0" smtClean="0"/>
              <a:t>или любая имплементация </a:t>
            </a:r>
            <a:r>
              <a:rPr lang="en-US" dirty="0" err="1" smtClean="0"/>
              <a:t>INotifyCollectionChanged</a:t>
            </a:r>
            <a:r>
              <a:rPr lang="en-US" dirty="0" smtClean="0"/>
              <a:t> </a:t>
            </a:r>
            <a:r>
              <a:rPr lang="ru-RU" dirty="0" smtClean="0"/>
              <a:t>для коллекции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7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x:Name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Позволяет сослаться на элемент </a:t>
            </a:r>
            <a:r>
              <a:rPr lang="en-US" dirty="0" smtClean="0"/>
              <a:t>UI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Создает строгую глобальную ссылку на </a:t>
            </a:r>
            <a:r>
              <a:rPr lang="en-US" dirty="0" smtClean="0"/>
              <a:t>UI </a:t>
            </a:r>
            <a:r>
              <a:rPr lang="ru-RU" dirty="0" smtClean="0"/>
              <a:t>элемент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smtClean="0"/>
              <a:t>Лечение - </a:t>
            </a:r>
            <a:r>
              <a:rPr lang="en-US" dirty="0" err="1" smtClean="0"/>
              <a:t>UnregisterName</a:t>
            </a:r>
            <a:r>
              <a:rPr lang="en-US" dirty="0" smtClean="0"/>
              <a:t>(“</a:t>
            </a:r>
            <a:r>
              <a:rPr lang="en-US" dirty="0" err="1" smtClean="0"/>
              <a:t>elementName</a:t>
            </a:r>
            <a:r>
              <a:rPr lang="en-US" dirty="0" smtClean="0"/>
              <a:t>”)</a:t>
            </a:r>
            <a:r>
              <a:rPr lang="ru-RU" dirty="0" smtClean="0"/>
              <a:t> при закрытии</a:t>
            </a:r>
            <a:r>
              <a:rPr lang="en-US" dirty="0" smtClean="0"/>
              <a:t>/</a:t>
            </a:r>
            <a:r>
              <a:rPr lang="ru-RU" dirty="0" smtClean="0"/>
              <a:t>уничтожении </a:t>
            </a:r>
            <a:r>
              <a:rPr lang="en-US" dirty="0" smtClean="0"/>
              <a:t>View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Пример кода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Замена на </a:t>
            </a:r>
            <a:r>
              <a:rPr lang="en-US" dirty="0" smtClean="0"/>
              <a:t>Name – </a:t>
            </a:r>
            <a:r>
              <a:rPr lang="ru-RU" dirty="0" smtClean="0"/>
              <a:t>проверить!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42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Особенности </a:t>
            </a:r>
            <a:r>
              <a:rPr lang="en-US" b="1" dirty="0" smtClean="0"/>
              <a:t>event handler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Event VS static event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Event hander VS static event hander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0584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482</Words>
  <Application>Microsoft Office PowerPoint</Application>
  <PresentationFormat>Широкоэкранный</PresentationFormat>
  <Paragraphs>116</Paragraphs>
  <Slides>21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Утечки памяти  в WPF приложениях</vt:lpstr>
      <vt:lpstr>План</vt:lpstr>
      <vt:lpstr>Предыстория</vt:lpstr>
      <vt:lpstr>Heavy metal model</vt:lpstr>
      <vt:lpstr>Основные причины утечек памяти в WPF</vt:lpstr>
      <vt:lpstr>Неправильный Binding</vt:lpstr>
      <vt:lpstr>Как лечить неправильный Binding?</vt:lpstr>
      <vt:lpstr>x:Name</vt:lpstr>
      <vt:lpstr>Особенности event handler </vt:lpstr>
      <vt:lpstr>Event Handler leak</vt:lpstr>
      <vt:lpstr>Event Handler leak - лечение</vt:lpstr>
      <vt:lpstr>DispatcherTimer</vt:lpstr>
      <vt:lpstr>Static events</vt:lpstr>
      <vt:lpstr>Event handlers to objects in parent windows</vt:lpstr>
      <vt:lpstr>Textbox undo</vt:lpstr>
      <vt:lpstr>Media effect resource leak</vt:lpstr>
      <vt:lpstr>Many instances of ResourceDictionaries</vt:lpstr>
      <vt:lpstr>Чем искать утечки памяти в WPF?</vt:lpstr>
      <vt:lpstr>Таблица сравнения профилировщиков</vt:lpstr>
      <vt:lpstr>Контактные данные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Макаров Евгений</cp:lastModifiedBy>
  <cp:revision>37</cp:revision>
  <dcterms:created xsi:type="dcterms:W3CDTF">2018-11-27T19:58:43Z</dcterms:created>
  <dcterms:modified xsi:type="dcterms:W3CDTF">2018-12-06T16:14:51Z</dcterms:modified>
</cp:coreProperties>
</file>