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2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3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5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1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5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80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0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00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1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31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7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9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BF1F-B804-4CD0-938B-7D4FA6201AD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00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4123" y="312883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 smtClean="0"/>
              <a:t>Утечки памяти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en-US" dirty="0" smtClean="0"/>
              <a:t>WPF </a:t>
            </a:r>
            <a:r>
              <a:rPr lang="ru-RU" dirty="0" smtClean="0"/>
              <a:t>приложениях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96836" y="4691006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Евгений Макаров</a:t>
            </a:r>
          </a:p>
          <a:p>
            <a:pPr algn="r"/>
            <a:r>
              <a:rPr lang="en-US" dirty="0" smtClean="0"/>
              <a:t>Cognitive Technologies</a:t>
            </a:r>
          </a:p>
          <a:p>
            <a:pPr algn="r"/>
            <a:r>
              <a:rPr lang="en-US" dirty="0" smtClean="0"/>
              <a:t>2018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ÐºÐ°Ð¶ÐµÑÑÑ ÐºÑÐ¾ ÑÐ¾ ÑÐ»Ð¸ÑÐºÐ¾Ð¼ Ð¼Ð½Ð¾Ð³Ð¾ ÐµÑÑ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90" y="3047682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76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причины утечек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</a:t>
            </a:r>
            <a:r>
              <a:rPr lang="ru-RU" dirty="0" smtClean="0"/>
              <a:t>без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r>
              <a:rPr lang="en-US" dirty="0" smtClean="0"/>
              <a:t>Collection binding </a:t>
            </a:r>
            <a:r>
              <a:rPr lang="ru-RU" dirty="0" smtClean="0"/>
              <a:t>без </a:t>
            </a:r>
            <a:r>
              <a:rPr lang="en-US" dirty="0" err="1" smtClean="0"/>
              <a:t>INotifyCollectionChanged</a:t>
            </a:r>
            <a:endParaRPr lang="en-US" dirty="0" smtClean="0"/>
          </a:p>
          <a:p>
            <a:r>
              <a:rPr lang="en-US" dirty="0" smtClean="0"/>
              <a:t>x:Name</a:t>
            </a:r>
          </a:p>
          <a:p>
            <a:r>
              <a:rPr lang="en-US" dirty="0" smtClean="0"/>
              <a:t>Textbox undo</a:t>
            </a:r>
          </a:p>
          <a:p>
            <a:r>
              <a:rPr lang="en-US" dirty="0" smtClean="0"/>
              <a:t>Static events</a:t>
            </a:r>
          </a:p>
          <a:p>
            <a:r>
              <a:rPr lang="en-US" dirty="0" err="1" smtClean="0"/>
              <a:t>CommandBinding</a:t>
            </a:r>
            <a:endParaRPr lang="en-US" dirty="0" smtClean="0"/>
          </a:p>
          <a:p>
            <a:r>
              <a:rPr lang="en-US" b="1" dirty="0" err="1" smtClean="0"/>
              <a:t>DispatcherTimer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91050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DispatcherTimer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Dispatcher </a:t>
            </a:r>
            <a:r>
              <a:rPr lang="ru-RU" dirty="0" smtClean="0"/>
              <a:t>ссылается на коллекцию </a:t>
            </a:r>
            <a:r>
              <a:rPr lang="en-US" smtClean="0"/>
              <a:t>DispatcherTimers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173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Основные причины утечек памяти в </a:t>
            </a:r>
            <a:r>
              <a:rPr lang="en-US" dirty="0" smtClean="0"/>
              <a:t>WPF </a:t>
            </a:r>
            <a:r>
              <a:rPr lang="ru-RU" dirty="0" smtClean="0"/>
              <a:t>приложениях</a:t>
            </a:r>
          </a:p>
          <a:p>
            <a:r>
              <a:rPr lang="ru-RU" dirty="0" smtClean="0"/>
              <a:t>… и менее распространённые</a:t>
            </a:r>
          </a:p>
          <a:p>
            <a:r>
              <a:rPr lang="ru-RU" dirty="0" smtClean="0"/>
              <a:t>Как с ними бороться?</a:t>
            </a:r>
          </a:p>
          <a:p>
            <a:r>
              <a:rPr lang="ru-RU" dirty="0" smtClean="0"/>
              <a:t>Чем находить?</a:t>
            </a:r>
          </a:p>
          <a:p>
            <a:r>
              <a:rPr lang="ru-RU" dirty="0" smtClean="0"/>
              <a:t>С чем столкнулись мы? – под вопросом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113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причины утечек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Binding </a:t>
            </a:r>
            <a:r>
              <a:rPr lang="ru-RU" b="1" dirty="0" smtClean="0"/>
              <a:t>без </a:t>
            </a:r>
            <a:r>
              <a:rPr lang="en-US" b="1" dirty="0" err="1" smtClean="0"/>
              <a:t>INotifyPropertyChanged</a:t>
            </a:r>
            <a:endParaRPr lang="en-US" b="1" dirty="0" smtClean="0"/>
          </a:p>
          <a:p>
            <a:r>
              <a:rPr lang="en-US" dirty="0" smtClean="0"/>
              <a:t>Collection binding </a:t>
            </a:r>
            <a:r>
              <a:rPr lang="ru-RU" dirty="0" smtClean="0"/>
              <a:t>без </a:t>
            </a:r>
            <a:r>
              <a:rPr lang="en-US" dirty="0" err="1" smtClean="0"/>
              <a:t>INotifyCollectionChanged</a:t>
            </a:r>
            <a:endParaRPr lang="en-US" dirty="0" smtClean="0"/>
          </a:p>
          <a:p>
            <a:r>
              <a:rPr lang="en-US" dirty="0" smtClean="0"/>
              <a:t>x:Name</a:t>
            </a:r>
          </a:p>
          <a:p>
            <a:r>
              <a:rPr lang="en-US" dirty="0" smtClean="0"/>
              <a:t>Textbox undo</a:t>
            </a:r>
          </a:p>
          <a:p>
            <a:r>
              <a:rPr lang="en-US" dirty="0" smtClean="0"/>
              <a:t>Static events</a:t>
            </a:r>
          </a:p>
          <a:p>
            <a:r>
              <a:rPr lang="en-US" dirty="0" err="1" smtClean="0"/>
              <a:t>CommandBinding</a:t>
            </a:r>
            <a:endParaRPr lang="en-US" dirty="0" smtClean="0"/>
          </a:p>
          <a:p>
            <a:r>
              <a:rPr lang="en-US" dirty="0" err="1" smtClean="0"/>
              <a:t>DispatcherTimer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0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причины утечек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</a:t>
            </a:r>
            <a:r>
              <a:rPr lang="ru-RU" dirty="0" smtClean="0"/>
              <a:t>без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r>
              <a:rPr lang="en-US" b="1" dirty="0" smtClean="0"/>
              <a:t>Collection binding </a:t>
            </a:r>
            <a:r>
              <a:rPr lang="ru-RU" b="1" dirty="0" smtClean="0"/>
              <a:t>без </a:t>
            </a:r>
            <a:r>
              <a:rPr lang="en-US" b="1" dirty="0" err="1" smtClean="0"/>
              <a:t>INotifyCollectionChanged</a:t>
            </a:r>
            <a:endParaRPr lang="en-US" b="1" dirty="0" smtClean="0"/>
          </a:p>
          <a:p>
            <a:r>
              <a:rPr lang="en-US" dirty="0" smtClean="0"/>
              <a:t>x:Name</a:t>
            </a:r>
          </a:p>
          <a:p>
            <a:r>
              <a:rPr lang="en-US" dirty="0" smtClean="0"/>
              <a:t>Textbox undo</a:t>
            </a:r>
          </a:p>
          <a:p>
            <a:r>
              <a:rPr lang="en-US" dirty="0" smtClean="0"/>
              <a:t>Static events</a:t>
            </a:r>
          </a:p>
          <a:p>
            <a:r>
              <a:rPr lang="en-US" dirty="0" err="1" smtClean="0"/>
              <a:t>CommandBinding</a:t>
            </a:r>
            <a:endParaRPr lang="en-US" dirty="0" smtClean="0"/>
          </a:p>
          <a:p>
            <a:r>
              <a:rPr lang="en-US" dirty="0" err="1" smtClean="0"/>
              <a:t>DispatcherTimer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69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причины утечек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</a:t>
            </a:r>
            <a:r>
              <a:rPr lang="ru-RU" dirty="0" smtClean="0"/>
              <a:t>без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r>
              <a:rPr lang="en-US" dirty="0" smtClean="0"/>
              <a:t>Collection binding </a:t>
            </a:r>
            <a:r>
              <a:rPr lang="ru-RU" dirty="0" smtClean="0"/>
              <a:t>без </a:t>
            </a:r>
            <a:r>
              <a:rPr lang="en-US" dirty="0" err="1" smtClean="0"/>
              <a:t>INotifyCollectionChanged</a:t>
            </a:r>
            <a:endParaRPr lang="en-US" dirty="0" smtClean="0"/>
          </a:p>
          <a:p>
            <a:r>
              <a:rPr lang="en-US" b="1" dirty="0" smtClean="0"/>
              <a:t>x:Name</a:t>
            </a:r>
          </a:p>
          <a:p>
            <a:r>
              <a:rPr lang="en-US" dirty="0" smtClean="0"/>
              <a:t>Textbox undo</a:t>
            </a:r>
          </a:p>
          <a:p>
            <a:r>
              <a:rPr lang="en-US" dirty="0" smtClean="0"/>
              <a:t>Static events</a:t>
            </a:r>
          </a:p>
          <a:p>
            <a:r>
              <a:rPr lang="en-US" dirty="0" err="1" smtClean="0"/>
              <a:t>CommandBinding</a:t>
            </a:r>
            <a:endParaRPr lang="en-US" dirty="0" smtClean="0"/>
          </a:p>
          <a:p>
            <a:r>
              <a:rPr lang="en-US" dirty="0" err="1" smtClean="0"/>
              <a:t>DispatcherTimer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9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x:Name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Проблема</a:t>
            </a:r>
          </a:p>
          <a:p>
            <a:r>
              <a:rPr lang="ru-RU" dirty="0" smtClean="0"/>
              <a:t>Сильная глобальная ссылка на </a:t>
            </a:r>
            <a:r>
              <a:rPr lang="en-US" dirty="0" smtClean="0"/>
              <a:t>UI </a:t>
            </a:r>
            <a:r>
              <a:rPr lang="ru-RU" dirty="0" smtClean="0"/>
              <a:t>элемент</a:t>
            </a:r>
          </a:p>
          <a:p>
            <a:endParaRPr lang="en-US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Решение</a:t>
            </a:r>
          </a:p>
          <a:p>
            <a:r>
              <a:rPr lang="en-US" dirty="0" err="1" smtClean="0"/>
              <a:t>UnregisterName</a:t>
            </a:r>
            <a:r>
              <a:rPr lang="en-US" dirty="0" smtClean="0"/>
              <a:t>(“</a:t>
            </a:r>
            <a:r>
              <a:rPr lang="en-US" dirty="0" err="1" smtClean="0"/>
              <a:t>controlName</a:t>
            </a:r>
            <a:r>
              <a:rPr lang="en-US" dirty="0" smtClean="0"/>
              <a:t>”);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3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причины утечек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</a:t>
            </a:r>
            <a:r>
              <a:rPr lang="ru-RU" dirty="0" smtClean="0"/>
              <a:t>без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r>
              <a:rPr lang="en-US" dirty="0" smtClean="0"/>
              <a:t>Collection binding </a:t>
            </a:r>
            <a:r>
              <a:rPr lang="ru-RU" dirty="0" smtClean="0"/>
              <a:t>без </a:t>
            </a:r>
            <a:r>
              <a:rPr lang="en-US" dirty="0" err="1" smtClean="0"/>
              <a:t>INotifyCollectionChanged</a:t>
            </a:r>
            <a:endParaRPr lang="en-US" dirty="0" smtClean="0"/>
          </a:p>
          <a:p>
            <a:r>
              <a:rPr lang="en-US" dirty="0" smtClean="0"/>
              <a:t>x:Name</a:t>
            </a:r>
          </a:p>
          <a:p>
            <a:r>
              <a:rPr lang="en-US" b="1" dirty="0" smtClean="0"/>
              <a:t>Textbox undo</a:t>
            </a:r>
          </a:p>
          <a:p>
            <a:r>
              <a:rPr lang="en-US" dirty="0" smtClean="0"/>
              <a:t>Static events</a:t>
            </a:r>
          </a:p>
          <a:p>
            <a:r>
              <a:rPr lang="en-US" dirty="0" err="1" smtClean="0"/>
              <a:t>CommandBinding</a:t>
            </a:r>
            <a:endParaRPr lang="en-US" dirty="0" smtClean="0"/>
          </a:p>
          <a:p>
            <a:r>
              <a:rPr lang="en-US" dirty="0" err="1" smtClean="0"/>
              <a:t>DispatcherTimer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4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причины утечек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</a:t>
            </a:r>
            <a:r>
              <a:rPr lang="ru-RU" dirty="0" smtClean="0"/>
              <a:t>без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r>
              <a:rPr lang="en-US" dirty="0" smtClean="0"/>
              <a:t>Collection binding </a:t>
            </a:r>
            <a:r>
              <a:rPr lang="ru-RU" dirty="0" smtClean="0"/>
              <a:t>без </a:t>
            </a:r>
            <a:r>
              <a:rPr lang="en-US" dirty="0" err="1" smtClean="0"/>
              <a:t>INotifyCollectionChanged</a:t>
            </a:r>
            <a:endParaRPr lang="en-US" dirty="0" smtClean="0"/>
          </a:p>
          <a:p>
            <a:r>
              <a:rPr lang="en-US" dirty="0" smtClean="0"/>
              <a:t>x:Name</a:t>
            </a:r>
          </a:p>
          <a:p>
            <a:r>
              <a:rPr lang="en-US" dirty="0" smtClean="0"/>
              <a:t>Textbox undo</a:t>
            </a:r>
          </a:p>
          <a:p>
            <a:r>
              <a:rPr lang="en-US" b="1" dirty="0" smtClean="0"/>
              <a:t>Static events</a:t>
            </a:r>
          </a:p>
          <a:p>
            <a:r>
              <a:rPr lang="en-US" dirty="0" err="1" smtClean="0"/>
              <a:t>CommandBinding</a:t>
            </a:r>
            <a:endParaRPr lang="en-US" dirty="0" smtClean="0"/>
          </a:p>
          <a:p>
            <a:r>
              <a:rPr lang="en-US" dirty="0" err="1" smtClean="0"/>
              <a:t>DispatcherTimer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40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причины утечек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</a:t>
            </a:r>
            <a:r>
              <a:rPr lang="ru-RU" dirty="0" smtClean="0"/>
              <a:t>без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r>
              <a:rPr lang="en-US" dirty="0" smtClean="0"/>
              <a:t>Collection binding </a:t>
            </a:r>
            <a:r>
              <a:rPr lang="ru-RU" dirty="0" smtClean="0"/>
              <a:t>без </a:t>
            </a:r>
            <a:r>
              <a:rPr lang="en-US" dirty="0" err="1" smtClean="0"/>
              <a:t>INotifyCollectionChanged</a:t>
            </a:r>
            <a:endParaRPr lang="en-US" dirty="0" smtClean="0"/>
          </a:p>
          <a:p>
            <a:r>
              <a:rPr lang="en-US" dirty="0" smtClean="0"/>
              <a:t>x:Name</a:t>
            </a:r>
          </a:p>
          <a:p>
            <a:r>
              <a:rPr lang="en-US" dirty="0" smtClean="0"/>
              <a:t>Textbox undo</a:t>
            </a:r>
          </a:p>
          <a:p>
            <a:r>
              <a:rPr lang="en-US" dirty="0" smtClean="0"/>
              <a:t>Static events</a:t>
            </a:r>
          </a:p>
          <a:p>
            <a:r>
              <a:rPr lang="en-US" b="1" dirty="0" err="1" smtClean="0"/>
              <a:t>CommandBinding</a:t>
            </a:r>
            <a:endParaRPr lang="en-US" b="1" dirty="0" smtClean="0"/>
          </a:p>
          <a:p>
            <a:r>
              <a:rPr lang="en-US" dirty="0" err="1" smtClean="0"/>
              <a:t>DispatcherTimer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51052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180</Words>
  <Application>Microsoft Office PowerPoint</Application>
  <PresentationFormat>Широкоэкранный</PresentationFormat>
  <Paragraphs>76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Утечки памяти  в WPF приложениях</vt:lpstr>
      <vt:lpstr>План</vt:lpstr>
      <vt:lpstr>Основные причины утечек памяти</vt:lpstr>
      <vt:lpstr>Основные причины утечек памяти</vt:lpstr>
      <vt:lpstr>Основные причины утечек памяти</vt:lpstr>
      <vt:lpstr>x:Name</vt:lpstr>
      <vt:lpstr>Основные причины утечек памяти</vt:lpstr>
      <vt:lpstr>Основные причины утечек памяти</vt:lpstr>
      <vt:lpstr>Основные причины утечек памяти</vt:lpstr>
      <vt:lpstr>Основные причины утечек памяти</vt:lpstr>
      <vt:lpstr>DispatcherTimer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8</cp:revision>
  <dcterms:created xsi:type="dcterms:W3CDTF">2018-11-27T19:58:43Z</dcterms:created>
  <dcterms:modified xsi:type="dcterms:W3CDTF">2018-12-02T21:17:56Z</dcterms:modified>
</cp:coreProperties>
</file>