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4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</a:t>
            </a:r>
            <a:r>
              <a:rPr lang="ru-RU" baseline="0" dirty="0" smtClean="0"/>
              <a:t>!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if the object is not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DependencyProperty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does not implement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INotifyPropertyChanged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then it uses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event via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AddValueChanged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This causes the CLR to create a strong reference 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 object and in most cases the CLR will keep a reference to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global table.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binding must continue to listen for changes. This behavior keeps the reference alive between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 object as the target remains in use. This can cause a memory leak in the object and any object to which the object refers, This includes the data-binding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находится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событий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r>
              <a:rPr lang="en-US" b="1" dirty="0" smtClean="0"/>
              <a:t>/Weak event pattern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другой </a:t>
            </a:r>
            <a:r>
              <a:rPr lang="ru-RU" dirty="0" smtClean="0"/>
              <a:t>тип таймера </a:t>
            </a:r>
            <a:r>
              <a:rPr lang="ru-RU" dirty="0" smtClean="0"/>
              <a:t>+ </a:t>
            </a:r>
            <a:r>
              <a:rPr lang="en-US" b="1" dirty="0" err="1" smtClean="0"/>
              <a:t>Dispatcher.BeginInvoke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 (</a:t>
            </a:r>
            <a:r>
              <a:rPr lang="ru-RU" dirty="0" smtClean="0"/>
              <a:t>Иногда)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Third-party libraries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обработчиков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Чем искать утечки памяти в </a:t>
            </a:r>
            <a:r>
              <a:rPr lang="en-US" b="1" dirty="0"/>
              <a:t>WPF?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23452"/>
              </p:ext>
            </p:extLst>
          </p:nvPr>
        </p:nvGraphicFramePr>
        <p:xfrm>
          <a:off x="838200" y="1825625"/>
          <a:ext cx="105156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1609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53650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25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Visual Studio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Free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dotNet</a:t>
                      </a:r>
                      <a:r>
                        <a:rPr lang="en-US" sz="2000" b="1" dirty="0" smtClean="0"/>
                        <a:t>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389-549$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ANTS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612$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JustTrace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7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Демо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-&gt; </a:t>
            </a:r>
            <a:r>
              <a:rPr lang="ru-RU" dirty="0" smtClean="0"/>
              <a:t>будет </a:t>
            </a:r>
            <a:r>
              <a:rPr lang="ru-RU" smtClean="0"/>
              <a:t>вставлено позднее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для утяжеления </a:t>
            </a:r>
            <a:r>
              <a:rPr lang="en-US" dirty="0" smtClean="0"/>
              <a:t>View</a:t>
            </a:r>
            <a:r>
              <a:rPr lang="ru-RU" dirty="0" smtClean="0"/>
              <a:t> и/или </a:t>
            </a:r>
            <a:r>
              <a:rPr lang="en-US" dirty="0" err="1" smtClean="0"/>
              <a:t>ViewModel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4052"/>
            <a:ext cx="7896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BindingOperations.ClearBinding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806</Words>
  <Application>Microsoft Office PowerPoint</Application>
  <PresentationFormat>Широкоэкранный</PresentationFormat>
  <Paragraphs>188</Paragraphs>
  <Slides>22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69</cp:revision>
  <dcterms:created xsi:type="dcterms:W3CDTF">2018-11-27T19:58:43Z</dcterms:created>
  <dcterms:modified xsi:type="dcterms:W3CDTF">2018-12-14T06:34:37Z</dcterms:modified>
</cp:coreProperties>
</file>