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5AB9-35A3-9ACA-2396-551D2A412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C3F1B-3B38-67DF-4E8C-02E2CEB9F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DE424-4C8D-6E9E-D12B-40E5159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2146-CFC6-8E6B-42D8-62C3FD74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2D337-179A-C255-CEED-3BD910E5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EFC1-A4FE-D16C-4B37-EF42523C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F56C2-14CB-4037-69CF-E045B871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92389-F5BF-8E18-B9A2-BD01DDB7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D842D-C9E2-437C-D2C7-B0767A3B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63586-5EAA-87BC-5978-2C8B4B11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69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4AECA-CCCE-6D40-D10B-40489D9AB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D4131-143C-081C-3787-8C986696B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EDEE3-A011-48B1-122A-905FB21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DDBB-733D-893A-08E9-F61A3E8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41EB9-1176-3A8A-CCD8-02BAB788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3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2A0F-B566-63E2-EB43-D5AA50DA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7B6AD-EAA4-8230-7258-2001496E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73134-D114-38A6-D9D9-EBAFEAC8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F856-BF1E-31D3-5CE8-59CEB45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502FD-96F6-4A32-D594-6A851DD5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3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4910-E8FB-A457-1B4A-AD46016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01236-5D43-C541-FDF4-4ECE7E475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E6CD-722E-D64C-CF23-2C948FD7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755C-F1B8-B06E-4E95-520CC1D4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2C6A-A15B-FA82-4586-A06AC652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0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5741-D7FD-1B92-0FB3-EC6F3AB8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00C2-3856-6531-53D0-A307F6BF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F87CF-0D2C-A7B2-119C-07FBC5141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EC25D-176B-B48D-C050-DE666A86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F1DF9-5D3B-289D-7A89-11C95201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2967A-A48D-74BD-393A-EAA484D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5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CAA2-4BC7-9A29-2A71-61634A37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97D0-0BA3-699C-4272-0D51A8806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D230-07D2-07C8-15A8-66F4758FA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20086-A865-4AB1-4F54-679E8C8F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22D29-AF4E-6DA0-4F17-4761B1915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D249E-629D-176B-65E1-81A55921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E40E3-D2E0-54F2-832F-EC54A281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12D26-08A5-CE6E-803A-7DA74FC1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65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1101-F056-B941-86E3-D1D0C4EF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BB13C-0171-3F90-561B-D1591CF9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1B499-429E-44BB-5CF2-6F96E3E8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17CE2-B24B-D994-7EAF-349712CD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1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01BE5-1397-2075-4147-A92610B6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AD146-33F4-C34E-FAF2-99001CED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0BE57-74C8-E1E9-08FB-75E40C62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C4FF7-B004-4E05-3B24-35D62001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5205-1BB5-B375-CF7C-13C9932C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10AE2-9DF4-D46C-A4CE-C7D762B7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7B18E-804F-0B6F-5267-A53A32A3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255F-260A-4CC6-5F3C-823BFD19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1366-A2CC-DFF4-143C-E4F3B7A2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2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7EA1-B156-4F4B-04C5-74662BAF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A65F4-8FB7-3CEB-CD03-99EEAB84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84E5A-E098-AF63-C50F-EF8B5BCD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5E3C0-D223-8193-1AEF-CE0290B4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EAAE7-21DB-BC1E-6C07-A9E806DD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92BF-14AC-A6AC-A9D1-A0B05DA8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C728B-54B0-F812-351C-8E233B4B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315C7-5D9C-9AAD-54AD-A5CD0191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1057-C516-55F6-4027-31D4CFB03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D779B-F780-4F84-B1B1-F666B094E828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4AE3-3E19-0A47-6E39-40BC063E2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371A-F1D9-357B-0F2C-663385454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D0F42-6335-4471-958B-10C89343A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3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097C-9CAC-BFD3-F4EE-381A91D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BD121-38D7-8433-8265-3B8C40BE71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290" y="584462"/>
            <a:ext cx="2251858" cy="196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61DBE4-D586-CE3E-12DB-5901A655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10" y="584462"/>
            <a:ext cx="2357020" cy="182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19DC1C-4396-3196-4BBA-018A456F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58" y="519890"/>
            <a:ext cx="2409044" cy="182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C7665A-D0D0-9AD0-05F9-675B3F6B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33" y="2817510"/>
            <a:ext cx="2186215" cy="17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05C54EB-1676-B489-46B1-AD7436D9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16" y="2817510"/>
            <a:ext cx="2186215" cy="17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8A37F63-C0F6-01CC-F4B6-F0337B02E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59" y="2817510"/>
            <a:ext cx="2357021" cy="182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007B79E-31BF-1BA6-7C6D-EAF15429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460" y="4762568"/>
            <a:ext cx="2512931" cy="166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A171D18-B5F1-6285-9110-F11E271C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11" y="4762569"/>
            <a:ext cx="2357021" cy="166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95C88516-6025-56B0-588D-801D7783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958" y="4808287"/>
            <a:ext cx="2321952" cy="209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2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 Prakash</dc:creator>
  <cp:lastModifiedBy>Jai Prakash</cp:lastModifiedBy>
  <cp:revision>1</cp:revision>
  <dcterms:created xsi:type="dcterms:W3CDTF">2025-07-04T07:04:13Z</dcterms:created>
  <dcterms:modified xsi:type="dcterms:W3CDTF">2025-07-04T07:04:57Z</dcterms:modified>
</cp:coreProperties>
</file>