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Airbnb NYC 2019 - EDA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Exploratory Data Analysis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097C-9CAC-BFD3-F4EE-381A91DA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0BD121-38D7-8433-8265-3B8C40BE71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90" y="584462"/>
            <a:ext cx="2251858" cy="196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461DBE4-D586-CE3E-12DB-5901A6554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110" y="584462"/>
            <a:ext cx="2357020" cy="182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919DC1C-4396-3196-4BBA-018A456F5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958" y="519889"/>
            <a:ext cx="2409044" cy="182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9C7665A-D0D0-9AD0-05F9-675B3F6B6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32" y="2817509"/>
            <a:ext cx="2186215" cy="178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05C54EB-1676-B489-46B1-AD7436D9B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915" y="2817509"/>
            <a:ext cx="2186215" cy="178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8A37F63-C0F6-01CC-F4B6-F0337B02E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958" y="2817509"/>
            <a:ext cx="2357021" cy="182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007B79E-31BF-1BA6-7C6D-EAF15429B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9" y="4762568"/>
            <a:ext cx="2512931" cy="166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A171D18-B5F1-6285-9110-F11E271C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110" y="4762569"/>
            <a:ext cx="2357021" cy="166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95C88516-6025-56B0-588D-801D7783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958" y="4808287"/>
            <a:ext cx="2321952" cy="209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12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Rows: 48,895 | Columns: 16</a:t>
            </a:r>
          </a:p>
          <a:p>
            <a:r>
              <a:t>Data includes listing info, host, price, location, reviews, availability</a:t>
            </a:r>
          </a:p>
          <a:p>
            <a:r>
              <a:t>Key columns: neighbourhood_group, room_type, price, availability_365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Missing in: name, host_name, last_review, reviews_per_month</a:t>
            </a:r>
          </a:p>
          <a:p>
            <a:r>
              <a:t>last_review and reviews_per_month ~20% missing</a:t>
            </a:r>
          </a:p>
          <a:p>
            <a:r>
              <a:t>Can be imputed or dropped based on use-case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Neighbourhood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Most listings in Manhattan and Brooklyn</a:t>
            </a:r>
          </a:p>
          <a:p>
            <a:r>
              <a:t>Top neighbourhoods: Williamsburg, Harlem, Bedford-Stuyvesant</a:t>
            </a:r>
          </a:p>
          <a:p>
            <a:r>
              <a:t>Staten Island has the fewest listings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Room Types and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Most common: Entire home/apartment, Private room</a:t>
            </a:r>
          </a:p>
          <a:p>
            <a:r>
              <a:t>Manhattan listings are most expensive</a:t>
            </a:r>
          </a:p>
          <a:p>
            <a:r>
              <a:t>Most listings priced under $200, few outliers &gt;$500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Availability and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Many listings are available 365 days</a:t>
            </a:r>
          </a:p>
          <a:p>
            <a:r>
              <a:t>Some listings have limited availability (seasonal)</a:t>
            </a:r>
          </a:p>
          <a:p>
            <a:r>
              <a:t>Listings with more reviews tend to have lower prices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Geospatial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Listings cluster around central NYC areas</a:t>
            </a:r>
          </a:p>
          <a:p>
            <a:r>
              <a:t>Latitude &amp; longitude show borough-wise spread</a:t>
            </a:r>
          </a:p>
          <a:p>
            <a:r>
              <a:t>Visual maps indicate tourism hotspots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Weak correlations among most numeric features</a:t>
            </a:r>
          </a:p>
          <a:p>
            <a:r>
              <a:t>Price has low correlation with reviews and availability</a:t>
            </a:r>
          </a:p>
          <a:p>
            <a:r>
              <a:t>Suggests price is influenced by non-numeric factors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 on Manhattan &amp; Brooklyn for demand</a:t>
            </a:r>
          </a:p>
          <a:p>
            <a:r>
              <a:t>Optimize private room pricing for more bookings</a:t>
            </a:r>
          </a:p>
          <a:p>
            <a:r>
              <a:t>Review count &amp; price show inverse relation</a:t>
            </a:r>
          </a:p>
          <a:p>
            <a:r>
              <a:t>Investigate listings with extreme prices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238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Airbnb NYC 2019 - EDA Summary</vt:lpstr>
      <vt:lpstr>Dataset Overview</vt:lpstr>
      <vt:lpstr>Missing Values</vt:lpstr>
      <vt:lpstr>Neighbourhood Insights</vt:lpstr>
      <vt:lpstr>Room Types and Pricing</vt:lpstr>
      <vt:lpstr>Availability and Reviews</vt:lpstr>
      <vt:lpstr>Geospatial Insights</vt:lpstr>
      <vt:lpstr>Correlation Analysis</vt:lpstr>
      <vt:lpstr>Key Takeaways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JAIPRAKASH</dc:creator>
  <cp:keywords/>
  <dc:description>generated using python-pptx</dc:description>
  <cp:lastModifiedBy>Jai Prakash</cp:lastModifiedBy>
  <cp:revision>2</cp:revision>
  <dcterms:created xsi:type="dcterms:W3CDTF">2013-01-27T09:14:16Z</dcterms:created>
  <dcterms:modified xsi:type="dcterms:W3CDTF">2025-07-04T07:02:18Z</dcterms:modified>
  <cp:category/>
</cp:coreProperties>
</file>