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Linux Commands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OW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sz="2800" dirty="0"/>
              <a:t>• Overview of common Linux commands and scripting concepts</a:t>
            </a:r>
          </a:p>
          <a:p>
            <a:pPr marL="0" indent="0">
              <a:buNone/>
            </a:pPr>
            <a:r>
              <a:rPr sz="2800" dirty="0"/>
              <a:t>• Importance in automation and task management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Sed Command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</a:t>
            </a:r>
            <a:r>
              <a:rPr sz="2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tream Editor (sed) </a:t>
            </a:r>
            <a:r>
              <a:rPr sz="28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basics</a:t>
            </a:r>
            <a:r>
              <a:rPr lang="en-US" sz="28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:ed</a:t>
            </a:r>
            <a:r>
              <a:rPr lang="en-US" sz="2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is a powerful text processing tool used to perform basic text transformations on an input stream (a file or input from a pipeline).</a:t>
            </a:r>
          </a:p>
          <a:p>
            <a:r>
              <a:rPr lang="en-US" sz="2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It operates by applying editing commands to each line of the input, such as substitutions, deletions, and insertion</a:t>
            </a:r>
            <a:endParaRPr sz="28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sz="2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• Usage: `sed 's/old/new/g' file`</a:t>
            </a:r>
          </a:p>
          <a:p>
            <a:pPr marL="0" indent="0">
              <a:buNone/>
            </a:pPr>
            <a:r>
              <a:rPr sz="2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• Example: Replacing text in a file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Awk Command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Text processing with </a:t>
            </a:r>
            <a:r>
              <a:rPr sz="28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awk</a:t>
            </a:r>
            <a:r>
              <a:rPr lang="en-US" sz="28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:Awk</a:t>
            </a:r>
            <a:r>
              <a:rPr lang="en-US" sz="2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is a versatile programming language designed for text processing and typically used for pattern scanning and data extraction.</a:t>
            </a:r>
          </a:p>
          <a:p>
            <a:r>
              <a:rPr lang="en-US" sz="2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It operates on each line of input, allowing users to perform actions like printing specific fields or performing calculations based on text patterns</a:t>
            </a:r>
            <a:endParaRPr sz="28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sz="2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• Usage: `awk '{print $1}' file`</a:t>
            </a:r>
          </a:p>
          <a:p>
            <a:pPr marL="0" indent="0">
              <a:buNone/>
            </a:pPr>
            <a:r>
              <a:rPr sz="2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• Example: Extracting columns from a text file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Cut Command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Cutting sections from each line of </a:t>
            </a:r>
            <a:r>
              <a:rPr sz="28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files</a:t>
            </a:r>
            <a:r>
              <a:rPr lang="en-US" sz="28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:The</a:t>
            </a:r>
            <a:r>
              <a:rPr lang="en-US" sz="2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cut command in Linux is used to extract sections from each line of a file or input stream based on specified delimiters, bytes, characters, or fields. </a:t>
            </a:r>
          </a:p>
          <a:p>
            <a:endParaRPr sz="28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sz="2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• Usage: `cut -d ' ' -f 1 file`</a:t>
            </a:r>
          </a:p>
          <a:p>
            <a:pPr marL="0" indent="0">
              <a:buNone/>
            </a:pPr>
            <a:r>
              <a:rPr sz="2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• Example: Extracting specific fields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Find Command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800" dirty="0"/>
              <a:t>Finding files and directories</a:t>
            </a:r>
            <a:r>
              <a:rPr lang="en-US" sz="2800" dirty="0"/>
              <a:t>: The find command in Linux is used to search for files and directories within a directory hierarchy based on various criteria such as name, type, size, or modification time.</a:t>
            </a:r>
            <a:r>
              <a:rPr sz="2800" dirty="0"/>
              <a:t> </a:t>
            </a:r>
            <a:endParaRPr lang="en-US" sz="2800" dirty="0"/>
          </a:p>
          <a:p>
            <a:r>
              <a:rPr sz="2800" dirty="0"/>
              <a:t>Usage: `find /path -name "*.txt"`</a:t>
            </a:r>
          </a:p>
          <a:p>
            <a:r>
              <a:rPr sz="2800" dirty="0"/>
              <a:t> Example: Searching for files by name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Echo and Printf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• Displaying text</a:t>
            </a:r>
          </a:p>
          <a:p>
            <a:pPr marL="0" indent="0">
              <a:buNone/>
            </a:pPr>
            <a:r>
              <a:rPr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• `echo "Hello, World!"`</a:t>
            </a:r>
          </a:p>
          <a:p>
            <a:pPr marL="0" indent="0">
              <a:buNone/>
            </a:pPr>
            <a:r>
              <a:rPr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• `</a:t>
            </a:r>
            <a:r>
              <a:rPr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printf</a:t>
            </a:r>
            <a:r>
              <a:rPr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"Name: %s\n" "John"`</a:t>
            </a:r>
          </a:p>
          <a:p>
            <a:pPr marL="0" indent="0">
              <a:buNone/>
            </a:pPr>
            <a:r>
              <a:rPr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• Examples of usage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Cron Jobs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sz="2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• Scheduling tasks with </a:t>
            </a:r>
            <a:r>
              <a:rPr sz="28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cron</a:t>
            </a:r>
            <a:endParaRPr sz="28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sz="2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• Usage: `crontab -e`</a:t>
            </a:r>
          </a:p>
          <a:p>
            <a:pPr marL="0" indent="0">
              <a:buNone/>
            </a:pPr>
            <a:r>
              <a:rPr sz="2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• Example: `0 5 * * * /path/to/script.sh` (Runs script at 5 AM daily)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367</Words>
  <Application>Microsoft Office PowerPoint</Application>
  <PresentationFormat>On-screen Show (4:3)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Linux Commands</vt:lpstr>
      <vt:lpstr>Introduction</vt:lpstr>
      <vt:lpstr>Sed Command</vt:lpstr>
      <vt:lpstr>Awk Command</vt:lpstr>
      <vt:lpstr>Cut Command</vt:lpstr>
      <vt:lpstr>Find Command</vt:lpstr>
      <vt:lpstr>Echo and Printf Commands</vt:lpstr>
      <vt:lpstr>Cron Jobs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john test</dc:creator>
  <cp:keywords/>
  <dc:description>generated using python-pptx</dc:description>
  <cp:lastModifiedBy>john test</cp:lastModifiedBy>
  <cp:revision>8</cp:revision>
  <dcterms:created xsi:type="dcterms:W3CDTF">2013-01-27T09:14:16Z</dcterms:created>
  <dcterms:modified xsi:type="dcterms:W3CDTF">2024-08-31T14:19:36Z</dcterms:modified>
  <cp:category/>
</cp:coreProperties>
</file>