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Networking &amp; OS Management in 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OW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Brief introduction to networking and OS management in Linux</a:t>
            </a:r>
          </a:p>
          <a:p>
            <a:pPr marL="0" indent="0">
              <a:buNone/>
            </a:pPr>
            <a:r>
              <a:rPr dirty="0"/>
              <a:t>• Importance of network configuration and OS management in Linux environments</a:t>
            </a:r>
          </a:p>
          <a:p>
            <a:pPr marL="0" indent="0">
              <a:buNone/>
            </a:pPr>
            <a:r>
              <a:rPr dirty="0"/>
              <a:t>• Overview of key topics covered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Networking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Overview of essential networking commands</a:t>
            </a:r>
          </a:p>
          <a:p>
            <a:pPr marL="0" indent="0">
              <a:buNone/>
            </a:pPr>
            <a:r>
              <a:rPr dirty="0"/>
              <a:t>• `</a:t>
            </a:r>
            <a:r>
              <a:rPr dirty="0" err="1"/>
              <a:t>ifconfig</a:t>
            </a:r>
            <a:r>
              <a:rPr dirty="0"/>
              <a:t>` or `</a:t>
            </a:r>
            <a:r>
              <a:rPr dirty="0" err="1"/>
              <a:t>ip</a:t>
            </a:r>
            <a:r>
              <a:rPr dirty="0"/>
              <a:t>`: Display and configure network interfaces</a:t>
            </a:r>
          </a:p>
          <a:p>
            <a:pPr marL="0" indent="0">
              <a:buNone/>
            </a:pPr>
            <a:r>
              <a:rPr dirty="0"/>
              <a:t>• `ping`: Check connectivity to another host</a:t>
            </a:r>
          </a:p>
          <a:p>
            <a:pPr marL="0" indent="0">
              <a:buNone/>
            </a:pPr>
            <a:r>
              <a:rPr dirty="0"/>
              <a:t>• `netstat`: Display network connections, routing tables, and interface statistics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Configuring Network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How to configure network interfaces</a:t>
            </a:r>
          </a:p>
          <a:p>
            <a:pPr marL="0" indent="0">
              <a:buNone/>
            </a:pPr>
            <a:r>
              <a:rPr dirty="0"/>
              <a:t>• Using `</a:t>
            </a:r>
            <a:r>
              <a:rPr dirty="0" err="1"/>
              <a:t>ifconfig</a:t>
            </a:r>
            <a:r>
              <a:rPr dirty="0"/>
              <a:t>` to assign IP addresses</a:t>
            </a:r>
          </a:p>
          <a:p>
            <a:pPr marL="0" indent="0">
              <a:buNone/>
            </a:pPr>
            <a:r>
              <a:rPr dirty="0"/>
              <a:t>• Using `</a:t>
            </a:r>
            <a:r>
              <a:rPr dirty="0" err="1"/>
              <a:t>ip</a:t>
            </a:r>
            <a:r>
              <a:rPr dirty="0"/>
              <a:t>` command for advanced configurations</a:t>
            </a:r>
          </a:p>
          <a:p>
            <a:pPr marL="0" indent="0">
              <a:buNone/>
            </a:pPr>
            <a:r>
              <a:rPr dirty="0"/>
              <a:t>• Example: `</a:t>
            </a:r>
            <a:r>
              <a:rPr dirty="0" err="1"/>
              <a:t>ip</a:t>
            </a:r>
            <a:r>
              <a:rPr dirty="0"/>
              <a:t> </a:t>
            </a:r>
            <a:r>
              <a:rPr dirty="0" err="1"/>
              <a:t>addr</a:t>
            </a:r>
            <a:r>
              <a:rPr dirty="0"/>
              <a:t> add 192.168.1.100/24 dev eth0`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 Troubleshooting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Tools and techniques for troubleshooting network issues</a:t>
            </a:r>
          </a:p>
          <a:p>
            <a:pPr marL="0" indent="0">
              <a:buNone/>
            </a:pPr>
            <a:r>
              <a:rPr dirty="0"/>
              <a:t>• `ping`: Test connectivity</a:t>
            </a:r>
          </a:p>
          <a:p>
            <a:pPr marL="0" indent="0">
              <a:buNone/>
            </a:pPr>
            <a:r>
              <a:rPr dirty="0"/>
              <a:t>• `traceroute`: Trace the route packets take to a destination</a:t>
            </a:r>
          </a:p>
          <a:p>
            <a:pPr marL="0" indent="0">
              <a:buNone/>
            </a:pPr>
            <a:r>
              <a:rPr dirty="0"/>
              <a:t>• `</a:t>
            </a:r>
            <a:r>
              <a:rPr dirty="0" err="1"/>
              <a:t>nslookup</a:t>
            </a:r>
            <a:r>
              <a:rPr dirty="0"/>
              <a:t>`: Query DNS information</a:t>
            </a:r>
          </a:p>
          <a:p>
            <a:pPr marL="0" indent="0">
              <a:buNone/>
            </a:pPr>
            <a:r>
              <a:rPr dirty="0"/>
              <a:t>• Example: `ping google.com`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Managing Services with Systemd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Managing system services using </a:t>
            </a:r>
            <a:r>
              <a:rPr dirty="0" err="1"/>
              <a:t>systemd</a:t>
            </a:r>
            <a:endParaRPr dirty="0"/>
          </a:p>
          <a:p>
            <a:pPr marL="0" indent="0">
              <a:buNone/>
            </a:pPr>
            <a:r>
              <a:rPr dirty="0"/>
              <a:t>• Starting, stopping, and restarting services</a:t>
            </a:r>
          </a:p>
          <a:p>
            <a:pPr marL="0" indent="0">
              <a:buNone/>
            </a:pPr>
            <a:r>
              <a:rPr dirty="0"/>
              <a:t>• Enabling and disabling services to start on boot</a:t>
            </a:r>
          </a:p>
          <a:p>
            <a:pPr marL="0" indent="0">
              <a:buNone/>
            </a:pPr>
            <a:r>
              <a:rPr dirty="0"/>
              <a:t>• Example: `</a:t>
            </a:r>
            <a:r>
              <a:rPr dirty="0" err="1"/>
              <a:t>systemctl</a:t>
            </a:r>
            <a:r>
              <a:rPr dirty="0"/>
              <a:t> start httpd`, `</a:t>
            </a:r>
            <a:r>
              <a:rPr dirty="0" err="1"/>
              <a:t>systemctl</a:t>
            </a:r>
            <a:r>
              <a:rPr dirty="0"/>
              <a:t> enable httpd`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and Group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Managing users and groups in Linux</a:t>
            </a:r>
          </a:p>
          <a:p>
            <a:pPr marL="0" indent="0">
              <a:buNone/>
            </a:pPr>
            <a:r>
              <a:rPr dirty="0"/>
              <a:t>• Adding and deleting users: `</a:t>
            </a:r>
            <a:r>
              <a:rPr dirty="0" err="1"/>
              <a:t>useradd</a:t>
            </a:r>
            <a:r>
              <a:rPr dirty="0"/>
              <a:t>`, `</a:t>
            </a:r>
            <a:r>
              <a:rPr dirty="0" err="1"/>
              <a:t>userdel</a:t>
            </a:r>
            <a:r>
              <a:rPr dirty="0"/>
              <a:t>`</a:t>
            </a:r>
          </a:p>
          <a:p>
            <a:pPr marL="0" indent="0">
              <a:buNone/>
            </a:pPr>
            <a:r>
              <a:rPr dirty="0"/>
              <a:t>• Modifying user information: `</a:t>
            </a:r>
            <a:r>
              <a:rPr dirty="0" err="1"/>
              <a:t>usermod</a:t>
            </a:r>
            <a:r>
              <a:rPr dirty="0"/>
              <a:t>`</a:t>
            </a:r>
          </a:p>
          <a:p>
            <a:pPr marL="0" indent="0">
              <a:buNone/>
            </a:pPr>
            <a:r>
              <a:rPr dirty="0"/>
              <a:t>• Managing groups: `</a:t>
            </a:r>
            <a:r>
              <a:rPr dirty="0" err="1"/>
              <a:t>groupadd</a:t>
            </a:r>
            <a:r>
              <a:rPr dirty="0"/>
              <a:t>`, `</a:t>
            </a:r>
            <a:r>
              <a:rPr dirty="0" err="1"/>
              <a:t>groupdel</a:t>
            </a:r>
            <a:r>
              <a:rPr dirty="0"/>
              <a:t>`</a:t>
            </a:r>
          </a:p>
          <a:p>
            <a:pPr marL="0" indent="0">
              <a:buNone/>
            </a:pPr>
            <a:r>
              <a:rPr dirty="0"/>
              <a:t>• Example: `</a:t>
            </a:r>
            <a:r>
              <a:rPr dirty="0" err="1"/>
              <a:t>useradd</a:t>
            </a:r>
            <a:r>
              <a:rPr dirty="0"/>
              <a:t> john`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File 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Understanding and setting file permissions and ownership</a:t>
            </a:r>
          </a:p>
          <a:p>
            <a:pPr marL="0" indent="0">
              <a:buNone/>
            </a:pPr>
            <a:r>
              <a:rPr dirty="0"/>
              <a:t>• `</a:t>
            </a:r>
            <a:r>
              <a:rPr dirty="0" err="1"/>
              <a:t>chmod</a:t>
            </a:r>
            <a:r>
              <a:rPr dirty="0"/>
              <a:t>`: Change file permissions</a:t>
            </a:r>
          </a:p>
          <a:p>
            <a:pPr marL="0" indent="0">
              <a:buNone/>
            </a:pPr>
            <a:r>
              <a:rPr dirty="0"/>
              <a:t>• `</a:t>
            </a:r>
            <a:r>
              <a:rPr dirty="0" err="1"/>
              <a:t>chown</a:t>
            </a:r>
            <a:r>
              <a:rPr dirty="0"/>
              <a:t>`: Change file ownership</a:t>
            </a:r>
          </a:p>
          <a:p>
            <a:pPr marL="0" indent="0">
              <a:buNone/>
            </a:pPr>
            <a:r>
              <a:rPr dirty="0"/>
              <a:t>• `</a:t>
            </a:r>
            <a:r>
              <a:rPr dirty="0" err="1"/>
              <a:t>chgrp</a:t>
            </a:r>
            <a:r>
              <a:rPr dirty="0"/>
              <a:t>`: Change group ownership</a:t>
            </a:r>
          </a:p>
          <a:p>
            <a:pPr marL="0" indent="0">
              <a:buNone/>
            </a:pPr>
            <a:r>
              <a:rPr dirty="0"/>
              <a:t>• Example: `</a:t>
            </a:r>
            <a:r>
              <a:rPr dirty="0" err="1"/>
              <a:t>chmod</a:t>
            </a:r>
            <a:r>
              <a:rPr dirty="0"/>
              <a:t> 755 script.sh`, `</a:t>
            </a:r>
            <a:r>
              <a:rPr dirty="0" err="1"/>
              <a:t>chown</a:t>
            </a:r>
            <a:r>
              <a:rPr dirty="0"/>
              <a:t> </a:t>
            </a:r>
            <a:r>
              <a:rPr dirty="0" err="1"/>
              <a:t>john:staff</a:t>
            </a:r>
            <a:r>
              <a:rPr dirty="0"/>
              <a:t> file.txt`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Monitoring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Tools for monitoring system performance and resources</a:t>
            </a:r>
          </a:p>
          <a:p>
            <a:pPr marL="0" indent="0">
              <a:buNone/>
            </a:pPr>
            <a:r>
              <a:rPr dirty="0"/>
              <a:t>• `top`: Display running processes and system resource usage</a:t>
            </a:r>
          </a:p>
          <a:p>
            <a:pPr marL="0" indent="0">
              <a:buNone/>
            </a:pPr>
            <a:r>
              <a:rPr dirty="0"/>
              <a:t>• `</a:t>
            </a:r>
            <a:r>
              <a:rPr dirty="0" err="1"/>
              <a:t>htop</a:t>
            </a:r>
            <a:r>
              <a:rPr dirty="0"/>
              <a:t>`: An enhanced version of `top`</a:t>
            </a:r>
          </a:p>
          <a:p>
            <a:pPr marL="0" indent="0">
              <a:buNone/>
            </a:pPr>
            <a:r>
              <a:rPr dirty="0"/>
              <a:t>• `</a:t>
            </a:r>
            <a:r>
              <a:rPr dirty="0" err="1"/>
              <a:t>vmstat</a:t>
            </a:r>
            <a:r>
              <a:rPr dirty="0"/>
              <a:t>`, `</a:t>
            </a:r>
            <a:r>
              <a:rPr dirty="0" err="1"/>
              <a:t>iostat</a:t>
            </a:r>
            <a:r>
              <a:rPr dirty="0"/>
              <a:t>`: Display system and I/O statistics</a:t>
            </a:r>
          </a:p>
          <a:p>
            <a:pPr marL="0" indent="0">
              <a:buNone/>
            </a:pPr>
            <a:r>
              <a:rPr dirty="0"/>
              <a:t>• Example: `top`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355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Networking &amp; OS Management in Linux</vt:lpstr>
      <vt:lpstr>Introduction</vt:lpstr>
      <vt:lpstr>Basic Networking Commands</vt:lpstr>
      <vt:lpstr>Configuring Network Interfaces</vt:lpstr>
      <vt:lpstr>Network Troubleshooting</vt:lpstr>
      <vt:lpstr>Managing Services with Systemd</vt:lpstr>
      <vt:lpstr>User and Group Management</vt:lpstr>
      <vt:lpstr>File Permissions and Ownership</vt:lpstr>
      <vt:lpstr>System Monitoring Tools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john test</dc:creator>
  <cp:keywords/>
  <dc:description>generated using python-pptx</dc:description>
  <cp:lastModifiedBy>john test</cp:lastModifiedBy>
  <cp:revision>2</cp:revision>
  <dcterms:created xsi:type="dcterms:W3CDTF">2013-01-27T09:14:16Z</dcterms:created>
  <dcterms:modified xsi:type="dcterms:W3CDTF">2024-08-31T14:20:14Z</dcterms:modified>
  <cp:category/>
</cp:coreProperties>
</file>