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4"/>
  </p:sldMasterIdLst>
  <p:notesMasterIdLst>
    <p:notesMasterId r:id="rId15"/>
  </p:notesMasterIdLst>
  <p:sldIdLst>
    <p:sldId id="256" r:id="rId5"/>
    <p:sldId id="257" r:id="rId6"/>
    <p:sldId id="258" r:id="rId7"/>
    <p:sldId id="264" r:id="rId8"/>
    <p:sldId id="265" r:id="rId9"/>
    <p:sldId id="266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E89"/>
    <a:srgbClr val="FFFF99"/>
    <a:srgbClr val="1B192E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8C9C5-C9EB-411B-9262-09B5594F2D11}" v="1" dt="2021-08-28T10:42:36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 autoAdjust="0"/>
    <p:restoredTop sz="94709"/>
  </p:normalViewPr>
  <p:slideViewPr>
    <p:cSldViewPr snapToGrid="0">
      <p:cViewPr varScale="1">
        <p:scale>
          <a:sx n="68" d="100"/>
          <a:sy n="68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75bdd23f-9df8-4baf-99bf-6fd7546b34fc" providerId="ADAL" clId="{7028C9C5-C9EB-411B-9262-09B5594F2D11}"/>
    <pc:docChg chg="modSld modShowInfo">
      <pc:chgData name="EDSON COMPANY COLALTO JUNIOR" userId="75bdd23f-9df8-4baf-99bf-6fd7546b34fc" providerId="ADAL" clId="{7028C9C5-C9EB-411B-9262-09B5594F2D11}" dt="2021-08-28T10:42:40.899" v="1" actId="2744"/>
      <pc:docMkLst>
        <pc:docMk/>
      </pc:docMkLst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196576980" sldId="256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3075738761" sldId="257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3871428669" sldId="258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3805928236" sldId="259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2857534983" sldId="260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2112941772" sldId="264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111013178" sldId="265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896504553" sldId="266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1437096377" sldId="267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105417963" sldId="268"/>
        </pc:sldMkLst>
      </pc:sldChg>
    </pc:docChg>
  </pc:docChgLst>
  <pc:docChgLst>
    <pc:chgData name="EDSON COMPANY COLALTO JUNIOR" userId="75bdd23f-9df8-4baf-99bf-6fd7546b34fc" providerId="ADAL" clId="{ACBAE8A7-962A-E148-BA7D-9EF84F77DE46}"/>
    <pc:docChg chg="custSel modSld">
      <pc:chgData name="EDSON COMPANY COLALTO JUNIOR" userId="75bdd23f-9df8-4baf-99bf-6fd7546b34fc" providerId="ADAL" clId="{ACBAE8A7-962A-E148-BA7D-9EF84F77DE46}" dt="2021-03-05T11:19:54.043" v="20" actId="478"/>
      <pc:docMkLst>
        <pc:docMk/>
      </pc:docMkLst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96576980" sldId="256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96576980" sldId="256"/>
            <ac:spMk id="8" creationId="{1DB043B4-68C6-45B9-82AC-A5800EADB8DB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075738761" sldId="257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075738761" sldId="257"/>
            <ac:spMk id="10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871428669" sldId="258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871428669" sldId="258"/>
            <ac:spMk id="10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805928236" sldId="259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805928236" sldId="259"/>
            <ac:spMk id="16" creationId="{60B7752B-728D-4CA3-8923-C4F7F77029E3}"/>
          </ac:spMkLst>
        </pc:spChg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805928236" sldId="259"/>
            <ac:spMk id="18" creationId="{429899A3-416E-4DB5-846D-023526052013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2857534983" sldId="260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2857534983" sldId="260"/>
            <ac:spMk id="16" creationId="{60B7752B-728D-4CA3-8923-C4F7F77029E3}"/>
          </ac:spMkLst>
        </pc:spChg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2857534983" sldId="260"/>
            <ac:spMk id="18" creationId="{429899A3-416E-4DB5-846D-023526052013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082459392" sldId="261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082459392" sldId="261"/>
            <ac:spMk id="15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878274489" sldId="262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878274489" sldId="262"/>
            <ac:spMk id="15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357104796" sldId="263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357104796" sldId="263"/>
            <ac:spMk id="33" creationId="{60B7752B-728D-4CA3-8923-C4F7F77029E3}"/>
          </ac:spMkLst>
        </pc:spChg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357104796" sldId="263"/>
            <ac:spMk id="35" creationId="{9D0FF50E-4844-4852-B668-6583A83799E5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2112941772" sldId="264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2112941772" sldId="264"/>
            <ac:spMk id="10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11013178" sldId="265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11013178" sldId="265"/>
            <ac:spMk id="10" creationId="{A5931BE0-4B93-4D6C-878E-ACC59D6B4587}"/>
          </ac:spMkLst>
        </pc:spChg>
      </pc:sldChg>
      <pc:sldChg chg="addSp delSp modSp mod setBg">
        <pc:chgData name="EDSON COMPANY COLALTO JUNIOR" userId="75bdd23f-9df8-4baf-99bf-6fd7546b34fc" providerId="ADAL" clId="{ACBAE8A7-962A-E148-BA7D-9EF84F77DE46}" dt="2021-03-05T11:19:54.043" v="20" actId="478"/>
        <pc:sldMkLst>
          <pc:docMk/>
          <pc:sldMk cId="3391318894" sldId="266"/>
        </pc:sldMkLst>
        <pc:spChg chg="add del mod">
          <ac:chgData name="EDSON COMPANY COLALTO JUNIOR" userId="75bdd23f-9df8-4baf-99bf-6fd7546b34fc" providerId="ADAL" clId="{ACBAE8A7-962A-E148-BA7D-9EF84F77DE46}" dt="2021-03-05T11:19:34.667" v="13"/>
          <ac:spMkLst>
            <pc:docMk/>
            <pc:sldMk cId="3391318894" sldId="266"/>
            <ac:spMk id="5" creationId="{135E4C38-CCF9-DC49-B424-987BBA5F5B09}"/>
          </ac:spMkLst>
        </pc:spChg>
        <pc:spChg chg="add del mod">
          <ac:chgData name="EDSON COMPANY COLALTO JUNIOR" userId="75bdd23f-9df8-4baf-99bf-6fd7546b34fc" providerId="ADAL" clId="{ACBAE8A7-962A-E148-BA7D-9EF84F77DE46}" dt="2021-03-05T11:19:46.260" v="17"/>
          <ac:spMkLst>
            <pc:docMk/>
            <pc:sldMk cId="3391318894" sldId="266"/>
            <ac:spMk id="6" creationId="{8A20536A-B550-8F49-B129-D6DDECE7F195}"/>
          </ac:spMkLst>
        </pc:spChg>
        <pc:spChg chg="add del mod">
          <ac:chgData name="EDSON COMPANY COLALTO JUNIOR" userId="75bdd23f-9df8-4baf-99bf-6fd7546b34fc" providerId="ADAL" clId="{ACBAE8A7-962A-E148-BA7D-9EF84F77DE46}" dt="2021-03-05T11:19:54.043" v="20" actId="478"/>
          <ac:spMkLst>
            <pc:docMk/>
            <pc:sldMk cId="3391318894" sldId="266"/>
            <ac:spMk id="7" creationId="{8DC4FB14-2F10-CD42-A5A8-3705FB19F0D6}"/>
          </ac:spMkLst>
        </pc:spChg>
      </pc:sldChg>
    </pc:docChg>
  </pc:docChgLst>
  <pc:docChgLst>
    <pc:chgData name="Edson Company Colalto Junior" userId="S::edson.colalto@fatec.sp.gov.br::75bdd23f-9df8-4baf-99bf-6fd7546b34fc" providerId="AD" clId="Web-{96E8A048-EE8F-FC54-55DD-AB428247E2CE}"/>
    <pc:docChg chg="addSld delSld modSld">
      <pc:chgData name="Edson Company Colalto Junior" userId="S::edson.colalto@fatec.sp.gov.br::75bdd23f-9df8-4baf-99bf-6fd7546b34fc" providerId="AD" clId="Web-{96E8A048-EE8F-FC54-55DD-AB428247E2CE}" dt="2021-03-05T11:34:42.118" v="84" actId="20577"/>
      <pc:docMkLst>
        <pc:docMk/>
      </pc:docMkLst>
      <pc:sldChg chg="del">
        <pc:chgData name="Edson Company Colalto Junior" userId="S::edson.colalto@fatec.sp.gov.br::75bdd23f-9df8-4baf-99bf-6fd7546b34fc" providerId="AD" clId="Web-{96E8A048-EE8F-FC54-55DD-AB428247E2CE}" dt="2021-03-05T11:29:05.963" v="31"/>
        <pc:sldMkLst>
          <pc:docMk/>
          <pc:sldMk cId="3082459392" sldId="261"/>
        </pc:sldMkLst>
      </pc:sldChg>
      <pc:sldChg chg="del">
        <pc:chgData name="Edson Company Colalto Junior" userId="S::edson.colalto@fatec.sp.gov.br::75bdd23f-9df8-4baf-99bf-6fd7546b34fc" providerId="AD" clId="Web-{96E8A048-EE8F-FC54-55DD-AB428247E2CE}" dt="2021-03-05T11:29:09.260" v="32"/>
        <pc:sldMkLst>
          <pc:docMk/>
          <pc:sldMk cId="1878274489" sldId="262"/>
        </pc:sldMkLst>
      </pc:sldChg>
      <pc:sldChg chg="del">
        <pc:chgData name="Edson Company Colalto Junior" userId="S::edson.colalto@fatec.sp.gov.br::75bdd23f-9df8-4baf-99bf-6fd7546b34fc" providerId="AD" clId="Web-{96E8A048-EE8F-FC54-55DD-AB428247E2CE}" dt="2021-03-05T11:28:59.025" v="30"/>
        <pc:sldMkLst>
          <pc:docMk/>
          <pc:sldMk cId="1357104796" sldId="263"/>
        </pc:sldMkLst>
      </pc:sldChg>
      <pc:sldChg chg="modNotes">
        <pc:chgData name="Edson Company Colalto Junior" userId="S::edson.colalto@fatec.sp.gov.br::75bdd23f-9df8-4baf-99bf-6fd7546b34fc" providerId="AD" clId="Web-{96E8A048-EE8F-FC54-55DD-AB428247E2CE}" dt="2021-03-05T11:22:40.678" v="4"/>
        <pc:sldMkLst>
          <pc:docMk/>
          <pc:sldMk cId="111013178" sldId="265"/>
        </pc:sldMkLst>
      </pc:sldChg>
      <pc:sldChg chg="addSp delSp modSp new">
        <pc:chgData name="Edson Company Colalto Junior" userId="S::edson.colalto@fatec.sp.gov.br::75bdd23f-9df8-4baf-99bf-6fd7546b34fc" providerId="AD" clId="Web-{96E8A048-EE8F-FC54-55DD-AB428247E2CE}" dt="2021-03-05T11:32:21.168" v="61"/>
        <pc:sldMkLst>
          <pc:docMk/>
          <pc:sldMk cId="896504553" sldId="266"/>
        </pc:sldMkLst>
        <pc:spChg chg="mod">
          <ac:chgData name="Edson Company Colalto Junior" userId="S::edson.colalto@fatec.sp.gov.br::75bdd23f-9df8-4baf-99bf-6fd7546b34fc" providerId="AD" clId="Web-{96E8A048-EE8F-FC54-55DD-AB428247E2CE}" dt="2021-03-05T11:25:27.912" v="10"/>
          <ac:spMkLst>
            <pc:docMk/>
            <pc:sldMk cId="896504553" sldId="266"/>
            <ac:spMk id="2" creationId="{D3B072BA-7D0A-472B-AE33-FF88F95D59E2}"/>
          </ac:spMkLst>
        </pc:spChg>
        <pc:spChg chg="del mod">
          <ac:chgData name="Edson Company Colalto Junior" userId="S::edson.colalto@fatec.sp.gov.br::75bdd23f-9df8-4baf-99bf-6fd7546b34fc" providerId="AD" clId="Web-{96E8A048-EE8F-FC54-55DD-AB428247E2CE}" dt="2021-03-05T11:25:41.913" v="11"/>
          <ac:spMkLst>
            <pc:docMk/>
            <pc:sldMk cId="896504553" sldId="266"/>
            <ac:spMk id="3" creationId="{C9BC437E-1F96-4EAF-B98A-1A4854118B57}"/>
          </ac:spMkLst>
        </pc:spChg>
        <pc:spChg chg="add mod">
          <ac:chgData name="Edson Company Colalto Junior" userId="S::edson.colalto@fatec.sp.gov.br::75bdd23f-9df8-4baf-99bf-6fd7546b34fc" providerId="AD" clId="Web-{96E8A048-EE8F-FC54-55DD-AB428247E2CE}" dt="2021-03-05T11:32:21.168" v="61"/>
          <ac:spMkLst>
            <pc:docMk/>
            <pc:sldMk cId="896504553" sldId="266"/>
            <ac:spMk id="6" creationId="{0C56512F-F681-430E-B6AC-1DC3E0E14336}"/>
          </ac:spMkLst>
        </pc:spChg>
        <pc:picChg chg="add del mod ord">
          <ac:chgData name="Edson Company Colalto Junior" userId="S::edson.colalto@fatec.sp.gov.br::75bdd23f-9df8-4baf-99bf-6fd7546b34fc" providerId="AD" clId="Web-{96E8A048-EE8F-FC54-55DD-AB428247E2CE}" dt="2021-03-05T11:25:57.430" v="16"/>
          <ac:picMkLst>
            <pc:docMk/>
            <pc:sldMk cId="896504553" sldId="266"/>
            <ac:picMk id="4" creationId="{45140F05-E048-447B-A0DB-064E285677C6}"/>
          </ac:picMkLst>
        </pc:picChg>
        <pc:picChg chg="add mod">
          <ac:chgData name="Edson Company Colalto Junior" userId="S::edson.colalto@fatec.sp.gov.br::75bdd23f-9df8-4baf-99bf-6fd7546b34fc" providerId="AD" clId="Web-{96E8A048-EE8F-FC54-55DD-AB428247E2CE}" dt="2021-03-05T11:26:46.685" v="24" actId="14100"/>
          <ac:picMkLst>
            <pc:docMk/>
            <pc:sldMk cId="896504553" sldId="266"/>
            <ac:picMk id="7" creationId="{F5EAFC75-1A93-4CFC-B01B-AA24535ACC6F}"/>
          </ac:picMkLst>
        </pc:picChg>
      </pc:sldChg>
      <pc:sldChg chg="del">
        <pc:chgData name="Edson Company Colalto Junior" userId="S::edson.colalto@fatec.sp.gov.br::75bdd23f-9df8-4baf-99bf-6fd7546b34fc" providerId="AD" clId="Web-{96E8A048-EE8F-FC54-55DD-AB428247E2CE}" dt="2021-03-05T11:21:15.671" v="0"/>
        <pc:sldMkLst>
          <pc:docMk/>
          <pc:sldMk cId="3391318894" sldId="266"/>
        </pc:sldMkLst>
      </pc:sldChg>
      <pc:sldChg chg="addSp delSp modSp new mod setBg">
        <pc:chgData name="Edson Company Colalto Junior" userId="S::edson.colalto@fatec.sp.gov.br::75bdd23f-9df8-4baf-99bf-6fd7546b34fc" providerId="AD" clId="Web-{96E8A048-EE8F-FC54-55DD-AB428247E2CE}" dt="2021-03-05T11:32:33.872" v="64"/>
        <pc:sldMkLst>
          <pc:docMk/>
          <pc:sldMk cId="1437096377" sldId="267"/>
        </pc:sldMkLst>
        <pc:spChg chg="mod">
          <ac:chgData name="Edson Company Colalto Junior" userId="S::edson.colalto@fatec.sp.gov.br::75bdd23f-9df8-4baf-99bf-6fd7546b34fc" providerId="AD" clId="Web-{96E8A048-EE8F-FC54-55DD-AB428247E2CE}" dt="2021-03-05T11:31:47.227" v="56"/>
          <ac:spMkLst>
            <pc:docMk/>
            <pc:sldMk cId="1437096377" sldId="267"/>
            <ac:spMk id="2" creationId="{3D70BB1E-7AC7-492B-9780-CE70D01DB1EB}"/>
          </ac:spMkLst>
        </pc:spChg>
        <pc:spChg chg="mod ord">
          <ac:chgData name="Edson Company Colalto Junior" userId="S::edson.colalto@fatec.sp.gov.br::75bdd23f-9df8-4baf-99bf-6fd7546b34fc" providerId="AD" clId="Web-{96E8A048-EE8F-FC54-55DD-AB428247E2CE}" dt="2021-03-05T11:32:33.872" v="64"/>
          <ac:spMkLst>
            <pc:docMk/>
            <pc:sldMk cId="1437096377" sldId="267"/>
            <ac:spMk id="3" creationId="{C71CF39F-9AFD-4773-A96C-9B89D3223DE5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7.227" v="56"/>
          <ac:spMkLst>
            <pc:docMk/>
            <pc:sldMk cId="1437096377" sldId="267"/>
            <ac:spMk id="9" creationId="{A5931BE0-4B93-4D6C-878E-ACC59D6B4587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7.227" v="55"/>
          <ac:spMkLst>
            <pc:docMk/>
            <pc:sldMk cId="1437096377" sldId="267"/>
            <ac:spMk id="11" creationId="{A5931BE0-4B93-4D6C-878E-ACC59D6B4587}"/>
          </ac:spMkLst>
        </pc:spChg>
        <pc:spChg chg="add">
          <ac:chgData name="Edson Company Colalto Junior" userId="S::edson.colalto@fatec.sp.gov.br::75bdd23f-9df8-4baf-99bf-6fd7546b34fc" providerId="AD" clId="Web-{96E8A048-EE8F-FC54-55DD-AB428247E2CE}" dt="2021-03-05T11:31:47.227" v="56"/>
          <ac:spMkLst>
            <pc:docMk/>
            <pc:sldMk cId="1437096377" sldId="267"/>
            <ac:spMk id="12" creationId="{A5931BE0-4B93-4D6C-878E-ACC59D6B4587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0.227" v="53"/>
          <ac:spMkLst>
            <pc:docMk/>
            <pc:sldMk cId="1437096377" sldId="267"/>
            <ac:spMk id="14" creationId="{A5931BE0-4B93-4D6C-878E-ACC59D6B4587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0.227" v="53"/>
          <ac:spMkLst>
            <pc:docMk/>
            <pc:sldMk cId="1437096377" sldId="267"/>
            <ac:spMk id="16" creationId="{6FF3A87B-2255-45E0-A551-C11FAF93290C}"/>
          </ac:spMkLst>
        </pc:spChg>
        <pc:picChg chg="add mod">
          <ac:chgData name="Edson Company Colalto Junior" userId="S::edson.colalto@fatec.sp.gov.br::75bdd23f-9df8-4baf-99bf-6fd7546b34fc" providerId="AD" clId="Web-{96E8A048-EE8F-FC54-55DD-AB428247E2CE}" dt="2021-03-05T11:31:47.227" v="56"/>
          <ac:picMkLst>
            <pc:docMk/>
            <pc:sldMk cId="1437096377" sldId="267"/>
            <ac:picMk id="4" creationId="{12014F34-D6DD-45D6-877E-846A45882202}"/>
          </ac:picMkLst>
        </pc:picChg>
      </pc:sldChg>
      <pc:sldChg chg="addSp modSp new mod setBg">
        <pc:chgData name="Edson Company Colalto Junior" userId="S::edson.colalto@fatec.sp.gov.br::75bdd23f-9df8-4baf-99bf-6fd7546b34fc" providerId="AD" clId="Web-{96E8A048-EE8F-FC54-55DD-AB428247E2CE}" dt="2021-03-05T11:34:42.118" v="84" actId="20577"/>
        <pc:sldMkLst>
          <pc:docMk/>
          <pc:sldMk cId="105417963" sldId="268"/>
        </pc:sldMkLst>
        <pc:spChg chg="mod">
          <ac:chgData name="Edson Company Colalto Junior" userId="S::edson.colalto@fatec.sp.gov.br::75bdd23f-9df8-4baf-99bf-6fd7546b34fc" providerId="AD" clId="Web-{96E8A048-EE8F-FC54-55DD-AB428247E2CE}" dt="2021-03-05T11:33:57.364" v="74"/>
          <ac:spMkLst>
            <pc:docMk/>
            <pc:sldMk cId="105417963" sldId="268"/>
            <ac:spMk id="2" creationId="{6017CC0C-61C9-49F3-8B73-E9587AB3676A}"/>
          </ac:spMkLst>
        </pc:spChg>
        <pc:spChg chg="mod">
          <ac:chgData name="Edson Company Colalto Junior" userId="S::edson.colalto@fatec.sp.gov.br::75bdd23f-9df8-4baf-99bf-6fd7546b34fc" providerId="AD" clId="Web-{96E8A048-EE8F-FC54-55DD-AB428247E2CE}" dt="2021-03-05T11:34:42.118" v="84" actId="20577"/>
          <ac:spMkLst>
            <pc:docMk/>
            <pc:sldMk cId="105417963" sldId="268"/>
            <ac:spMk id="3" creationId="{369D29A0-F1EF-4638-B6C5-6EC0C95F4EF0}"/>
          </ac:spMkLst>
        </pc:spChg>
        <pc:spChg chg="add">
          <ac:chgData name="Edson Company Colalto Junior" userId="S::edson.colalto@fatec.sp.gov.br::75bdd23f-9df8-4baf-99bf-6fd7546b34fc" providerId="AD" clId="Web-{96E8A048-EE8F-FC54-55DD-AB428247E2CE}" dt="2021-03-05T11:33:47.488" v="73"/>
          <ac:spMkLst>
            <pc:docMk/>
            <pc:sldMk cId="105417963" sldId="268"/>
            <ac:spMk id="9" creationId="{A5931BE0-4B93-4D6C-878E-ACC59D6B4587}"/>
          </ac:spMkLst>
        </pc:spChg>
        <pc:picChg chg="add mod">
          <ac:chgData name="Edson Company Colalto Junior" userId="S::edson.colalto@fatec.sp.gov.br::75bdd23f-9df8-4baf-99bf-6fd7546b34fc" providerId="AD" clId="Web-{96E8A048-EE8F-FC54-55DD-AB428247E2CE}" dt="2021-03-05T11:34:29.773" v="83" actId="1076"/>
          <ac:picMkLst>
            <pc:docMk/>
            <pc:sldMk cId="105417963" sldId="268"/>
            <ac:picMk id="4" creationId="{2FAD4CD5-D814-4436-9DE4-7AB0792980F7}"/>
          </ac:picMkLst>
        </pc:picChg>
      </pc:sldChg>
    </pc:docChg>
  </pc:docChgLst>
  <pc:docChgLst>
    <pc:chgData name="Edson Company Colalto Junior" userId="S::edson.colalto@fatec.sp.gov.br::75bdd23f-9df8-4baf-99bf-6fd7546b34fc" providerId="AD" clId="Web-{6D864379-D488-9915-1E98-BF197A12D619}"/>
    <pc:docChg chg="addSld delSld modSld addMainMaster delMainMaster">
      <pc:chgData name="Edson Company Colalto Junior" userId="S::edson.colalto@fatec.sp.gov.br::75bdd23f-9df8-4baf-99bf-6fd7546b34fc" providerId="AD" clId="Web-{6D864379-D488-9915-1E98-BF197A12D619}" dt="2021-03-05T11:16:50.014" v="15"/>
      <pc:docMkLst>
        <pc:docMk/>
      </pc:docMkLst>
      <pc:sldChg chg="delSp delAnim">
        <pc:chgData name="Edson Company Colalto Junior" userId="S::edson.colalto@fatec.sp.gov.br::75bdd23f-9df8-4baf-99bf-6fd7546b34fc" providerId="AD" clId="Web-{6D864379-D488-9915-1E98-BF197A12D619}" dt="2021-03-05T11:07:14.345" v="0"/>
        <pc:sldMkLst>
          <pc:docMk/>
          <pc:sldMk cId="3075738761" sldId="257"/>
        </pc:sldMkLst>
        <pc:inkChg chg="del">
          <ac:chgData name="Edson Company Colalto Junior" userId="S::edson.colalto@fatec.sp.gov.br::75bdd23f-9df8-4baf-99bf-6fd7546b34fc" providerId="AD" clId="Web-{6D864379-D488-9915-1E98-BF197A12D619}" dt="2021-03-05T11:07:14.345" v="0"/>
          <ac:inkMkLst>
            <pc:docMk/>
            <pc:sldMk cId="3075738761" sldId="257"/>
            <ac:inkMk id="8" creationId="{4E696BEC-CF2F-4948-96AB-D6240B7B261F}"/>
          </ac:inkMkLst>
        </pc:inkChg>
      </pc:sldChg>
      <pc:sldChg chg="modSp">
        <pc:chgData name="Edson Company Colalto Junior" userId="S::edson.colalto@fatec.sp.gov.br::75bdd23f-9df8-4baf-99bf-6fd7546b34fc" providerId="AD" clId="Web-{6D864379-D488-9915-1E98-BF197A12D619}" dt="2021-03-05T11:08:18.766" v="8" actId="20577"/>
        <pc:sldMkLst>
          <pc:docMk/>
          <pc:sldMk cId="2112941772" sldId="264"/>
        </pc:sldMkLst>
        <pc:spChg chg="mod">
          <ac:chgData name="Edson Company Colalto Junior" userId="S::edson.colalto@fatec.sp.gov.br::75bdd23f-9df8-4baf-99bf-6fd7546b34fc" providerId="AD" clId="Web-{6D864379-D488-9915-1E98-BF197A12D619}" dt="2021-03-05T11:08:18.766" v="8" actId="20577"/>
          <ac:spMkLst>
            <pc:docMk/>
            <pc:sldMk cId="2112941772" sldId="264"/>
            <ac:spMk id="3" creationId="{C1E991AF-7884-4D18-87DE-CBDC01B2FCA2}"/>
          </ac:spMkLst>
        </pc:spChg>
      </pc:sldChg>
      <pc:sldChg chg="add del">
        <pc:chgData name="Edson Company Colalto Junior" userId="S::edson.colalto@fatec.sp.gov.br::75bdd23f-9df8-4baf-99bf-6fd7546b34fc" providerId="AD" clId="Web-{6D864379-D488-9915-1E98-BF197A12D619}" dt="2021-03-05T11:15:32.076" v="12"/>
        <pc:sldMkLst>
          <pc:docMk/>
          <pc:sldMk cId="1254004524" sldId="266"/>
        </pc:sldMkLst>
      </pc:sldChg>
      <pc:sldChg chg="add del">
        <pc:chgData name="Edson Company Colalto Junior" userId="S::edson.colalto@fatec.sp.gov.br::75bdd23f-9df8-4baf-99bf-6fd7546b34fc" providerId="AD" clId="Web-{6D864379-D488-9915-1E98-BF197A12D619}" dt="2021-03-05T11:15:04.983" v="10"/>
        <pc:sldMkLst>
          <pc:docMk/>
          <pc:sldMk cId="2018420228" sldId="266"/>
        </pc:sldMkLst>
      </pc:sldChg>
      <pc:sldChg chg="modSp add">
        <pc:chgData name="Edson Company Colalto Junior" userId="S::edson.colalto@fatec.sp.gov.br::75bdd23f-9df8-4baf-99bf-6fd7546b34fc" providerId="AD" clId="Web-{6D864379-D488-9915-1E98-BF197A12D619}" dt="2021-03-05T11:16:50.014" v="15"/>
        <pc:sldMkLst>
          <pc:docMk/>
          <pc:sldMk cId="3391318894" sldId="266"/>
        </pc:sldMkLst>
        <pc:spChg chg="mod">
          <ac:chgData name="Edson Company Colalto Junior" userId="S::edson.colalto@fatec.sp.gov.br::75bdd23f-9df8-4baf-99bf-6fd7546b34fc" providerId="AD" clId="Web-{6D864379-D488-9915-1E98-BF197A12D619}" dt="2021-03-05T11:16:20.170" v="14" actId="20577"/>
          <ac:spMkLst>
            <pc:docMk/>
            <pc:sldMk cId="3391318894" sldId="266"/>
            <ac:spMk id="2" creationId="{D0536142-6174-45F4-BB89-0445588BE1A4}"/>
          </ac:spMkLst>
        </pc:spChg>
        <pc:spChg chg="mod">
          <ac:chgData name="Edson Company Colalto Junior" userId="S::edson.colalto@fatec.sp.gov.br::75bdd23f-9df8-4baf-99bf-6fd7546b34fc" providerId="AD" clId="Web-{6D864379-D488-9915-1E98-BF197A12D619}" dt="2021-03-05T11:16:50.014" v="15"/>
          <ac:spMkLst>
            <pc:docMk/>
            <pc:sldMk cId="3391318894" sldId="266"/>
            <ac:spMk id="3" creationId="{75307FA1-83C7-4132-8D5D-6DB9496EF49A}"/>
          </ac:spMkLst>
        </pc:spChg>
      </pc:sldChg>
      <pc:sldMasterChg chg="add del addSldLayout delSldLayout">
        <pc:chgData name="Edson Company Colalto Junior" userId="S::edson.colalto@fatec.sp.gov.br::75bdd23f-9df8-4baf-99bf-6fd7546b34fc" providerId="AD" clId="Web-{6D864379-D488-9915-1E98-BF197A12D619}" dt="2021-03-05T11:15:32.076" v="12"/>
        <pc:sldMasterMkLst>
          <pc:docMk/>
          <pc:sldMasterMk cId="2470235699" sldId="2147483776"/>
        </pc:sldMasterMkLst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639754812" sldId="2147483777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49133101" sldId="2147483778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243123767" sldId="2147483779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831937838" sldId="2147483780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562647542" sldId="2147483781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1095350047" sldId="2147483782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450957954" sldId="2147483783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1457670970" sldId="2147483784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2601831081" sldId="2147483785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101874737" sldId="2147483786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4095667197" sldId="2147483787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2457060780" sldId="2147483788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867295437" sldId="2147483789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2132147095" sldId="2147483790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50514081" sldId="2147483791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57170859" sldId="2147483792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730500523" sldId="214748379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73B60-488E-4574-ABAD-632D0EC130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6FE095-B554-41C7-93D5-E4C40B22B73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400" dirty="0">
              <a:latin typeface="Aharoni" panose="02010803020104030203" pitchFamily="2" charset="-79"/>
              <a:cs typeface="Aharoni" panose="02010803020104030203" pitchFamily="2" charset="-79"/>
            </a:rPr>
            <a:t>&lt;header&gt; - define um cabeçalho para um documento ou seção</a:t>
          </a:r>
          <a:endParaRPr lang="en-US" sz="14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5F6423B-91D6-4308-9F14-F64897E1D8EF}" type="parTrans" cxnId="{FF66F09E-CC7A-4EEE-8EBB-24BB47877F33}">
      <dgm:prSet/>
      <dgm:spPr/>
      <dgm:t>
        <a:bodyPr/>
        <a:lstStyle/>
        <a:p>
          <a:endParaRPr lang="en-US"/>
        </a:p>
      </dgm:t>
    </dgm:pt>
    <dgm:pt modelId="{A8743E1B-E7CC-4D28-8D25-EA09AF7F747A}" type="sibTrans" cxnId="{FF66F09E-CC7A-4EEE-8EBB-24BB47877F33}">
      <dgm:prSet/>
      <dgm:spPr/>
      <dgm:t>
        <a:bodyPr/>
        <a:lstStyle/>
        <a:p>
          <a:endParaRPr lang="en-US"/>
        </a:p>
      </dgm:t>
    </dgm:pt>
    <dgm:pt modelId="{84D57650-1F7F-45A4-8C57-9C8E24424A9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nav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contêiner para links de navegação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A64E4B5A-3F7F-40F9-8477-07D1ECC31504}" type="parTrans" cxnId="{7796344E-68AE-4EFF-BC80-FA253E12A205}">
      <dgm:prSet/>
      <dgm:spPr/>
      <dgm:t>
        <a:bodyPr/>
        <a:lstStyle/>
        <a:p>
          <a:endParaRPr lang="en-US"/>
        </a:p>
      </dgm:t>
    </dgm:pt>
    <dgm:pt modelId="{89DF18BC-D18F-439A-AC57-D8624C8BDBA1}" type="sibTrans" cxnId="{7796344E-68AE-4EFF-BC80-FA253E12A205}">
      <dgm:prSet/>
      <dgm:spPr/>
      <dgm:t>
        <a:bodyPr/>
        <a:lstStyle/>
        <a:p>
          <a:endParaRPr lang="en-US"/>
        </a:p>
      </dgm:t>
    </dgm:pt>
    <dgm:pt modelId="{856FC129-C99C-4E59-9B8A-944AB3BCCF59}">
      <dgm:prSet custT="1"/>
      <dgm:spPr/>
      <dgm:t>
        <a:bodyPr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section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uma seção em um documento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8B2128BB-B810-4B3A-A55C-738B63F7BCA8}" type="parTrans" cxnId="{1B1D51B8-B5F7-4AA3-B56C-D3E97796C136}">
      <dgm:prSet/>
      <dgm:spPr/>
      <dgm:t>
        <a:bodyPr/>
        <a:lstStyle/>
        <a:p>
          <a:endParaRPr lang="en-US"/>
        </a:p>
      </dgm:t>
    </dgm:pt>
    <dgm:pt modelId="{37C84E66-E80E-435C-8BED-5706FDABFB0C}" type="sibTrans" cxnId="{1B1D51B8-B5F7-4AA3-B56C-D3E97796C136}">
      <dgm:prSet/>
      <dgm:spPr/>
      <dgm:t>
        <a:bodyPr/>
        <a:lstStyle/>
        <a:p>
          <a:endParaRPr lang="en-US"/>
        </a:p>
      </dgm:t>
    </dgm:pt>
    <dgm:pt modelId="{BDFC1D06-5796-48BB-A070-4520715015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300" kern="1200" dirty="0"/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article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artigo independente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F996B7AD-B4DE-4045-81BE-7E47A31FC495}" type="parTrans" cxnId="{45771766-C3B1-41E1-BD50-C165C26FD799}">
      <dgm:prSet/>
      <dgm:spPr/>
      <dgm:t>
        <a:bodyPr/>
        <a:lstStyle/>
        <a:p>
          <a:endParaRPr lang="en-US"/>
        </a:p>
      </dgm:t>
    </dgm:pt>
    <dgm:pt modelId="{6167138D-AFF5-430A-A4C5-0435AF01F498}" type="sibTrans" cxnId="{45771766-C3B1-41E1-BD50-C165C26FD799}">
      <dgm:prSet/>
      <dgm:spPr/>
      <dgm:t>
        <a:bodyPr/>
        <a:lstStyle/>
        <a:p>
          <a:endParaRPr lang="en-US"/>
        </a:p>
      </dgm:t>
    </dgm:pt>
    <dgm:pt modelId="{F8430264-2531-48CB-A1F8-C276D83C0907}">
      <dgm:prSet custT="1"/>
      <dgm:spPr/>
      <dgm:t>
        <a:bodyPr/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ill Sans MT"/>
              <a:ea typeface="+mn-ea"/>
              <a:cs typeface="+mn-cs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aside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o conteúdo além do conteúdo (como uma barra lateral)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15F556DC-D2E5-4F49-A1B8-09531B553D42}" type="parTrans" cxnId="{6BA17232-9480-4F4D-9651-2D1CF3E85052}">
      <dgm:prSet/>
      <dgm:spPr/>
      <dgm:t>
        <a:bodyPr/>
        <a:lstStyle/>
        <a:p>
          <a:endParaRPr lang="en-US"/>
        </a:p>
      </dgm:t>
    </dgm:pt>
    <dgm:pt modelId="{4A64E2DC-C61C-46CE-BD3D-A6B454E1ABA5}" type="sibTrans" cxnId="{6BA17232-9480-4F4D-9651-2D1CF3E85052}">
      <dgm:prSet/>
      <dgm:spPr/>
      <dgm:t>
        <a:bodyPr/>
        <a:lstStyle/>
        <a:p>
          <a:endParaRPr lang="en-US"/>
        </a:p>
      </dgm:t>
    </dgm:pt>
    <dgm:pt modelId="{2F1278E9-9DF7-41B4-A222-ADB8CF7A3437}">
      <dgm:prSet custT="1"/>
      <dgm:spPr/>
      <dgm:t>
        <a:bodyPr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footer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rodapé para um documento ou seção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5F71811C-151C-422F-9DA2-A1E76BA0AF93}" type="parTrans" cxnId="{B303EADE-EFD1-4119-ABE1-690D4C5DFA0C}">
      <dgm:prSet/>
      <dgm:spPr/>
      <dgm:t>
        <a:bodyPr/>
        <a:lstStyle/>
        <a:p>
          <a:endParaRPr lang="en-US"/>
        </a:p>
      </dgm:t>
    </dgm:pt>
    <dgm:pt modelId="{42C31FFE-8BDA-49E9-B03F-EBC8D9767969}" type="sibTrans" cxnId="{B303EADE-EFD1-4119-ABE1-690D4C5DFA0C}">
      <dgm:prSet/>
      <dgm:spPr/>
      <dgm:t>
        <a:bodyPr/>
        <a:lstStyle/>
        <a:p>
          <a:endParaRPr lang="en-US"/>
        </a:p>
      </dgm:t>
    </dgm:pt>
    <dgm:pt modelId="{F6B4097D-B644-4E00-96F2-7BF8BD492131}" type="pres">
      <dgm:prSet presAssocID="{13F73B60-488E-4574-ABAD-632D0EC13051}" presName="root" presStyleCnt="0">
        <dgm:presLayoutVars>
          <dgm:dir/>
          <dgm:resizeHandles val="exact"/>
        </dgm:presLayoutVars>
      </dgm:prSet>
      <dgm:spPr/>
    </dgm:pt>
    <dgm:pt modelId="{8014A695-97CC-4BD4-9178-B3277937F4FE}" type="pres">
      <dgm:prSet presAssocID="{F26FE095-B554-41C7-93D5-E4C40B22B731}" presName="compNode" presStyleCnt="0"/>
      <dgm:spPr/>
    </dgm:pt>
    <dgm:pt modelId="{F20599F8-8D84-4A82-A846-B8859A9D1305}" type="pres">
      <dgm:prSet presAssocID="{F26FE095-B554-41C7-93D5-E4C40B22B731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EF4A908-8D41-46CF-8794-12B6F2A450E1}" type="pres">
      <dgm:prSet presAssocID="{F26FE095-B554-41C7-93D5-E4C40B22B73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57B1C0D-B52E-4C60-96C2-5242D97E8DB2}" type="pres">
      <dgm:prSet presAssocID="{F26FE095-B554-41C7-93D5-E4C40B22B731}" presName="spaceRect" presStyleCnt="0"/>
      <dgm:spPr/>
    </dgm:pt>
    <dgm:pt modelId="{B358D4B0-F45A-49BA-9D98-BC08082A86D5}" type="pres">
      <dgm:prSet presAssocID="{F26FE095-B554-41C7-93D5-E4C40B22B731}" presName="textRect" presStyleLbl="revTx" presStyleIdx="0" presStyleCnt="6">
        <dgm:presLayoutVars>
          <dgm:chMax val="1"/>
          <dgm:chPref val="1"/>
        </dgm:presLayoutVars>
      </dgm:prSet>
      <dgm:spPr/>
    </dgm:pt>
    <dgm:pt modelId="{C24044E4-8362-451A-A2EA-64734BC7190A}" type="pres">
      <dgm:prSet presAssocID="{A8743E1B-E7CC-4D28-8D25-EA09AF7F747A}" presName="sibTrans" presStyleCnt="0"/>
      <dgm:spPr/>
    </dgm:pt>
    <dgm:pt modelId="{136D178F-03B4-4A86-93B9-C46BEBFA2909}" type="pres">
      <dgm:prSet presAssocID="{84D57650-1F7F-45A4-8C57-9C8E24424A9B}" presName="compNode" presStyleCnt="0"/>
      <dgm:spPr/>
    </dgm:pt>
    <dgm:pt modelId="{C1E75ECA-AFB3-4CBC-A133-A482D62FA921}" type="pres">
      <dgm:prSet presAssocID="{84D57650-1F7F-45A4-8C57-9C8E24424A9B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5DC7913-E220-4595-B3A5-482DCBFAF9A0}" type="pres">
      <dgm:prSet presAssocID="{84D57650-1F7F-45A4-8C57-9C8E24424A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E99FFCB-E7A6-4426-9E1A-4495B59E1407}" type="pres">
      <dgm:prSet presAssocID="{84D57650-1F7F-45A4-8C57-9C8E24424A9B}" presName="spaceRect" presStyleCnt="0"/>
      <dgm:spPr/>
    </dgm:pt>
    <dgm:pt modelId="{D3978EE4-FE12-49B8-8E2E-FBB89D9B23CE}" type="pres">
      <dgm:prSet presAssocID="{84D57650-1F7F-45A4-8C57-9C8E24424A9B}" presName="textRect" presStyleLbl="revTx" presStyleIdx="1" presStyleCnt="6">
        <dgm:presLayoutVars>
          <dgm:chMax val="1"/>
          <dgm:chPref val="1"/>
        </dgm:presLayoutVars>
      </dgm:prSet>
      <dgm:spPr>
        <a:xfrm>
          <a:off x="2286906" y="1754725"/>
          <a:ext cx="1800000" cy="900000"/>
        </a:xfrm>
        <a:prstGeom prst="rect">
          <a:avLst/>
        </a:prstGeom>
      </dgm:spPr>
    </dgm:pt>
    <dgm:pt modelId="{0EF5F0EC-0C8D-4C14-B3B2-D4C7920844BF}" type="pres">
      <dgm:prSet presAssocID="{89DF18BC-D18F-439A-AC57-D8624C8BDBA1}" presName="sibTrans" presStyleCnt="0"/>
      <dgm:spPr/>
    </dgm:pt>
    <dgm:pt modelId="{538E01AA-08EB-4F4E-B8AD-8191FEE2B79A}" type="pres">
      <dgm:prSet presAssocID="{856FC129-C99C-4E59-9B8A-944AB3BCCF59}" presName="compNode" presStyleCnt="0"/>
      <dgm:spPr/>
    </dgm:pt>
    <dgm:pt modelId="{A87BD694-16DF-4237-9594-CD1A3E4FECAB}" type="pres">
      <dgm:prSet presAssocID="{856FC129-C99C-4E59-9B8A-944AB3BCCF5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938938D-E2A0-4F88-B5A2-E8D10D917035}" type="pres">
      <dgm:prSet presAssocID="{856FC129-C99C-4E59-9B8A-944AB3BCCF5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"/>
        </a:ext>
      </dgm:extLst>
    </dgm:pt>
    <dgm:pt modelId="{A6EFE418-94B3-4915-B75C-DFBE75DFF708}" type="pres">
      <dgm:prSet presAssocID="{856FC129-C99C-4E59-9B8A-944AB3BCCF59}" presName="spaceRect" presStyleCnt="0"/>
      <dgm:spPr/>
    </dgm:pt>
    <dgm:pt modelId="{C9603917-3E8C-4175-AA74-167606E5804B}" type="pres">
      <dgm:prSet presAssocID="{856FC129-C99C-4E59-9B8A-944AB3BCCF59}" presName="textRect" presStyleLbl="revTx" presStyleIdx="2" presStyleCnt="6">
        <dgm:presLayoutVars>
          <dgm:chMax val="1"/>
          <dgm:chPref val="1"/>
        </dgm:presLayoutVars>
      </dgm:prSet>
      <dgm:spPr/>
    </dgm:pt>
    <dgm:pt modelId="{9C0CABBC-E256-4082-A41A-8A55D5B69486}" type="pres">
      <dgm:prSet presAssocID="{37C84E66-E80E-435C-8BED-5706FDABFB0C}" presName="sibTrans" presStyleCnt="0"/>
      <dgm:spPr/>
    </dgm:pt>
    <dgm:pt modelId="{6FB64200-88FD-4DFB-8BAA-4BCE5F358994}" type="pres">
      <dgm:prSet presAssocID="{BDFC1D06-5796-48BB-A070-452071501532}" presName="compNode" presStyleCnt="0"/>
      <dgm:spPr/>
    </dgm:pt>
    <dgm:pt modelId="{8DB1CDBB-B13E-49E0-9629-32AFCBB9D481}" type="pres">
      <dgm:prSet presAssocID="{BDFC1D06-5796-48BB-A070-452071501532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5B15730-60FF-4FE6-89CA-5DBD26312ABE}" type="pres">
      <dgm:prSet presAssocID="{BDFC1D06-5796-48BB-A070-45207150153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D583A251-437E-486C-A188-F6FC738FCB59}" type="pres">
      <dgm:prSet presAssocID="{BDFC1D06-5796-48BB-A070-452071501532}" presName="spaceRect" presStyleCnt="0"/>
      <dgm:spPr/>
    </dgm:pt>
    <dgm:pt modelId="{4EFEF22D-EFDA-4D87-82FD-54D129192E4C}" type="pres">
      <dgm:prSet presAssocID="{BDFC1D06-5796-48BB-A070-452071501532}" presName="textRect" presStyleLbl="revTx" presStyleIdx="3" presStyleCnt="6">
        <dgm:presLayoutVars>
          <dgm:chMax val="1"/>
          <dgm:chPref val="1"/>
        </dgm:presLayoutVars>
      </dgm:prSet>
      <dgm:spPr/>
    </dgm:pt>
    <dgm:pt modelId="{819973A3-083D-4D61-99F1-FE59630D1DCB}" type="pres">
      <dgm:prSet presAssocID="{6167138D-AFF5-430A-A4C5-0435AF01F498}" presName="sibTrans" presStyleCnt="0"/>
      <dgm:spPr/>
    </dgm:pt>
    <dgm:pt modelId="{F2FDD82C-BBEF-42DD-A32A-E47773B6B2CE}" type="pres">
      <dgm:prSet presAssocID="{F8430264-2531-48CB-A1F8-C276D83C0907}" presName="compNode" presStyleCnt="0"/>
      <dgm:spPr/>
    </dgm:pt>
    <dgm:pt modelId="{D26E3197-787E-4FCA-8F73-8E523CCA84AF}" type="pres">
      <dgm:prSet presAssocID="{F8430264-2531-48CB-A1F8-C276D83C0907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5D0867F-9421-4DE6-B1BC-65BB81482C20}" type="pres">
      <dgm:prSet presAssocID="{F8430264-2531-48CB-A1F8-C276D83C090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6D174FB-29CF-427C-B6AC-012B2581B5DF}" type="pres">
      <dgm:prSet presAssocID="{F8430264-2531-48CB-A1F8-C276D83C0907}" presName="spaceRect" presStyleCnt="0"/>
      <dgm:spPr/>
    </dgm:pt>
    <dgm:pt modelId="{83907EF8-17AE-4D7E-9B56-A907D389E278}" type="pres">
      <dgm:prSet presAssocID="{F8430264-2531-48CB-A1F8-C276D83C0907}" presName="textRect" presStyleLbl="revTx" presStyleIdx="4" presStyleCnt="6">
        <dgm:presLayoutVars>
          <dgm:chMax val="1"/>
          <dgm:chPref val="1"/>
        </dgm:presLayoutVars>
      </dgm:prSet>
      <dgm:spPr/>
    </dgm:pt>
    <dgm:pt modelId="{27A6254B-7B65-491B-BE59-82DE6E13F7C3}" type="pres">
      <dgm:prSet presAssocID="{4A64E2DC-C61C-46CE-BD3D-A6B454E1ABA5}" presName="sibTrans" presStyleCnt="0"/>
      <dgm:spPr/>
    </dgm:pt>
    <dgm:pt modelId="{922ACE6D-8659-401C-81FE-388C88E054B5}" type="pres">
      <dgm:prSet presAssocID="{2F1278E9-9DF7-41B4-A222-ADB8CF7A3437}" presName="compNode" presStyleCnt="0"/>
      <dgm:spPr/>
    </dgm:pt>
    <dgm:pt modelId="{DA78E823-A033-4656-8F17-6DE8B1251433}" type="pres">
      <dgm:prSet presAssocID="{2F1278E9-9DF7-41B4-A222-ADB8CF7A343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4C93B1B-DA64-412C-A86B-1F0F14F28141}" type="pres">
      <dgm:prSet presAssocID="{2F1278E9-9DF7-41B4-A222-ADB8CF7A3437}" presName="iconRect" presStyleLbl="node1" presStyleIdx="5" presStyleCnt="6" custAng="10800000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64B7149-068F-49C0-84CC-348DDFA584C7}" type="pres">
      <dgm:prSet presAssocID="{2F1278E9-9DF7-41B4-A222-ADB8CF7A3437}" presName="spaceRect" presStyleCnt="0"/>
      <dgm:spPr/>
    </dgm:pt>
    <dgm:pt modelId="{D4CACC38-990F-4AF7-880E-92A595849B5C}" type="pres">
      <dgm:prSet presAssocID="{2F1278E9-9DF7-41B4-A222-ADB8CF7A343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BA17232-9480-4F4D-9651-2D1CF3E85052}" srcId="{13F73B60-488E-4574-ABAD-632D0EC13051}" destId="{F8430264-2531-48CB-A1F8-C276D83C0907}" srcOrd="4" destOrd="0" parTransId="{15F556DC-D2E5-4F49-A1B8-09531B553D42}" sibTransId="{4A64E2DC-C61C-46CE-BD3D-A6B454E1ABA5}"/>
    <dgm:cxn modelId="{45771766-C3B1-41E1-BD50-C165C26FD799}" srcId="{13F73B60-488E-4574-ABAD-632D0EC13051}" destId="{BDFC1D06-5796-48BB-A070-452071501532}" srcOrd="3" destOrd="0" parTransId="{F996B7AD-B4DE-4045-81BE-7E47A31FC495}" sibTransId="{6167138D-AFF5-430A-A4C5-0435AF01F498}"/>
    <dgm:cxn modelId="{7796344E-68AE-4EFF-BC80-FA253E12A205}" srcId="{13F73B60-488E-4574-ABAD-632D0EC13051}" destId="{84D57650-1F7F-45A4-8C57-9C8E24424A9B}" srcOrd="1" destOrd="0" parTransId="{A64E4B5A-3F7F-40F9-8477-07D1ECC31504}" sibTransId="{89DF18BC-D18F-439A-AC57-D8624C8BDBA1}"/>
    <dgm:cxn modelId="{CE0B826E-9476-4013-88F2-5D3EBE1AE69E}" type="presOf" srcId="{F26FE095-B554-41C7-93D5-E4C40B22B731}" destId="{B358D4B0-F45A-49BA-9D98-BC08082A86D5}" srcOrd="0" destOrd="0" presId="urn:microsoft.com/office/officeart/2018/5/layout/IconLeafLabelList"/>
    <dgm:cxn modelId="{4CCB4071-EA98-400B-9115-4A08463A4D19}" type="presOf" srcId="{2F1278E9-9DF7-41B4-A222-ADB8CF7A3437}" destId="{D4CACC38-990F-4AF7-880E-92A595849B5C}" srcOrd="0" destOrd="0" presId="urn:microsoft.com/office/officeart/2018/5/layout/IconLeafLabelList"/>
    <dgm:cxn modelId="{0E3AC87A-5301-43CA-AA49-CDD10F1E00AA}" type="presOf" srcId="{856FC129-C99C-4E59-9B8A-944AB3BCCF59}" destId="{C9603917-3E8C-4175-AA74-167606E5804B}" srcOrd="0" destOrd="0" presId="urn:microsoft.com/office/officeart/2018/5/layout/IconLeafLabelList"/>
    <dgm:cxn modelId="{E3F59A96-7647-4D61-8692-4E4579DAEC86}" type="presOf" srcId="{F8430264-2531-48CB-A1F8-C276D83C0907}" destId="{83907EF8-17AE-4D7E-9B56-A907D389E278}" srcOrd="0" destOrd="0" presId="urn:microsoft.com/office/officeart/2018/5/layout/IconLeafLabelList"/>
    <dgm:cxn modelId="{EF23CF98-7808-4835-9375-86B7A378CAE3}" type="presOf" srcId="{13F73B60-488E-4574-ABAD-632D0EC13051}" destId="{F6B4097D-B644-4E00-96F2-7BF8BD492131}" srcOrd="0" destOrd="0" presId="urn:microsoft.com/office/officeart/2018/5/layout/IconLeafLabelList"/>
    <dgm:cxn modelId="{FF66F09E-CC7A-4EEE-8EBB-24BB47877F33}" srcId="{13F73B60-488E-4574-ABAD-632D0EC13051}" destId="{F26FE095-B554-41C7-93D5-E4C40B22B731}" srcOrd="0" destOrd="0" parTransId="{85F6423B-91D6-4308-9F14-F64897E1D8EF}" sibTransId="{A8743E1B-E7CC-4D28-8D25-EA09AF7F747A}"/>
    <dgm:cxn modelId="{24ACDBA7-332C-4CAF-80D4-4AB0E54B17D0}" type="presOf" srcId="{BDFC1D06-5796-48BB-A070-452071501532}" destId="{4EFEF22D-EFDA-4D87-82FD-54D129192E4C}" srcOrd="0" destOrd="0" presId="urn:microsoft.com/office/officeart/2018/5/layout/IconLeafLabelList"/>
    <dgm:cxn modelId="{1B1D51B8-B5F7-4AA3-B56C-D3E97796C136}" srcId="{13F73B60-488E-4574-ABAD-632D0EC13051}" destId="{856FC129-C99C-4E59-9B8A-944AB3BCCF59}" srcOrd="2" destOrd="0" parTransId="{8B2128BB-B810-4B3A-A55C-738B63F7BCA8}" sibTransId="{37C84E66-E80E-435C-8BED-5706FDABFB0C}"/>
    <dgm:cxn modelId="{D54987C2-1E73-47DD-A810-C0E8B668100B}" type="presOf" srcId="{84D57650-1F7F-45A4-8C57-9C8E24424A9B}" destId="{D3978EE4-FE12-49B8-8E2E-FBB89D9B23CE}" srcOrd="0" destOrd="0" presId="urn:microsoft.com/office/officeart/2018/5/layout/IconLeafLabelList"/>
    <dgm:cxn modelId="{B303EADE-EFD1-4119-ABE1-690D4C5DFA0C}" srcId="{13F73B60-488E-4574-ABAD-632D0EC13051}" destId="{2F1278E9-9DF7-41B4-A222-ADB8CF7A3437}" srcOrd="5" destOrd="0" parTransId="{5F71811C-151C-422F-9DA2-A1E76BA0AF93}" sibTransId="{42C31FFE-8BDA-49E9-B03F-EBC8D9767969}"/>
    <dgm:cxn modelId="{E72B771E-9102-4F4B-9DB2-BB402025010E}" type="presParOf" srcId="{F6B4097D-B644-4E00-96F2-7BF8BD492131}" destId="{8014A695-97CC-4BD4-9178-B3277937F4FE}" srcOrd="0" destOrd="0" presId="urn:microsoft.com/office/officeart/2018/5/layout/IconLeafLabelList"/>
    <dgm:cxn modelId="{7F92C2B1-6212-406D-AC4F-C5C966FE76BD}" type="presParOf" srcId="{8014A695-97CC-4BD4-9178-B3277937F4FE}" destId="{F20599F8-8D84-4A82-A846-B8859A9D1305}" srcOrd="0" destOrd="0" presId="urn:microsoft.com/office/officeart/2018/5/layout/IconLeafLabelList"/>
    <dgm:cxn modelId="{52D3615E-4621-433B-8F12-A2E59900FC3A}" type="presParOf" srcId="{8014A695-97CC-4BD4-9178-B3277937F4FE}" destId="{9EF4A908-8D41-46CF-8794-12B6F2A450E1}" srcOrd="1" destOrd="0" presId="urn:microsoft.com/office/officeart/2018/5/layout/IconLeafLabelList"/>
    <dgm:cxn modelId="{0FB99CB3-84C3-4B54-9390-1ECE0E81CB91}" type="presParOf" srcId="{8014A695-97CC-4BD4-9178-B3277937F4FE}" destId="{057B1C0D-B52E-4C60-96C2-5242D97E8DB2}" srcOrd="2" destOrd="0" presId="urn:microsoft.com/office/officeart/2018/5/layout/IconLeafLabelList"/>
    <dgm:cxn modelId="{BA0CD4DF-4B7F-4188-99F0-68744B25B417}" type="presParOf" srcId="{8014A695-97CC-4BD4-9178-B3277937F4FE}" destId="{B358D4B0-F45A-49BA-9D98-BC08082A86D5}" srcOrd="3" destOrd="0" presId="urn:microsoft.com/office/officeart/2018/5/layout/IconLeafLabelList"/>
    <dgm:cxn modelId="{4AE5A2A5-CC80-465C-A9C8-736BF050C9B9}" type="presParOf" srcId="{F6B4097D-B644-4E00-96F2-7BF8BD492131}" destId="{C24044E4-8362-451A-A2EA-64734BC7190A}" srcOrd="1" destOrd="0" presId="urn:microsoft.com/office/officeart/2018/5/layout/IconLeafLabelList"/>
    <dgm:cxn modelId="{BCEE1C07-C738-4450-908F-977B52BA2E4B}" type="presParOf" srcId="{F6B4097D-B644-4E00-96F2-7BF8BD492131}" destId="{136D178F-03B4-4A86-93B9-C46BEBFA2909}" srcOrd="2" destOrd="0" presId="urn:microsoft.com/office/officeart/2018/5/layout/IconLeafLabelList"/>
    <dgm:cxn modelId="{552E907B-3990-4E76-8472-A0362994BF25}" type="presParOf" srcId="{136D178F-03B4-4A86-93B9-C46BEBFA2909}" destId="{C1E75ECA-AFB3-4CBC-A133-A482D62FA921}" srcOrd="0" destOrd="0" presId="urn:microsoft.com/office/officeart/2018/5/layout/IconLeafLabelList"/>
    <dgm:cxn modelId="{EE51F11E-6A39-4B50-847F-E36BB9505F9A}" type="presParOf" srcId="{136D178F-03B4-4A86-93B9-C46BEBFA2909}" destId="{D5DC7913-E220-4595-B3A5-482DCBFAF9A0}" srcOrd="1" destOrd="0" presId="urn:microsoft.com/office/officeart/2018/5/layout/IconLeafLabelList"/>
    <dgm:cxn modelId="{B568DD49-1976-4556-864D-E51AABFCF163}" type="presParOf" srcId="{136D178F-03B4-4A86-93B9-C46BEBFA2909}" destId="{9E99FFCB-E7A6-4426-9E1A-4495B59E1407}" srcOrd="2" destOrd="0" presId="urn:microsoft.com/office/officeart/2018/5/layout/IconLeafLabelList"/>
    <dgm:cxn modelId="{6AD5FEC6-178D-4E76-A6FE-D82F298AC640}" type="presParOf" srcId="{136D178F-03B4-4A86-93B9-C46BEBFA2909}" destId="{D3978EE4-FE12-49B8-8E2E-FBB89D9B23CE}" srcOrd="3" destOrd="0" presId="urn:microsoft.com/office/officeart/2018/5/layout/IconLeafLabelList"/>
    <dgm:cxn modelId="{10AA4E2D-534E-4F4E-ADE8-A8B66E667A3D}" type="presParOf" srcId="{F6B4097D-B644-4E00-96F2-7BF8BD492131}" destId="{0EF5F0EC-0C8D-4C14-B3B2-D4C7920844BF}" srcOrd="3" destOrd="0" presId="urn:microsoft.com/office/officeart/2018/5/layout/IconLeafLabelList"/>
    <dgm:cxn modelId="{69008504-491A-4F80-BF5D-1FB90B40C6D4}" type="presParOf" srcId="{F6B4097D-B644-4E00-96F2-7BF8BD492131}" destId="{538E01AA-08EB-4F4E-B8AD-8191FEE2B79A}" srcOrd="4" destOrd="0" presId="urn:microsoft.com/office/officeart/2018/5/layout/IconLeafLabelList"/>
    <dgm:cxn modelId="{4CE90B19-8454-41AF-8B9C-E6256646E3BB}" type="presParOf" srcId="{538E01AA-08EB-4F4E-B8AD-8191FEE2B79A}" destId="{A87BD694-16DF-4237-9594-CD1A3E4FECAB}" srcOrd="0" destOrd="0" presId="urn:microsoft.com/office/officeart/2018/5/layout/IconLeafLabelList"/>
    <dgm:cxn modelId="{6944E67C-307D-4CD6-91E7-AAA9F5C34529}" type="presParOf" srcId="{538E01AA-08EB-4F4E-B8AD-8191FEE2B79A}" destId="{4938938D-E2A0-4F88-B5A2-E8D10D917035}" srcOrd="1" destOrd="0" presId="urn:microsoft.com/office/officeart/2018/5/layout/IconLeafLabelList"/>
    <dgm:cxn modelId="{EC0395E1-9D92-444D-AFAC-C494A2F4C987}" type="presParOf" srcId="{538E01AA-08EB-4F4E-B8AD-8191FEE2B79A}" destId="{A6EFE418-94B3-4915-B75C-DFBE75DFF708}" srcOrd="2" destOrd="0" presId="urn:microsoft.com/office/officeart/2018/5/layout/IconLeafLabelList"/>
    <dgm:cxn modelId="{E90DF21A-6820-482B-8DC7-C6F6CC92131B}" type="presParOf" srcId="{538E01AA-08EB-4F4E-B8AD-8191FEE2B79A}" destId="{C9603917-3E8C-4175-AA74-167606E5804B}" srcOrd="3" destOrd="0" presId="urn:microsoft.com/office/officeart/2018/5/layout/IconLeafLabelList"/>
    <dgm:cxn modelId="{4C5496C8-614A-48AC-86BE-A6E3BA9BD805}" type="presParOf" srcId="{F6B4097D-B644-4E00-96F2-7BF8BD492131}" destId="{9C0CABBC-E256-4082-A41A-8A55D5B69486}" srcOrd="5" destOrd="0" presId="urn:microsoft.com/office/officeart/2018/5/layout/IconLeafLabelList"/>
    <dgm:cxn modelId="{1433233D-6C7B-4F73-9D70-7E6F4C26A9A7}" type="presParOf" srcId="{F6B4097D-B644-4E00-96F2-7BF8BD492131}" destId="{6FB64200-88FD-4DFB-8BAA-4BCE5F358994}" srcOrd="6" destOrd="0" presId="urn:microsoft.com/office/officeart/2018/5/layout/IconLeafLabelList"/>
    <dgm:cxn modelId="{E4D6C95A-4FF3-430D-B38C-140381DB5D86}" type="presParOf" srcId="{6FB64200-88FD-4DFB-8BAA-4BCE5F358994}" destId="{8DB1CDBB-B13E-49E0-9629-32AFCBB9D481}" srcOrd="0" destOrd="0" presId="urn:microsoft.com/office/officeart/2018/5/layout/IconLeafLabelList"/>
    <dgm:cxn modelId="{2E743061-6523-46CD-92CD-3ABFF14D02E4}" type="presParOf" srcId="{6FB64200-88FD-4DFB-8BAA-4BCE5F358994}" destId="{85B15730-60FF-4FE6-89CA-5DBD26312ABE}" srcOrd="1" destOrd="0" presId="urn:microsoft.com/office/officeart/2018/5/layout/IconLeafLabelList"/>
    <dgm:cxn modelId="{CC92697D-FE75-449B-B90B-2F13A89F7739}" type="presParOf" srcId="{6FB64200-88FD-4DFB-8BAA-4BCE5F358994}" destId="{D583A251-437E-486C-A188-F6FC738FCB59}" srcOrd="2" destOrd="0" presId="urn:microsoft.com/office/officeart/2018/5/layout/IconLeafLabelList"/>
    <dgm:cxn modelId="{DD3626E6-6583-4C01-8CC3-D1F125401B1B}" type="presParOf" srcId="{6FB64200-88FD-4DFB-8BAA-4BCE5F358994}" destId="{4EFEF22D-EFDA-4D87-82FD-54D129192E4C}" srcOrd="3" destOrd="0" presId="urn:microsoft.com/office/officeart/2018/5/layout/IconLeafLabelList"/>
    <dgm:cxn modelId="{64F7EC1F-93AA-4545-92CA-494D6E3AC13E}" type="presParOf" srcId="{F6B4097D-B644-4E00-96F2-7BF8BD492131}" destId="{819973A3-083D-4D61-99F1-FE59630D1DCB}" srcOrd="7" destOrd="0" presId="urn:microsoft.com/office/officeart/2018/5/layout/IconLeafLabelList"/>
    <dgm:cxn modelId="{28F7965C-2A53-4F36-953E-AA92A9292874}" type="presParOf" srcId="{F6B4097D-B644-4E00-96F2-7BF8BD492131}" destId="{F2FDD82C-BBEF-42DD-A32A-E47773B6B2CE}" srcOrd="8" destOrd="0" presId="urn:microsoft.com/office/officeart/2018/5/layout/IconLeafLabelList"/>
    <dgm:cxn modelId="{DE9048CA-813C-4E6A-8ECB-E6CE7F59BF72}" type="presParOf" srcId="{F2FDD82C-BBEF-42DD-A32A-E47773B6B2CE}" destId="{D26E3197-787E-4FCA-8F73-8E523CCA84AF}" srcOrd="0" destOrd="0" presId="urn:microsoft.com/office/officeart/2018/5/layout/IconLeafLabelList"/>
    <dgm:cxn modelId="{2530164E-131B-4DC4-9CD3-6BCF06088FC2}" type="presParOf" srcId="{F2FDD82C-BBEF-42DD-A32A-E47773B6B2CE}" destId="{05D0867F-9421-4DE6-B1BC-65BB81482C20}" srcOrd="1" destOrd="0" presId="urn:microsoft.com/office/officeart/2018/5/layout/IconLeafLabelList"/>
    <dgm:cxn modelId="{3F2DDAAB-FBF1-4A47-BB4F-226A24BC1585}" type="presParOf" srcId="{F2FDD82C-BBEF-42DD-A32A-E47773B6B2CE}" destId="{26D174FB-29CF-427C-B6AC-012B2581B5DF}" srcOrd="2" destOrd="0" presId="urn:microsoft.com/office/officeart/2018/5/layout/IconLeafLabelList"/>
    <dgm:cxn modelId="{06157993-7C70-48AB-B3CA-62D593BFFF74}" type="presParOf" srcId="{F2FDD82C-BBEF-42DD-A32A-E47773B6B2CE}" destId="{83907EF8-17AE-4D7E-9B56-A907D389E278}" srcOrd="3" destOrd="0" presId="urn:microsoft.com/office/officeart/2018/5/layout/IconLeafLabelList"/>
    <dgm:cxn modelId="{52F84BCC-627C-41A7-989B-5B9EBF3ED749}" type="presParOf" srcId="{F6B4097D-B644-4E00-96F2-7BF8BD492131}" destId="{27A6254B-7B65-491B-BE59-82DE6E13F7C3}" srcOrd="9" destOrd="0" presId="urn:microsoft.com/office/officeart/2018/5/layout/IconLeafLabelList"/>
    <dgm:cxn modelId="{EEC95A81-C55A-4890-A052-8FFCDF60CAA9}" type="presParOf" srcId="{F6B4097D-B644-4E00-96F2-7BF8BD492131}" destId="{922ACE6D-8659-401C-81FE-388C88E054B5}" srcOrd="10" destOrd="0" presId="urn:microsoft.com/office/officeart/2018/5/layout/IconLeafLabelList"/>
    <dgm:cxn modelId="{3E25658C-8835-4576-8DB7-B4451E832252}" type="presParOf" srcId="{922ACE6D-8659-401C-81FE-388C88E054B5}" destId="{DA78E823-A033-4656-8F17-6DE8B1251433}" srcOrd="0" destOrd="0" presId="urn:microsoft.com/office/officeart/2018/5/layout/IconLeafLabelList"/>
    <dgm:cxn modelId="{C2AE7B78-1811-412C-AABA-5CD07ECC3C8E}" type="presParOf" srcId="{922ACE6D-8659-401C-81FE-388C88E054B5}" destId="{54C93B1B-DA64-412C-A86B-1F0F14F28141}" srcOrd="1" destOrd="0" presId="urn:microsoft.com/office/officeart/2018/5/layout/IconLeafLabelList"/>
    <dgm:cxn modelId="{5F9CCF56-F4FC-462C-BBF7-BEACB27AFF39}" type="presParOf" srcId="{922ACE6D-8659-401C-81FE-388C88E054B5}" destId="{664B7149-068F-49C0-84CC-348DDFA584C7}" srcOrd="2" destOrd="0" presId="urn:microsoft.com/office/officeart/2018/5/layout/IconLeafLabelList"/>
    <dgm:cxn modelId="{CA19A81B-6220-4860-B4B3-9429E1EA4AAC}" type="presParOf" srcId="{922ACE6D-8659-401C-81FE-388C88E054B5}" destId="{D4CACC38-990F-4AF7-880E-92A595849B5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599F8-8D84-4A82-A846-B8859A9D1305}">
      <dsp:nvSpPr>
        <dsp:cNvPr id="0" name=""/>
        <dsp:cNvSpPr/>
      </dsp:nvSpPr>
      <dsp:spPr>
        <a:xfrm>
          <a:off x="522906" y="31296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4A908-8D41-46CF-8794-12B6F2A450E1}">
      <dsp:nvSpPr>
        <dsp:cNvPr id="0" name=""/>
        <dsp:cNvSpPr/>
      </dsp:nvSpPr>
      <dsp:spPr>
        <a:xfrm>
          <a:off x="756906" y="54696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D4B0-F45A-49BA-9D98-BC08082A86D5}">
      <dsp:nvSpPr>
        <dsp:cNvPr id="0" name=""/>
        <dsp:cNvSpPr/>
      </dsp:nvSpPr>
      <dsp:spPr>
        <a:xfrm>
          <a:off x="171906" y="1752967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>
              <a:latin typeface="Aharoni" panose="02010803020104030203" pitchFamily="2" charset="-79"/>
              <a:cs typeface="Aharoni" panose="02010803020104030203" pitchFamily="2" charset="-79"/>
            </a:rPr>
            <a:t>&lt;header&gt; - define um cabeçalho para um documento ou seção</a:t>
          </a:r>
          <a:endParaRPr lang="en-US" sz="1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71906" y="1752967"/>
        <a:ext cx="1800000" cy="901757"/>
      </dsp:txXfrm>
    </dsp:sp>
    <dsp:sp modelId="{C1E75ECA-AFB3-4CBC-A133-A482D62FA921}">
      <dsp:nvSpPr>
        <dsp:cNvPr id="0" name=""/>
        <dsp:cNvSpPr/>
      </dsp:nvSpPr>
      <dsp:spPr>
        <a:xfrm>
          <a:off x="2637906" y="31296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C7913-E220-4595-B3A5-482DCBFAF9A0}">
      <dsp:nvSpPr>
        <dsp:cNvPr id="0" name=""/>
        <dsp:cNvSpPr/>
      </dsp:nvSpPr>
      <dsp:spPr>
        <a:xfrm>
          <a:off x="2871906" y="54696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78EE4-FE12-49B8-8E2E-FBB89D9B23CE}">
      <dsp:nvSpPr>
        <dsp:cNvPr id="0" name=""/>
        <dsp:cNvSpPr/>
      </dsp:nvSpPr>
      <dsp:spPr>
        <a:xfrm>
          <a:off x="2286906" y="1752967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nav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contêiner para links de navegação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2286906" y="1752967"/>
        <a:ext cx="1800000" cy="901757"/>
      </dsp:txXfrm>
    </dsp:sp>
    <dsp:sp modelId="{A87BD694-16DF-4237-9594-CD1A3E4FECAB}">
      <dsp:nvSpPr>
        <dsp:cNvPr id="0" name=""/>
        <dsp:cNvSpPr/>
      </dsp:nvSpPr>
      <dsp:spPr>
        <a:xfrm>
          <a:off x="4752906" y="31296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938D-E2A0-4F88-B5A2-E8D10D917035}">
      <dsp:nvSpPr>
        <dsp:cNvPr id="0" name=""/>
        <dsp:cNvSpPr/>
      </dsp:nvSpPr>
      <dsp:spPr>
        <a:xfrm>
          <a:off x="4986906" y="54696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03917-3E8C-4175-AA74-167606E5804B}">
      <dsp:nvSpPr>
        <dsp:cNvPr id="0" name=""/>
        <dsp:cNvSpPr/>
      </dsp:nvSpPr>
      <dsp:spPr>
        <a:xfrm>
          <a:off x="4401907" y="1752967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section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uma seção em um documento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4401907" y="1752967"/>
        <a:ext cx="1800000" cy="901757"/>
      </dsp:txXfrm>
    </dsp:sp>
    <dsp:sp modelId="{8DB1CDBB-B13E-49E0-9629-32AFCBB9D481}">
      <dsp:nvSpPr>
        <dsp:cNvPr id="0" name=""/>
        <dsp:cNvSpPr/>
      </dsp:nvSpPr>
      <dsp:spPr>
        <a:xfrm>
          <a:off x="522906" y="31047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15730-60FF-4FE6-89CA-5DBD26312ABE}">
      <dsp:nvSpPr>
        <dsp:cNvPr id="0" name=""/>
        <dsp:cNvSpPr/>
      </dsp:nvSpPr>
      <dsp:spPr>
        <a:xfrm>
          <a:off x="756906" y="333872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F22D-EFDA-4D87-82FD-54D129192E4C}">
      <dsp:nvSpPr>
        <dsp:cNvPr id="0" name=""/>
        <dsp:cNvSpPr/>
      </dsp:nvSpPr>
      <dsp:spPr>
        <a:xfrm>
          <a:off x="171906" y="4544725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dirty="0"/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article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artigo independente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171906" y="4544725"/>
        <a:ext cx="1800000" cy="901757"/>
      </dsp:txXfrm>
    </dsp:sp>
    <dsp:sp modelId="{D26E3197-787E-4FCA-8F73-8E523CCA84AF}">
      <dsp:nvSpPr>
        <dsp:cNvPr id="0" name=""/>
        <dsp:cNvSpPr/>
      </dsp:nvSpPr>
      <dsp:spPr>
        <a:xfrm>
          <a:off x="2637906" y="31047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0867F-9421-4DE6-B1BC-65BB81482C20}">
      <dsp:nvSpPr>
        <dsp:cNvPr id="0" name=""/>
        <dsp:cNvSpPr/>
      </dsp:nvSpPr>
      <dsp:spPr>
        <a:xfrm>
          <a:off x="2871906" y="333872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07EF8-17AE-4D7E-9B56-A907D389E278}">
      <dsp:nvSpPr>
        <dsp:cNvPr id="0" name=""/>
        <dsp:cNvSpPr/>
      </dsp:nvSpPr>
      <dsp:spPr>
        <a:xfrm>
          <a:off x="2286906" y="4544725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ill Sans MT"/>
              <a:ea typeface="+mn-ea"/>
              <a:cs typeface="+mn-cs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aside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o conteúdo além do conteúdo (como uma barra lateral)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2286906" y="4544725"/>
        <a:ext cx="1800000" cy="901757"/>
      </dsp:txXfrm>
    </dsp:sp>
    <dsp:sp modelId="{DA78E823-A033-4656-8F17-6DE8B1251433}">
      <dsp:nvSpPr>
        <dsp:cNvPr id="0" name=""/>
        <dsp:cNvSpPr/>
      </dsp:nvSpPr>
      <dsp:spPr>
        <a:xfrm>
          <a:off x="4752906" y="31047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3B1B-DA64-412C-A86B-1F0F14F28141}">
      <dsp:nvSpPr>
        <dsp:cNvPr id="0" name=""/>
        <dsp:cNvSpPr/>
      </dsp:nvSpPr>
      <dsp:spPr>
        <a:xfrm rot="10800000">
          <a:off x="4986906" y="3338725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ACC38-990F-4AF7-880E-92A595849B5C}">
      <dsp:nvSpPr>
        <dsp:cNvPr id="0" name=""/>
        <dsp:cNvSpPr/>
      </dsp:nvSpPr>
      <dsp:spPr>
        <a:xfrm>
          <a:off x="4401907" y="4544725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footer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rodapé para um documento ou seção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4401907" y="4544725"/>
        <a:ext cx="1800000" cy="90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6ED91-A475-4DBE-8FBE-4441A926E976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BBCC7-F6EA-42B5-8EF7-901B223F9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36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primeiro faz a declaração de caracteres, o segundo a descrição do que a página apresenta, o terceiro descreve palavras-chave que facilitam o encontro da sua página por mecanismos de busca e o quarto descreve o autor da página.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BBCC7-F6EA-42B5-8EF7-901B223F9A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0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elemento semântico descreve claramente seu significado para o navegador e o desenvolvedor.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BBCC7-F6EA-42B5-8EF7-901B223F9A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36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8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3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9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79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610AB-D999-4F8D-9889-B22C969D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900" y="2134772"/>
            <a:ext cx="5988049" cy="2588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>
                <a:latin typeface="Aharoni"/>
                <a:cs typeface="Aharoni"/>
              </a:rPr>
              <a:t>TAGS DE COMENTÁRIOS,</a:t>
            </a:r>
            <a:br>
              <a:rPr lang="pt-BR" sz="40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pt-BR" sz="4000" dirty="0">
                <a:latin typeface="Aharoni"/>
                <a:cs typeface="Aharoni"/>
              </a:rPr>
              <a:t>METADADOS, LISTAS E</a:t>
            </a:r>
            <a:br>
              <a:rPr lang="pt-BR" sz="40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pt-BR" sz="4000" dirty="0">
                <a:latin typeface="Aharoni"/>
                <a:cs typeface="Aharoni"/>
              </a:rPr>
              <a:t>LAYOUT</a:t>
            </a:r>
          </a:p>
        </p:txBody>
      </p:sp>
      <p:pic>
        <p:nvPicPr>
          <p:cNvPr id="5" name="Gráfico 4" descr="Web design">
            <a:extLst>
              <a:ext uri="{FF2B5EF4-FFF2-40B4-BE49-F238E27FC236}">
                <a16:creationId xmlns:a16="http://schemas.microsoft.com/office/drawing/2014/main" id="{F495DB21-6B2C-418A-9EAF-58A7D420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57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19F9-D237-4AA4-A9EC-EB68F9B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310124"/>
            <a:ext cx="3842531" cy="3572559"/>
          </a:xfrm>
        </p:spPr>
        <p:txBody>
          <a:bodyPr wrap="square" anchor="ctr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ELEMENTOS SEMÂNTICOS DE LAYOUT 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6488C3-202B-4F42-B854-9B774B1A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124"/>
            <a:ext cx="5190977" cy="61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3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0A0DD-B902-4D36-A242-96E14E32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29" y="24516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TAGS DE 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47677-896F-4D7A-938E-55D808FD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39" y="2268833"/>
            <a:ext cx="5437187" cy="3527056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Comentários em HTML não são exibidos no navegador, mas podem ajudar a documentar seu código-fonte HTML.</a:t>
            </a:r>
          </a:p>
          <a:p>
            <a:r>
              <a:rPr lang="pt-BR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Você pode adicionar comentários à sua fonte HTML usando a seguinte sintaxe: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51AEE0-7267-4314-9D76-20BB8D67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9099" y="166894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0F6209F-E17C-479C-B6B4-D66883F8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9" y="5795888"/>
            <a:ext cx="4690405" cy="8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141F3-A00B-430D-82FF-801B77E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3" y="438655"/>
            <a:ext cx="5437185" cy="1280161"/>
          </a:xfrm>
        </p:spPr>
        <p:txBody>
          <a:bodyPr wrap="square" anchor="b">
            <a:normAutofit fontScale="90000"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TAGS DE 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91AF-7884-4D18-87DE-CBDC01B2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11" y="1819177"/>
            <a:ext cx="5437187" cy="2260453"/>
          </a:xfrm>
        </p:spPr>
        <p:txBody>
          <a:bodyPr anchor="t">
            <a:normAutofit/>
          </a:bodyPr>
          <a:lstStyle/>
          <a:p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 os comentários, você pode colocar notificações e lembretes no seu código HTML: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9C687B-4D02-46D4-BC81-C114701E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0" y="3689753"/>
            <a:ext cx="4099310" cy="2965458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50B29E60-934D-4D5F-9036-EE146A69C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022" y="281353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142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141F3-A00B-430D-82FF-801B77E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3" y="438655"/>
            <a:ext cx="5437185" cy="1280161"/>
          </a:xfrm>
        </p:spPr>
        <p:txBody>
          <a:bodyPr wrap="square" anchor="b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METADADOS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91AF-7884-4D18-87DE-CBDC01B2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69" y="2157471"/>
            <a:ext cx="5437187" cy="3850103"/>
          </a:xfrm>
        </p:spPr>
        <p:txBody>
          <a:bodyPr anchor="t">
            <a:normAutofit fontScale="92500"/>
          </a:bodyPr>
          <a:lstStyle/>
          <a:p>
            <a:r>
              <a:rPr lang="pt-BR" sz="2800" dirty="0">
                <a:solidFill>
                  <a:srgbClr val="13BE89"/>
                </a:solidFill>
                <a:latin typeface="Aharoni"/>
                <a:cs typeface="Aharoni"/>
              </a:rPr>
              <a:t>Metadados são dados externos à página que são usados ​​pelos navegadores </a:t>
            </a:r>
            <a:r>
              <a:rPr lang="pt-BR" sz="2800" dirty="0">
                <a:solidFill>
                  <a:schemeClr val="tx1"/>
                </a:solidFill>
                <a:latin typeface="Aharoni"/>
                <a:cs typeface="Aharoni"/>
              </a:rPr>
              <a:t>(como exibir conteúdo)</a:t>
            </a:r>
            <a:r>
              <a:rPr lang="pt-BR" sz="2800" dirty="0">
                <a:solidFill>
                  <a:srgbClr val="13BE89"/>
                </a:solidFill>
                <a:latin typeface="Aharoni"/>
                <a:cs typeface="Aharoni"/>
              </a:rPr>
              <a:t>, pelos mecanismos de pesquisa </a:t>
            </a:r>
            <a:r>
              <a:rPr lang="pt-BR" sz="2800" dirty="0">
                <a:solidFill>
                  <a:schemeClr val="tx1"/>
                </a:solidFill>
                <a:latin typeface="Aharoni"/>
                <a:cs typeface="Aharoni"/>
              </a:rPr>
              <a:t>(palavras-chave)</a:t>
            </a:r>
            <a:r>
              <a:rPr lang="pt-BR" sz="2800" dirty="0">
                <a:solidFill>
                  <a:srgbClr val="13BE89"/>
                </a:solidFill>
                <a:latin typeface="Aharoni"/>
                <a:cs typeface="Aharoni"/>
              </a:rPr>
              <a:t> e outros serviços da web;</a:t>
            </a:r>
          </a:p>
          <a:p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Eles são integrados à página HTML pela </a:t>
            </a:r>
            <a:r>
              <a:rPr lang="pt-BR" sz="2800" dirty="0" err="1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&lt;meta&gt;;</a:t>
            </a:r>
          </a:p>
          <a:p>
            <a:endParaRPr lang="pt-BR" sz="2800" dirty="0">
              <a:solidFill>
                <a:srgbClr val="13BE8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50B29E60-934D-4D5F-9036-EE146A69C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022" y="281353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294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141F3-A00B-430D-82FF-801B77E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3" y="438655"/>
            <a:ext cx="5437185" cy="1280161"/>
          </a:xfrm>
        </p:spPr>
        <p:txBody>
          <a:bodyPr wrap="square" anchor="b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METADADOS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91AF-7884-4D18-87DE-CBDC01B2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2" y="2002727"/>
            <a:ext cx="5437187" cy="3033508"/>
          </a:xfrm>
        </p:spPr>
        <p:txBody>
          <a:bodyPr anchor="t">
            <a:normAutofit/>
          </a:bodyPr>
          <a:lstStyle/>
          <a:p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elemento &lt;meta&gt; é usado para especificar qual conjunto de caracteres é usado, descrição da página, palavras-chave, autor e outros metadados.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50B29E60-934D-4D5F-9036-EE146A69C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681" y="246324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896B18-34C5-46D2-9C55-38E24098A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13" y="4946852"/>
            <a:ext cx="5827778" cy="12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72BA-7D0A-472B-AE33-FF88F95D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>
                <a:latin typeface="Aharoni"/>
                <a:ea typeface="+mj-lt"/>
                <a:cs typeface="Aharoni"/>
              </a:rPr>
              <a:t>LISTAS HTML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6512F-F681-430E-B6AC-1DC3E0E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t-BR" sz="32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As listas HTML permitem que os desenvolvedores Web agrupem um conjunto de itens relacionados</a:t>
            </a:r>
            <a:endParaRPr lang="en-US" sz="3200" dirty="0">
              <a:solidFill>
                <a:srgbClr val="13BE89"/>
              </a:solidFill>
              <a:latin typeface="Aharoni"/>
              <a:cs typeface="Aharon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EAFC75-1A93-4CFC-B01B-AA24535A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4102253"/>
            <a:ext cx="8325209" cy="22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BB1E-7AC7-492B-9780-CE70D01D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pt-BR" cap="all">
                <a:latin typeface="Aharoni"/>
                <a:ea typeface="+mj-lt"/>
                <a:cs typeface="Aharoni"/>
              </a:rPr>
              <a:t>LISTA ORDENADA</a:t>
            </a:r>
            <a:endParaRPr lang="en-US">
              <a:latin typeface="Aharoni"/>
              <a:ea typeface="+mj-lt"/>
              <a:cs typeface="Aharoni"/>
            </a:endParaRPr>
          </a:p>
          <a:p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F39F-9AFD-4773-A96C-9B89D322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Uma lista ordenada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ol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&gt;. Cada item da lista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&lt;li&gt;.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pt-BR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Os itens da lista serão marcados com números por padrão: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endParaRPr lang="en-US" sz="2800" dirty="0">
              <a:solidFill>
                <a:srgbClr val="13BE89"/>
              </a:solidFill>
              <a:latin typeface="Aharoni"/>
              <a:cs typeface="Aharon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014F34-D6DD-45D6-877E-846A45882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747"/>
          <a:stretch/>
        </p:blipFill>
        <p:spPr>
          <a:xfrm>
            <a:off x="6924675" y="1460970"/>
            <a:ext cx="4713922" cy="3936060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709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7CC0C-61C9-49F3-8B73-E9587AB3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pt-BR" cap="all">
                <a:latin typeface="Aharoni"/>
                <a:ea typeface="+mj-lt"/>
                <a:cs typeface="Aharoni"/>
              </a:rPr>
              <a:t>LISTA NÃO ORDENADA</a:t>
            </a:r>
            <a:endParaRPr lang="en-US">
              <a:latin typeface="Aharoni"/>
              <a:ea typeface="+mj-lt"/>
              <a:cs typeface="Aharoni"/>
            </a:endParaRPr>
          </a:p>
          <a:p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29A0-F1EF-4638-B6C5-6EC0C95F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64598"/>
            <a:ext cx="5825375" cy="3415519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Uma lista não ordenada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ul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&gt;. Cada item da lista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&lt;li&gt;.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pt-BR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Os itens da lista serão marcados com marcadores </a:t>
            </a:r>
            <a:r>
              <a:rPr lang="pt-BR" sz="2800" dirty="0">
                <a:solidFill>
                  <a:schemeClr val="tx1"/>
                </a:solidFill>
                <a:latin typeface="Aharoni"/>
                <a:ea typeface="+mn-lt"/>
                <a:cs typeface="Aharoni"/>
              </a:rPr>
              <a:t>(pequenos círculos pretos)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 por padrão: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endParaRPr lang="en-US" sz="2800" dirty="0">
              <a:solidFill>
                <a:srgbClr val="13BE89"/>
              </a:solidFill>
              <a:latin typeface="Aharoni"/>
              <a:cs typeface="Aharon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AD4CD5-D814-4436-9DE4-7AB07929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18" y="1809531"/>
            <a:ext cx="4713922" cy="3641504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41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19F9-D237-4AA4-A9EC-EB68F9B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4" y="310124"/>
            <a:ext cx="3816027" cy="3572559"/>
          </a:xfrm>
        </p:spPr>
        <p:txBody>
          <a:bodyPr wrap="square" anchor="ctr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ELEMENTOS SEMÂNTICOS DE LAYOUT HTML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E7DB371-CC01-4BD6-856F-A63C96ECC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506376"/>
              </p:ext>
            </p:extLst>
          </p:nvPr>
        </p:nvGraphicFramePr>
        <p:xfrm>
          <a:off x="560704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9282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251887785BC14E903DD95F595E01CA" ma:contentTypeVersion="8" ma:contentTypeDescription="Create a new document." ma:contentTypeScope="" ma:versionID="ff301bf709182d8cb72b6c329305d3d6">
  <xsd:schema xmlns:xsd="http://www.w3.org/2001/XMLSchema" xmlns:xs="http://www.w3.org/2001/XMLSchema" xmlns:p="http://schemas.microsoft.com/office/2006/metadata/properties" xmlns:ns2="68c04d4d-97f4-4cc0-b595-ef588351f318" xmlns:ns3="35ab3d1c-c503-4e43-a0dc-b441a2626c37" targetNamespace="http://schemas.microsoft.com/office/2006/metadata/properties" ma:root="true" ma:fieldsID="18c7d83e02b95a30d629b52d89b6ebf4" ns2:_="" ns3:_="">
    <xsd:import namespace="68c04d4d-97f4-4cc0-b595-ef588351f318"/>
    <xsd:import namespace="35ab3d1c-c503-4e43-a0dc-b441a2626c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04d4d-97f4-4cc0-b595-ef588351f3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b3d1c-c503-4e43-a0dc-b441a2626c3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5d1f043-f2c2-4eeb-8df9-2d7172cab4b7}" ma:internalName="TaxCatchAll" ma:showField="CatchAllData" ma:web="35ab3d1c-c503-4e43-a0dc-b441a2626c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5ab3d1c-c503-4e43-a0dc-b441a2626c37" xsi:nil="true"/>
    <lcf76f155ced4ddcb4097134ff3c332f xmlns="68c04d4d-97f4-4cc0-b595-ef588351f31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505743-FC2D-47A9-AECC-9F8447BCEA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08D792-1006-4784-9111-312A84584DB9}"/>
</file>

<file path=customXml/itemProps3.xml><?xml version="1.0" encoding="utf-8"?>
<ds:datastoreItem xmlns:ds="http://schemas.openxmlformats.org/officeDocument/2006/customXml" ds:itemID="{38F76381-B530-420D-82A5-4625F240ADAB}">
  <ds:schemaRefs>
    <ds:schemaRef ds:uri="5ca61d71-e0a7-4f43-aa4e-e0f8d03a40a7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23a57198-1c4a-450a-be08-2a95866f2f7d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361</Words>
  <Application>Microsoft Office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Gill Sans MT</vt:lpstr>
      <vt:lpstr>Walbaum Display</vt:lpstr>
      <vt:lpstr>3DFloatVTI</vt:lpstr>
      <vt:lpstr>TAGS DE COMENTÁRIOS, METADADOS, LISTAS E LAYOUT</vt:lpstr>
      <vt:lpstr>TAGS DE COMENTÁRIOS</vt:lpstr>
      <vt:lpstr>TAGS DE COMENTÁRIOS</vt:lpstr>
      <vt:lpstr>METADADOS</vt:lpstr>
      <vt:lpstr>METADADOS</vt:lpstr>
      <vt:lpstr>LISTAS HTML</vt:lpstr>
      <vt:lpstr>LISTA ORDENADA </vt:lpstr>
      <vt:lpstr>LISTA NÃO ORDENADA </vt:lpstr>
      <vt:lpstr>ELEMENTOS SEMÂNTICOS DE LAYOUT HTML</vt:lpstr>
      <vt:lpstr>ELEMENTOS SEMÂNTICOS DE LAYOUT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 DE COMENTÁRIOS, METADADOS LAYOUT E VALIDAÇÃO DO CÓDIGO HTML</dc:title>
  <dc:creator>EDSON COMPANY COLALTO JUNIOR</dc:creator>
  <cp:lastModifiedBy>EDSON COMPANY COLALTO JUNIOR</cp:lastModifiedBy>
  <cp:revision>67</cp:revision>
  <dcterms:created xsi:type="dcterms:W3CDTF">2020-06-27T22:04:06Z</dcterms:created>
  <dcterms:modified xsi:type="dcterms:W3CDTF">2021-08-28T10:42:47Z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0x010100F2251887785BC14E903DD95F595E01CA</vt:lpwstr>
  </property>
</Properties>
</file>