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A69-3B4E-4EE2-83AF-4B51B7052727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E97D-ACD9-4910-85D9-4FE7AA7CBD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382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A69-3B4E-4EE2-83AF-4B51B7052727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E97D-ACD9-4910-85D9-4FE7AA7CBD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05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A69-3B4E-4EE2-83AF-4B51B7052727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E97D-ACD9-4910-85D9-4FE7AA7CBD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42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A69-3B4E-4EE2-83AF-4B51B7052727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E97D-ACD9-4910-85D9-4FE7AA7CBD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310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A69-3B4E-4EE2-83AF-4B51B7052727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E97D-ACD9-4910-85D9-4FE7AA7CBD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961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A69-3B4E-4EE2-83AF-4B51B7052727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E97D-ACD9-4910-85D9-4FE7AA7CBD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37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A69-3B4E-4EE2-83AF-4B51B7052727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E97D-ACD9-4910-85D9-4FE7AA7CBD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73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A69-3B4E-4EE2-83AF-4B51B7052727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E97D-ACD9-4910-85D9-4FE7AA7CBD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268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A69-3B4E-4EE2-83AF-4B51B7052727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E97D-ACD9-4910-85D9-4FE7AA7CBD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73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A69-3B4E-4EE2-83AF-4B51B7052727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E97D-ACD9-4910-85D9-4FE7AA7CBD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80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A69-3B4E-4EE2-83AF-4B51B7052727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E97D-ACD9-4910-85D9-4FE7AA7CBD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278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A69-3B4E-4EE2-83AF-4B51B7052727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E97D-ACD9-4910-85D9-4FE7AA7CBD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27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A69-3B4E-4EE2-83AF-4B51B7052727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E97D-ACD9-4910-85D9-4FE7AA7CBD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43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6F9A69-3B4E-4EE2-83AF-4B51B7052727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897E97D-ACD9-4910-85D9-4FE7AA7CBD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1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6F9A69-3B4E-4EE2-83AF-4B51B7052727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897E97D-ACD9-4910-85D9-4FE7AA7CBD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0709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Estado del arte del cómputo móvil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Toledo Rodríguez Aketzally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33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Edge</a:t>
            </a:r>
            <a:r>
              <a:rPr lang="es-MX" dirty="0" smtClean="0"/>
              <a:t> Computing</a:t>
            </a:r>
            <a:endParaRPr lang="es-MX" dirty="0"/>
          </a:p>
        </p:txBody>
      </p:sp>
      <p:pic>
        <p:nvPicPr>
          <p:cNvPr id="8194" name="Picture 2" descr="Resultado de imagen para edge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79" y="2142172"/>
            <a:ext cx="8321041" cy="416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28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Retos para el cómputo móvil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Seguridad</a:t>
            </a:r>
          </a:p>
          <a:p>
            <a:r>
              <a:rPr lang="es-MX" dirty="0" smtClean="0"/>
              <a:t>Privacidad</a:t>
            </a:r>
          </a:p>
          <a:p>
            <a:r>
              <a:rPr lang="es-MX" dirty="0" smtClean="0"/>
              <a:t>Batería</a:t>
            </a:r>
          </a:p>
          <a:p>
            <a:r>
              <a:rPr lang="es-MX" dirty="0" smtClean="0"/>
              <a:t>Velocidad de datos</a:t>
            </a:r>
            <a:endParaRPr lang="es-MX" dirty="0"/>
          </a:p>
        </p:txBody>
      </p:sp>
      <p:pic>
        <p:nvPicPr>
          <p:cNvPr id="9218" name="Picture 2" descr="Resultado de imagen para mobile computing challen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722" y="2222287"/>
            <a:ext cx="3532454" cy="224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n para mobile computing challen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797" y="4978263"/>
            <a:ext cx="4980305" cy="176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Gracias.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63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el cómputo móvil?</a:t>
            </a:r>
            <a:endParaRPr lang="es-MX" dirty="0"/>
          </a:p>
        </p:txBody>
      </p:sp>
      <p:pic>
        <p:nvPicPr>
          <p:cNvPr id="2050" name="Picture 2" descr="Resultado de imagen para mobile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00" y="2723621"/>
            <a:ext cx="5470989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mobile compu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4" y="2723621"/>
            <a:ext cx="3383492" cy="338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11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 través del tiempo</a:t>
            </a:r>
            <a:endParaRPr lang="es-MX" dirty="0"/>
          </a:p>
        </p:txBody>
      </p:sp>
      <p:pic>
        <p:nvPicPr>
          <p:cNvPr id="1026" name="Picture 2" descr="Resultado de imagen para evolucion smartph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1" y="1480079"/>
            <a:ext cx="600075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evolucion de la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3759201"/>
            <a:ext cx="57245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4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Tendencias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IoT</a:t>
            </a:r>
            <a:endParaRPr lang="es-MX" dirty="0" smtClean="0"/>
          </a:p>
          <a:p>
            <a:r>
              <a:rPr lang="es-MX" dirty="0" smtClean="0"/>
              <a:t>AI</a:t>
            </a:r>
          </a:p>
          <a:p>
            <a:r>
              <a:rPr lang="es-MX" dirty="0" smtClean="0"/>
              <a:t>VR y AR</a:t>
            </a:r>
          </a:p>
          <a:p>
            <a:r>
              <a:rPr lang="es-MX" dirty="0" smtClean="0"/>
              <a:t>Redes 5G</a:t>
            </a:r>
          </a:p>
          <a:p>
            <a:r>
              <a:rPr lang="es-MX" dirty="0" smtClean="0"/>
              <a:t>Big Data</a:t>
            </a:r>
          </a:p>
          <a:p>
            <a:r>
              <a:rPr lang="es-MX" dirty="0" err="1" smtClean="0"/>
              <a:t>Edge</a:t>
            </a:r>
            <a:r>
              <a:rPr lang="es-MX" dirty="0" smtClean="0"/>
              <a:t> Computing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141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Internet de las cosas</a:t>
            </a:r>
            <a:endParaRPr lang="es-MX" dirty="0"/>
          </a:p>
        </p:txBody>
      </p:sp>
      <p:pic>
        <p:nvPicPr>
          <p:cNvPr id="3074" name="Picture 2" descr="Resultado de imagen para internet of th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585" y="2356018"/>
            <a:ext cx="7143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88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Inteligencia Artificial</a:t>
            </a:r>
            <a:endParaRPr lang="es-MX" dirty="0"/>
          </a:p>
        </p:txBody>
      </p:sp>
      <p:pic>
        <p:nvPicPr>
          <p:cNvPr id="4098" name="Picture 2" descr="Resultado de imagen para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26" y="2197769"/>
            <a:ext cx="6199145" cy="413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50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Realidad Virtual y Realidad Aumentada</a:t>
            </a:r>
            <a:endParaRPr lang="es-MX" dirty="0"/>
          </a:p>
        </p:txBody>
      </p:sp>
      <p:pic>
        <p:nvPicPr>
          <p:cNvPr id="5122" name="Picture 2" descr="Resultado de imagen para realidad virt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8" y="2999872"/>
            <a:ext cx="4713626" cy="281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realidad aument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64" y="2999872"/>
            <a:ext cx="5306134" cy="281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19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Telecomunicaciones</a:t>
            </a:r>
            <a:endParaRPr lang="es-MX" dirty="0"/>
          </a:p>
        </p:txBody>
      </p:sp>
      <p:pic>
        <p:nvPicPr>
          <p:cNvPr id="6146" name="Picture 2" descr="Resultado de imagen para 5g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75" y="2214420"/>
            <a:ext cx="7111647" cy="405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Big Data</a:t>
            </a:r>
            <a:endParaRPr lang="es-MX" dirty="0"/>
          </a:p>
        </p:txBody>
      </p:sp>
      <p:pic>
        <p:nvPicPr>
          <p:cNvPr id="7170" name="Picture 2" descr="Resultado de imagen para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6" y="2278697"/>
            <a:ext cx="83915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10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18</TotalTime>
  <Words>62</Words>
  <Application>Microsoft Office PowerPoint</Application>
  <PresentationFormat>Panorámica</PresentationFormat>
  <Paragraphs>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Citable</vt:lpstr>
      <vt:lpstr>Estado del arte del cómputo móvil</vt:lpstr>
      <vt:lpstr>¿Qué es el cómputo móvil?</vt:lpstr>
      <vt:lpstr>A través del tiempo</vt:lpstr>
      <vt:lpstr>Tendencias</vt:lpstr>
      <vt:lpstr>Internet de las cosas</vt:lpstr>
      <vt:lpstr>Inteligencia Artificial</vt:lpstr>
      <vt:lpstr>Realidad Virtual y Realidad Aumentada</vt:lpstr>
      <vt:lpstr>Telecomunicaciones</vt:lpstr>
      <vt:lpstr>Big Data</vt:lpstr>
      <vt:lpstr>Edge Computing</vt:lpstr>
      <vt:lpstr>Retos para el cómputo móvil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 del arte del cómputo móvil</dc:title>
  <dc:creator>Aketzally Toledo</dc:creator>
  <cp:lastModifiedBy>Aketzally Toledo</cp:lastModifiedBy>
  <cp:revision>3</cp:revision>
  <dcterms:created xsi:type="dcterms:W3CDTF">2018-10-01T08:36:13Z</dcterms:created>
  <dcterms:modified xsi:type="dcterms:W3CDTF">2018-10-01T08:54:50Z</dcterms:modified>
</cp:coreProperties>
</file>