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8" r:id="rId6"/>
    <p:sldId id="259" r:id="rId7"/>
  </p:sldIdLst>
  <p:sldSz cx="16992600" cy="8172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4D"/>
    <a:srgbClr val="FFD54F"/>
    <a:srgbClr val="66BB6A"/>
    <a:srgbClr val="26A69A"/>
    <a:srgbClr val="42A5F5"/>
    <a:srgbClr val="9575CD"/>
    <a:srgbClr val="BA68C8"/>
    <a:srgbClr val="F57C00"/>
    <a:srgbClr val="AB47BC"/>
    <a:srgbClr val="798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4075" y="1337483"/>
            <a:ext cx="12744450" cy="2845223"/>
          </a:xfrm>
        </p:spPr>
        <p:txBody>
          <a:bodyPr anchor="b"/>
          <a:lstStyle>
            <a:lvl1pPr algn="ctr">
              <a:defRPr sz="7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4075" y="4292429"/>
            <a:ext cx="12744450" cy="1973116"/>
          </a:xfrm>
        </p:spPr>
        <p:txBody>
          <a:bodyPr/>
          <a:lstStyle>
            <a:lvl1pPr marL="0" indent="0" algn="ctr">
              <a:buNone/>
              <a:defRPr sz="2860"/>
            </a:lvl1pPr>
            <a:lvl2pPr marL="544845" indent="0" algn="ctr">
              <a:buNone/>
              <a:defRPr sz="2383"/>
            </a:lvl2pPr>
            <a:lvl3pPr marL="1089690" indent="0" algn="ctr">
              <a:buNone/>
              <a:defRPr sz="2145"/>
            </a:lvl3pPr>
            <a:lvl4pPr marL="1634536" indent="0" algn="ctr">
              <a:buNone/>
              <a:defRPr sz="1907"/>
            </a:lvl4pPr>
            <a:lvl5pPr marL="2179381" indent="0" algn="ctr">
              <a:buNone/>
              <a:defRPr sz="1907"/>
            </a:lvl5pPr>
            <a:lvl6pPr marL="2724226" indent="0" algn="ctr">
              <a:buNone/>
              <a:defRPr sz="1907"/>
            </a:lvl6pPr>
            <a:lvl7pPr marL="3269071" indent="0" algn="ctr">
              <a:buNone/>
              <a:defRPr sz="1907"/>
            </a:lvl7pPr>
            <a:lvl8pPr marL="3813917" indent="0" algn="ctr">
              <a:buNone/>
              <a:defRPr sz="1907"/>
            </a:lvl8pPr>
            <a:lvl9pPr marL="4358762" indent="0" algn="ctr">
              <a:buNone/>
              <a:defRPr sz="19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073-8356-42A6-B66C-200DF7B17E3D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855-40BD-458A-89BC-D5585AD8A2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648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073-8356-42A6-B66C-200DF7B17E3D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855-40BD-458A-89BC-D5585AD8A2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824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60330" y="435107"/>
            <a:ext cx="3664029" cy="69257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8241" y="435107"/>
            <a:ext cx="10779681" cy="69257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073-8356-42A6-B66C-200DF7B17E3D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855-40BD-458A-89BC-D5585AD8A2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767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073-8356-42A6-B66C-200DF7B17E3D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855-40BD-458A-89BC-D5585AD8A2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17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391" y="2037438"/>
            <a:ext cx="14656118" cy="3399512"/>
          </a:xfrm>
        </p:spPr>
        <p:txBody>
          <a:bodyPr anchor="b"/>
          <a:lstStyle>
            <a:lvl1pPr>
              <a:defRPr sz="7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9391" y="5469111"/>
            <a:ext cx="14656118" cy="1787723"/>
          </a:xfrm>
        </p:spPr>
        <p:txBody>
          <a:bodyPr/>
          <a:lstStyle>
            <a:lvl1pPr marL="0" indent="0">
              <a:buNone/>
              <a:defRPr sz="2860">
                <a:solidFill>
                  <a:schemeClr val="tx1">
                    <a:tint val="75000"/>
                  </a:schemeClr>
                </a:solidFill>
              </a:defRPr>
            </a:lvl1pPr>
            <a:lvl2pPr marL="544845" indent="0">
              <a:buNone/>
              <a:defRPr sz="2383">
                <a:solidFill>
                  <a:schemeClr val="tx1">
                    <a:tint val="75000"/>
                  </a:schemeClr>
                </a:solidFill>
              </a:defRPr>
            </a:lvl2pPr>
            <a:lvl3pPr marL="1089690" indent="0">
              <a:buNone/>
              <a:defRPr sz="2145">
                <a:solidFill>
                  <a:schemeClr val="tx1">
                    <a:tint val="75000"/>
                  </a:schemeClr>
                </a:solidFill>
              </a:defRPr>
            </a:lvl3pPr>
            <a:lvl4pPr marL="1634536" indent="0">
              <a:buNone/>
              <a:defRPr sz="1907">
                <a:solidFill>
                  <a:schemeClr val="tx1">
                    <a:tint val="75000"/>
                  </a:schemeClr>
                </a:solidFill>
              </a:defRPr>
            </a:lvl4pPr>
            <a:lvl5pPr marL="2179381" indent="0">
              <a:buNone/>
              <a:defRPr sz="1907">
                <a:solidFill>
                  <a:schemeClr val="tx1">
                    <a:tint val="75000"/>
                  </a:schemeClr>
                </a:solidFill>
              </a:defRPr>
            </a:lvl5pPr>
            <a:lvl6pPr marL="2724226" indent="0">
              <a:buNone/>
              <a:defRPr sz="1907">
                <a:solidFill>
                  <a:schemeClr val="tx1">
                    <a:tint val="75000"/>
                  </a:schemeClr>
                </a:solidFill>
              </a:defRPr>
            </a:lvl6pPr>
            <a:lvl7pPr marL="3269071" indent="0">
              <a:buNone/>
              <a:defRPr sz="1907">
                <a:solidFill>
                  <a:schemeClr val="tx1">
                    <a:tint val="75000"/>
                  </a:schemeClr>
                </a:solidFill>
              </a:defRPr>
            </a:lvl7pPr>
            <a:lvl8pPr marL="3813917" indent="0">
              <a:buNone/>
              <a:defRPr sz="1907">
                <a:solidFill>
                  <a:schemeClr val="tx1">
                    <a:tint val="75000"/>
                  </a:schemeClr>
                </a:solidFill>
              </a:defRPr>
            </a:lvl8pPr>
            <a:lvl9pPr marL="4358762" indent="0">
              <a:buNone/>
              <a:defRPr sz="1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073-8356-42A6-B66C-200DF7B17E3D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855-40BD-458A-89BC-D5585AD8A2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260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8241" y="2175537"/>
            <a:ext cx="7221855" cy="5185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02504" y="2175537"/>
            <a:ext cx="7221855" cy="5185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073-8356-42A6-B66C-200DF7B17E3D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855-40BD-458A-89BC-D5585AD8A2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919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54" y="435108"/>
            <a:ext cx="14656118" cy="15796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55" y="2003386"/>
            <a:ext cx="7188666" cy="981828"/>
          </a:xfrm>
        </p:spPr>
        <p:txBody>
          <a:bodyPr anchor="b"/>
          <a:lstStyle>
            <a:lvl1pPr marL="0" indent="0">
              <a:buNone/>
              <a:defRPr sz="2860" b="1"/>
            </a:lvl1pPr>
            <a:lvl2pPr marL="544845" indent="0">
              <a:buNone/>
              <a:defRPr sz="2383" b="1"/>
            </a:lvl2pPr>
            <a:lvl3pPr marL="1089690" indent="0">
              <a:buNone/>
              <a:defRPr sz="2145" b="1"/>
            </a:lvl3pPr>
            <a:lvl4pPr marL="1634536" indent="0">
              <a:buNone/>
              <a:defRPr sz="1907" b="1"/>
            </a:lvl4pPr>
            <a:lvl5pPr marL="2179381" indent="0">
              <a:buNone/>
              <a:defRPr sz="1907" b="1"/>
            </a:lvl5pPr>
            <a:lvl6pPr marL="2724226" indent="0">
              <a:buNone/>
              <a:defRPr sz="1907" b="1"/>
            </a:lvl6pPr>
            <a:lvl7pPr marL="3269071" indent="0">
              <a:buNone/>
              <a:defRPr sz="1907" b="1"/>
            </a:lvl7pPr>
            <a:lvl8pPr marL="3813917" indent="0">
              <a:buNone/>
              <a:defRPr sz="1907" b="1"/>
            </a:lvl8pPr>
            <a:lvl9pPr marL="4358762" indent="0">
              <a:buNone/>
              <a:defRPr sz="1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455" y="2985214"/>
            <a:ext cx="7188666" cy="4390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02504" y="2003386"/>
            <a:ext cx="7224068" cy="981828"/>
          </a:xfrm>
        </p:spPr>
        <p:txBody>
          <a:bodyPr anchor="b"/>
          <a:lstStyle>
            <a:lvl1pPr marL="0" indent="0">
              <a:buNone/>
              <a:defRPr sz="2860" b="1"/>
            </a:lvl1pPr>
            <a:lvl2pPr marL="544845" indent="0">
              <a:buNone/>
              <a:defRPr sz="2383" b="1"/>
            </a:lvl2pPr>
            <a:lvl3pPr marL="1089690" indent="0">
              <a:buNone/>
              <a:defRPr sz="2145" b="1"/>
            </a:lvl3pPr>
            <a:lvl4pPr marL="1634536" indent="0">
              <a:buNone/>
              <a:defRPr sz="1907" b="1"/>
            </a:lvl4pPr>
            <a:lvl5pPr marL="2179381" indent="0">
              <a:buNone/>
              <a:defRPr sz="1907" b="1"/>
            </a:lvl5pPr>
            <a:lvl6pPr marL="2724226" indent="0">
              <a:buNone/>
              <a:defRPr sz="1907" b="1"/>
            </a:lvl6pPr>
            <a:lvl7pPr marL="3269071" indent="0">
              <a:buNone/>
              <a:defRPr sz="1907" b="1"/>
            </a:lvl7pPr>
            <a:lvl8pPr marL="3813917" indent="0">
              <a:buNone/>
              <a:defRPr sz="1907" b="1"/>
            </a:lvl8pPr>
            <a:lvl9pPr marL="4358762" indent="0">
              <a:buNone/>
              <a:defRPr sz="1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02504" y="2985214"/>
            <a:ext cx="7224068" cy="4390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073-8356-42A6-B66C-200DF7B17E3D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855-40BD-458A-89BC-D5585AD8A2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384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073-8356-42A6-B66C-200DF7B17E3D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855-40BD-458A-89BC-D5585AD8A2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76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073-8356-42A6-B66C-200DF7B17E3D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855-40BD-458A-89BC-D5585AD8A2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986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55" y="544830"/>
            <a:ext cx="5480555" cy="1906905"/>
          </a:xfrm>
        </p:spPr>
        <p:txBody>
          <a:bodyPr anchor="b"/>
          <a:lstStyle>
            <a:lvl1pPr>
              <a:defRPr sz="3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4068" y="1176682"/>
            <a:ext cx="8602504" cy="5807736"/>
          </a:xfrm>
        </p:spPr>
        <p:txBody>
          <a:bodyPr/>
          <a:lstStyle>
            <a:lvl1pPr>
              <a:defRPr sz="3813"/>
            </a:lvl1pPr>
            <a:lvl2pPr>
              <a:defRPr sz="3337"/>
            </a:lvl2pPr>
            <a:lvl3pPr>
              <a:defRPr sz="2860"/>
            </a:lvl3pPr>
            <a:lvl4pPr>
              <a:defRPr sz="2383"/>
            </a:lvl4pPr>
            <a:lvl5pPr>
              <a:defRPr sz="2383"/>
            </a:lvl5pPr>
            <a:lvl6pPr>
              <a:defRPr sz="2383"/>
            </a:lvl6pPr>
            <a:lvl7pPr>
              <a:defRPr sz="2383"/>
            </a:lvl7pPr>
            <a:lvl8pPr>
              <a:defRPr sz="2383"/>
            </a:lvl8pPr>
            <a:lvl9pPr>
              <a:defRPr sz="23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455" y="2451735"/>
            <a:ext cx="5480555" cy="4542142"/>
          </a:xfrm>
        </p:spPr>
        <p:txBody>
          <a:bodyPr/>
          <a:lstStyle>
            <a:lvl1pPr marL="0" indent="0">
              <a:buNone/>
              <a:defRPr sz="1907"/>
            </a:lvl1pPr>
            <a:lvl2pPr marL="544845" indent="0">
              <a:buNone/>
              <a:defRPr sz="1668"/>
            </a:lvl2pPr>
            <a:lvl3pPr marL="1089690" indent="0">
              <a:buNone/>
              <a:defRPr sz="1430"/>
            </a:lvl3pPr>
            <a:lvl4pPr marL="1634536" indent="0">
              <a:buNone/>
              <a:defRPr sz="1192"/>
            </a:lvl4pPr>
            <a:lvl5pPr marL="2179381" indent="0">
              <a:buNone/>
              <a:defRPr sz="1192"/>
            </a:lvl5pPr>
            <a:lvl6pPr marL="2724226" indent="0">
              <a:buNone/>
              <a:defRPr sz="1192"/>
            </a:lvl6pPr>
            <a:lvl7pPr marL="3269071" indent="0">
              <a:buNone/>
              <a:defRPr sz="1192"/>
            </a:lvl7pPr>
            <a:lvl8pPr marL="3813917" indent="0">
              <a:buNone/>
              <a:defRPr sz="1192"/>
            </a:lvl8pPr>
            <a:lvl9pPr marL="4358762" indent="0">
              <a:buNone/>
              <a:defRPr sz="11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073-8356-42A6-B66C-200DF7B17E3D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855-40BD-458A-89BC-D5585AD8A2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11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55" y="544830"/>
            <a:ext cx="5480555" cy="1906905"/>
          </a:xfrm>
        </p:spPr>
        <p:txBody>
          <a:bodyPr anchor="b"/>
          <a:lstStyle>
            <a:lvl1pPr>
              <a:defRPr sz="3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24068" y="1176682"/>
            <a:ext cx="8602504" cy="5807736"/>
          </a:xfrm>
        </p:spPr>
        <p:txBody>
          <a:bodyPr anchor="t"/>
          <a:lstStyle>
            <a:lvl1pPr marL="0" indent="0">
              <a:buNone/>
              <a:defRPr sz="3813"/>
            </a:lvl1pPr>
            <a:lvl2pPr marL="544845" indent="0">
              <a:buNone/>
              <a:defRPr sz="3337"/>
            </a:lvl2pPr>
            <a:lvl3pPr marL="1089690" indent="0">
              <a:buNone/>
              <a:defRPr sz="2860"/>
            </a:lvl3pPr>
            <a:lvl4pPr marL="1634536" indent="0">
              <a:buNone/>
              <a:defRPr sz="2383"/>
            </a:lvl4pPr>
            <a:lvl5pPr marL="2179381" indent="0">
              <a:buNone/>
              <a:defRPr sz="2383"/>
            </a:lvl5pPr>
            <a:lvl6pPr marL="2724226" indent="0">
              <a:buNone/>
              <a:defRPr sz="2383"/>
            </a:lvl6pPr>
            <a:lvl7pPr marL="3269071" indent="0">
              <a:buNone/>
              <a:defRPr sz="2383"/>
            </a:lvl7pPr>
            <a:lvl8pPr marL="3813917" indent="0">
              <a:buNone/>
              <a:defRPr sz="2383"/>
            </a:lvl8pPr>
            <a:lvl9pPr marL="4358762" indent="0">
              <a:buNone/>
              <a:defRPr sz="238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455" y="2451735"/>
            <a:ext cx="5480555" cy="4542142"/>
          </a:xfrm>
        </p:spPr>
        <p:txBody>
          <a:bodyPr/>
          <a:lstStyle>
            <a:lvl1pPr marL="0" indent="0">
              <a:buNone/>
              <a:defRPr sz="1907"/>
            </a:lvl1pPr>
            <a:lvl2pPr marL="544845" indent="0">
              <a:buNone/>
              <a:defRPr sz="1668"/>
            </a:lvl2pPr>
            <a:lvl3pPr marL="1089690" indent="0">
              <a:buNone/>
              <a:defRPr sz="1430"/>
            </a:lvl3pPr>
            <a:lvl4pPr marL="1634536" indent="0">
              <a:buNone/>
              <a:defRPr sz="1192"/>
            </a:lvl4pPr>
            <a:lvl5pPr marL="2179381" indent="0">
              <a:buNone/>
              <a:defRPr sz="1192"/>
            </a:lvl5pPr>
            <a:lvl6pPr marL="2724226" indent="0">
              <a:buNone/>
              <a:defRPr sz="1192"/>
            </a:lvl6pPr>
            <a:lvl7pPr marL="3269071" indent="0">
              <a:buNone/>
              <a:defRPr sz="1192"/>
            </a:lvl7pPr>
            <a:lvl8pPr marL="3813917" indent="0">
              <a:buNone/>
              <a:defRPr sz="1192"/>
            </a:lvl8pPr>
            <a:lvl9pPr marL="4358762" indent="0">
              <a:buNone/>
              <a:defRPr sz="11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073-8356-42A6-B66C-200DF7B17E3D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855-40BD-458A-89BC-D5585AD8A2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847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8241" y="435108"/>
            <a:ext cx="14656118" cy="1579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241" y="2175537"/>
            <a:ext cx="14656118" cy="5185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8241" y="7574651"/>
            <a:ext cx="3823335" cy="4351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36073-8356-42A6-B66C-200DF7B17E3D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8799" y="7574651"/>
            <a:ext cx="5735003" cy="4351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01024" y="7574651"/>
            <a:ext cx="3823335" cy="4351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30855-40BD-458A-89BC-D5585AD8A2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341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89690" rtl="0" eaLnBrk="1" latinLnBrk="0" hangingPunct="1">
        <a:lnSpc>
          <a:spcPct val="90000"/>
        </a:lnSpc>
        <a:spcBef>
          <a:spcPct val="0"/>
        </a:spcBef>
        <a:buNone/>
        <a:defRPr sz="52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23" indent="-272423" algn="l" defTabSz="1089690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3337" kern="1200">
          <a:solidFill>
            <a:schemeClr val="tx1"/>
          </a:solidFill>
          <a:latin typeface="+mn-lt"/>
          <a:ea typeface="+mn-ea"/>
          <a:cs typeface="+mn-cs"/>
        </a:defRPr>
      </a:lvl1pPr>
      <a:lvl2pPr marL="817268" indent="-272423" algn="l" defTabSz="1089690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860" kern="1200">
          <a:solidFill>
            <a:schemeClr val="tx1"/>
          </a:solidFill>
          <a:latin typeface="+mn-lt"/>
          <a:ea typeface="+mn-ea"/>
          <a:cs typeface="+mn-cs"/>
        </a:defRPr>
      </a:lvl2pPr>
      <a:lvl3pPr marL="1362113" indent="-272423" algn="l" defTabSz="1089690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383" kern="1200">
          <a:solidFill>
            <a:schemeClr val="tx1"/>
          </a:solidFill>
          <a:latin typeface="+mn-lt"/>
          <a:ea typeface="+mn-ea"/>
          <a:cs typeface="+mn-cs"/>
        </a:defRPr>
      </a:lvl3pPr>
      <a:lvl4pPr marL="1906958" indent="-272423" algn="l" defTabSz="1089690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5" kern="1200">
          <a:solidFill>
            <a:schemeClr val="tx1"/>
          </a:solidFill>
          <a:latin typeface="+mn-lt"/>
          <a:ea typeface="+mn-ea"/>
          <a:cs typeface="+mn-cs"/>
        </a:defRPr>
      </a:lvl4pPr>
      <a:lvl5pPr marL="2451804" indent="-272423" algn="l" defTabSz="1089690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5" kern="1200">
          <a:solidFill>
            <a:schemeClr val="tx1"/>
          </a:solidFill>
          <a:latin typeface="+mn-lt"/>
          <a:ea typeface="+mn-ea"/>
          <a:cs typeface="+mn-cs"/>
        </a:defRPr>
      </a:lvl5pPr>
      <a:lvl6pPr marL="2996649" indent="-272423" algn="l" defTabSz="1089690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5" kern="1200">
          <a:solidFill>
            <a:schemeClr val="tx1"/>
          </a:solidFill>
          <a:latin typeface="+mn-lt"/>
          <a:ea typeface="+mn-ea"/>
          <a:cs typeface="+mn-cs"/>
        </a:defRPr>
      </a:lvl6pPr>
      <a:lvl7pPr marL="3541494" indent="-272423" algn="l" defTabSz="1089690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5" kern="1200">
          <a:solidFill>
            <a:schemeClr val="tx1"/>
          </a:solidFill>
          <a:latin typeface="+mn-lt"/>
          <a:ea typeface="+mn-ea"/>
          <a:cs typeface="+mn-cs"/>
        </a:defRPr>
      </a:lvl7pPr>
      <a:lvl8pPr marL="4086339" indent="-272423" algn="l" defTabSz="1089690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5" kern="1200">
          <a:solidFill>
            <a:schemeClr val="tx1"/>
          </a:solidFill>
          <a:latin typeface="+mn-lt"/>
          <a:ea typeface="+mn-ea"/>
          <a:cs typeface="+mn-cs"/>
        </a:defRPr>
      </a:lvl8pPr>
      <a:lvl9pPr marL="4631185" indent="-272423" algn="l" defTabSz="1089690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9690" rtl="0" eaLnBrk="1" latinLnBrk="0" hangingPunct="1">
        <a:defRPr sz="2145" kern="1200">
          <a:solidFill>
            <a:schemeClr val="tx1"/>
          </a:solidFill>
          <a:latin typeface="+mn-lt"/>
          <a:ea typeface="+mn-ea"/>
          <a:cs typeface="+mn-cs"/>
        </a:defRPr>
      </a:lvl1pPr>
      <a:lvl2pPr marL="544845" algn="l" defTabSz="1089690" rtl="0" eaLnBrk="1" latinLnBrk="0" hangingPunct="1">
        <a:defRPr sz="2145" kern="1200">
          <a:solidFill>
            <a:schemeClr val="tx1"/>
          </a:solidFill>
          <a:latin typeface="+mn-lt"/>
          <a:ea typeface="+mn-ea"/>
          <a:cs typeface="+mn-cs"/>
        </a:defRPr>
      </a:lvl2pPr>
      <a:lvl3pPr marL="1089690" algn="l" defTabSz="1089690" rtl="0" eaLnBrk="1" latinLnBrk="0" hangingPunct="1">
        <a:defRPr sz="2145" kern="1200">
          <a:solidFill>
            <a:schemeClr val="tx1"/>
          </a:solidFill>
          <a:latin typeface="+mn-lt"/>
          <a:ea typeface="+mn-ea"/>
          <a:cs typeface="+mn-cs"/>
        </a:defRPr>
      </a:lvl3pPr>
      <a:lvl4pPr marL="1634536" algn="l" defTabSz="1089690" rtl="0" eaLnBrk="1" latinLnBrk="0" hangingPunct="1">
        <a:defRPr sz="2145" kern="1200">
          <a:solidFill>
            <a:schemeClr val="tx1"/>
          </a:solidFill>
          <a:latin typeface="+mn-lt"/>
          <a:ea typeface="+mn-ea"/>
          <a:cs typeface="+mn-cs"/>
        </a:defRPr>
      </a:lvl4pPr>
      <a:lvl5pPr marL="2179381" algn="l" defTabSz="1089690" rtl="0" eaLnBrk="1" latinLnBrk="0" hangingPunct="1">
        <a:defRPr sz="2145" kern="1200">
          <a:solidFill>
            <a:schemeClr val="tx1"/>
          </a:solidFill>
          <a:latin typeface="+mn-lt"/>
          <a:ea typeface="+mn-ea"/>
          <a:cs typeface="+mn-cs"/>
        </a:defRPr>
      </a:lvl5pPr>
      <a:lvl6pPr marL="2724226" algn="l" defTabSz="1089690" rtl="0" eaLnBrk="1" latinLnBrk="0" hangingPunct="1">
        <a:defRPr sz="2145" kern="1200">
          <a:solidFill>
            <a:schemeClr val="tx1"/>
          </a:solidFill>
          <a:latin typeface="+mn-lt"/>
          <a:ea typeface="+mn-ea"/>
          <a:cs typeface="+mn-cs"/>
        </a:defRPr>
      </a:lvl6pPr>
      <a:lvl7pPr marL="3269071" algn="l" defTabSz="1089690" rtl="0" eaLnBrk="1" latinLnBrk="0" hangingPunct="1">
        <a:defRPr sz="2145" kern="1200">
          <a:solidFill>
            <a:schemeClr val="tx1"/>
          </a:solidFill>
          <a:latin typeface="+mn-lt"/>
          <a:ea typeface="+mn-ea"/>
          <a:cs typeface="+mn-cs"/>
        </a:defRPr>
      </a:lvl7pPr>
      <a:lvl8pPr marL="3813917" algn="l" defTabSz="1089690" rtl="0" eaLnBrk="1" latinLnBrk="0" hangingPunct="1">
        <a:defRPr sz="2145" kern="1200">
          <a:solidFill>
            <a:schemeClr val="tx1"/>
          </a:solidFill>
          <a:latin typeface="+mn-lt"/>
          <a:ea typeface="+mn-ea"/>
          <a:cs typeface="+mn-cs"/>
        </a:defRPr>
      </a:lvl8pPr>
      <a:lvl9pPr marL="4358762" algn="l" defTabSz="1089690" rtl="0" eaLnBrk="1" latinLnBrk="0" hangingPunct="1">
        <a:defRPr sz="21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582396-F103-4557-9468-BC11A0F7D180}"/>
              </a:ext>
            </a:extLst>
          </p:cNvPr>
          <p:cNvSpPr/>
          <p:nvPr/>
        </p:nvSpPr>
        <p:spPr>
          <a:xfrm>
            <a:off x="8302339" y="587677"/>
            <a:ext cx="1982304" cy="470036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49" dirty="0"/>
              <a:t>Frequency/Complexity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A6122-09BF-4B22-BA4E-2CE20E97569C}"/>
              </a:ext>
            </a:extLst>
          </p:cNvPr>
          <p:cNvSpPr/>
          <p:nvPr/>
        </p:nvSpPr>
        <p:spPr>
          <a:xfrm>
            <a:off x="12870914" y="1153890"/>
            <a:ext cx="1982304" cy="470036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49" dirty="0"/>
              <a:t>Extreme Variability Features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1C73207-E0D2-4169-B656-7123BB8253C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4853219" y="1388908"/>
            <a:ext cx="187307" cy="971136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20C4B526-C999-4A18-95EB-7D658EFB8F41}"/>
              </a:ext>
            </a:extLst>
          </p:cNvPr>
          <p:cNvCxnSpPr>
            <a:cxnSpLocks/>
            <a:stCxn id="6" idx="1"/>
            <a:endCxn id="110" idx="0"/>
          </p:cNvCxnSpPr>
          <p:nvPr/>
        </p:nvCxnSpPr>
        <p:spPr>
          <a:xfrm rot="10800000" flipV="1">
            <a:off x="12780903" y="1388908"/>
            <a:ext cx="90011" cy="921259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C3DFD80-56EC-418B-A82B-6E4F8A676611}"/>
              </a:ext>
            </a:extLst>
          </p:cNvPr>
          <p:cNvSpPr/>
          <p:nvPr/>
        </p:nvSpPr>
        <p:spPr>
          <a:xfrm>
            <a:off x="12189689" y="2310167"/>
            <a:ext cx="1182427" cy="269209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63" dirty="0"/>
              <a:t>HR Fragmentation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7D0C11AB-2976-48BE-AECE-1739105DC83C}"/>
              </a:ext>
            </a:extLst>
          </p:cNvPr>
          <p:cNvCxnSpPr>
            <a:cxnSpLocks/>
            <a:stCxn id="117" idx="1"/>
            <a:endCxn id="131" idx="0"/>
          </p:cNvCxnSpPr>
          <p:nvPr/>
        </p:nvCxnSpPr>
        <p:spPr>
          <a:xfrm rot="10800000" flipV="1">
            <a:off x="13624350" y="2472545"/>
            <a:ext cx="394400" cy="870722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9A79F9-E8C5-47EB-87C6-5BE521852A70}"/>
              </a:ext>
            </a:extLst>
          </p:cNvPr>
          <p:cNvSpPr/>
          <p:nvPr/>
        </p:nvSpPr>
        <p:spPr>
          <a:xfrm>
            <a:off x="14018748" y="2337940"/>
            <a:ext cx="1182427" cy="269209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63" dirty="0"/>
              <a:t>HR Asymmetry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A07CDAB-BF5F-40F5-80D2-9F42CF5A3F52}"/>
              </a:ext>
            </a:extLst>
          </p:cNvPr>
          <p:cNvSpPr/>
          <p:nvPr/>
        </p:nvSpPr>
        <p:spPr>
          <a:xfrm>
            <a:off x="13175180" y="3343267"/>
            <a:ext cx="898336" cy="470036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63" dirty="0"/>
              <a:t>Acceleration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0D1EDEA-2DFC-4050-89FB-15A25EB4AFF4}"/>
              </a:ext>
            </a:extLst>
          </p:cNvPr>
          <p:cNvSpPr/>
          <p:nvPr/>
        </p:nvSpPr>
        <p:spPr>
          <a:xfrm>
            <a:off x="14654639" y="3343267"/>
            <a:ext cx="898336" cy="470036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63" dirty="0"/>
              <a:t>Deceleration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7F0FCD7B-9B80-4B7D-BA77-973C7676B5D9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15201173" y="2472547"/>
            <a:ext cx="217447" cy="877365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3C0A7DA-7F99-49CC-A9E6-C0C3C876D876}"/>
              </a:ext>
            </a:extLst>
          </p:cNvPr>
          <p:cNvGrpSpPr/>
          <p:nvPr/>
        </p:nvGrpSpPr>
        <p:grpSpPr>
          <a:xfrm>
            <a:off x="13303730" y="3809473"/>
            <a:ext cx="630336" cy="2794903"/>
            <a:chOff x="12633960" y="3148869"/>
            <a:chExt cx="652498" cy="2893170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5F569344-4DA3-412A-A672-CFCD14B97AA8}"/>
                </a:ext>
              </a:extLst>
            </p:cNvPr>
            <p:cNvGrpSpPr/>
            <p:nvPr/>
          </p:nvGrpSpPr>
          <p:grpSpPr>
            <a:xfrm>
              <a:off x="12854658" y="3148869"/>
              <a:ext cx="431800" cy="2893170"/>
              <a:chOff x="13968953" y="3140132"/>
              <a:chExt cx="431800" cy="2893170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5772FBD-D3B4-493D-8488-31007B23F6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00753" y="3146482"/>
                <a:ext cx="0" cy="28852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56E680E-0EA8-4132-A5AF-9379F65AC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6295" y="3140132"/>
                <a:ext cx="0" cy="28931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8CBA00D-987A-4FC6-A64C-254509B0F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8953" y="3146481"/>
                <a:ext cx="0" cy="28852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9835D22-6A36-48D4-9C34-A44677815D85}"/>
                </a:ext>
              </a:extLst>
            </p:cNvPr>
            <p:cNvCxnSpPr>
              <a:cxnSpLocks/>
            </p:cNvCxnSpPr>
            <p:nvPr/>
          </p:nvCxnSpPr>
          <p:spPr>
            <a:xfrm>
              <a:off x="12633960" y="3154411"/>
              <a:ext cx="0" cy="28852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D9016A5-4664-49A0-93B4-67C8D1377D7E}"/>
              </a:ext>
            </a:extLst>
          </p:cNvPr>
          <p:cNvGrpSpPr/>
          <p:nvPr/>
        </p:nvGrpSpPr>
        <p:grpSpPr>
          <a:xfrm>
            <a:off x="13156560" y="6758698"/>
            <a:ext cx="916903" cy="640061"/>
            <a:chOff x="12580696" y="6195435"/>
            <a:chExt cx="949142" cy="662565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636D9F4-1B3F-416B-9897-D4B358ECAD2C}"/>
                </a:ext>
              </a:extLst>
            </p:cNvPr>
            <p:cNvSpPr txBox="1"/>
            <p:nvPr/>
          </p:nvSpPr>
          <p:spPr>
            <a:xfrm rot="16200000">
              <a:off x="12389532" y="6401935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C1a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986A98B-83B4-4F35-9189-1DBD4A273896}"/>
                </a:ext>
              </a:extLst>
            </p:cNvPr>
            <p:cNvSpPr txBox="1"/>
            <p:nvPr/>
          </p:nvSpPr>
          <p:spPr>
            <a:xfrm rot="16200000">
              <a:off x="12632573" y="6394603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C2a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35C2348-3356-4A99-B8F3-D874046B1760}"/>
                </a:ext>
              </a:extLst>
            </p:cNvPr>
            <p:cNvSpPr txBox="1"/>
            <p:nvPr/>
          </p:nvSpPr>
          <p:spPr>
            <a:xfrm rot="16200000">
              <a:off x="12855964" y="6396773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Ca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65E8C1A-1C28-4D77-8DFC-EAF16D6BEB5E}"/>
                </a:ext>
              </a:extLst>
            </p:cNvPr>
            <p:cNvSpPr txBox="1"/>
            <p:nvPr/>
          </p:nvSpPr>
          <p:spPr>
            <a:xfrm rot="16200000">
              <a:off x="13073772" y="6386599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PI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91BA785-8A64-43F6-8E2C-D3D0C57DE26B}"/>
              </a:ext>
            </a:extLst>
          </p:cNvPr>
          <p:cNvGrpSpPr/>
          <p:nvPr/>
        </p:nvGrpSpPr>
        <p:grpSpPr>
          <a:xfrm>
            <a:off x="12457653" y="2574781"/>
            <a:ext cx="575793" cy="4025765"/>
            <a:chOff x="11149479" y="1864415"/>
            <a:chExt cx="596037" cy="4167308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300ABC45-1029-4302-91C3-91F796FEAC93}"/>
                </a:ext>
              </a:extLst>
            </p:cNvPr>
            <p:cNvGrpSpPr/>
            <p:nvPr/>
          </p:nvGrpSpPr>
          <p:grpSpPr>
            <a:xfrm>
              <a:off x="11149479" y="1864416"/>
              <a:ext cx="399187" cy="4167307"/>
              <a:chOff x="13968953" y="3140132"/>
              <a:chExt cx="399187" cy="4167307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F345EB1D-8893-4972-B9E9-D0CD36ABBF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68140" y="3140132"/>
                <a:ext cx="0" cy="41609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3F9AD86A-383C-43B3-B9AE-88AC1C9F4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8546" y="3140132"/>
                <a:ext cx="0" cy="41673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206FC83-CA50-45E5-986D-4BD5FECCD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8953" y="3146481"/>
                <a:ext cx="0" cy="41609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48505FE-1703-43BA-B053-A1C6029307AB}"/>
                </a:ext>
              </a:extLst>
            </p:cNvPr>
            <p:cNvCxnSpPr>
              <a:cxnSpLocks/>
            </p:cNvCxnSpPr>
            <p:nvPr/>
          </p:nvCxnSpPr>
          <p:spPr>
            <a:xfrm>
              <a:off x="11745516" y="1864415"/>
              <a:ext cx="0" cy="41609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8B308B25-E51A-473A-9E1F-F428A608FD97}"/>
              </a:ext>
            </a:extLst>
          </p:cNvPr>
          <p:cNvGrpSpPr/>
          <p:nvPr/>
        </p:nvGrpSpPr>
        <p:grpSpPr>
          <a:xfrm>
            <a:off x="12356762" y="6762537"/>
            <a:ext cx="847738" cy="633928"/>
            <a:chOff x="10928819" y="6199409"/>
            <a:chExt cx="877546" cy="656216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FDF1DCF-15E0-45C5-8B47-FD04389F1BA7}"/>
                </a:ext>
              </a:extLst>
            </p:cNvPr>
            <p:cNvSpPr txBox="1"/>
            <p:nvPr/>
          </p:nvSpPr>
          <p:spPr>
            <a:xfrm rot="16200000">
              <a:off x="10737655" y="6399560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PAS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A5A6CF5-1253-44A6-9981-7FBEC496422C}"/>
                </a:ext>
              </a:extLst>
            </p:cNvPr>
            <p:cNvSpPr txBox="1"/>
            <p:nvPr/>
          </p:nvSpPr>
          <p:spPr>
            <a:xfrm rot="16200000">
              <a:off x="10955462" y="6398624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IALS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AC313B0-FC1F-43E7-865F-33180A381915}"/>
                </a:ext>
              </a:extLst>
            </p:cNvPr>
            <p:cNvSpPr txBox="1"/>
            <p:nvPr/>
          </p:nvSpPr>
          <p:spPr>
            <a:xfrm rot="16200000">
              <a:off x="11160284" y="6390573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PSS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78D2A24-C356-4361-96F9-375111A831A6}"/>
                </a:ext>
              </a:extLst>
            </p:cNvPr>
            <p:cNvSpPr txBox="1"/>
            <p:nvPr/>
          </p:nvSpPr>
          <p:spPr>
            <a:xfrm rot="16200000">
              <a:off x="11350299" y="6398621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PIP</a:t>
              </a:r>
            </a:p>
          </p:txBody>
        </p:sp>
      </p:grp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E32202D3-42B6-46A5-B53C-8850A6603062}"/>
              </a:ext>
            </a:extLst>
          </p:cNvPr>
          <p:cNvCxnSpPr>
            <a:cxnSpLocks/>
            <a:stCxn id="5" idx="1"/>
            <a:endCxn id="188" idx="0"/>
          </p:cNvCxnSpPr>
          <p:nvPr/>
        </p:nvCxnSpPr>
        <p:spPr>
          <a:xfrm rot="10800000" flipH="1" flipV="1">
            <a:off x="8302338" y="822695"/>
            <a:ext cx="27661" cy="1482608"/>
          </a:xfrm>
          <a:prstGeom prst="bentConnector4">
            <a:avLst>
              <a:gd name="adj1" fmla="val -826434"/>
              <a:gd name="adj2" fmla="val 5792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D8CC78C0-886C-4418-9FEA-D78C0DA2B8BB}"/>
              </a:ext>
            </a:extLst>
          </p:cNvPr>
          <p:cNvCxnSpPr>
            <a:cxnSpLocks/>
            <a:stCxn id="5" idx="3"/>
            <a:endCxn id="228" idx="0"/>
          </p:cNvCxnSpPr>
          <p:nvPr/>
        </p:nvCxnSpPr>
        <p:spPr>
          <a:xfrm>
            <a:off x="10284643" y="822695"/>
            <a:ext cx="646111" cy="1479751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490A0857-3A8A-4C68-99D6-E067B083F48A}"/>
              </a:ext>
            </a:extLst>
          </p:cNvPr>
          <p:cNvGrpSpPr/>
          <p:nvPr/>
        </p:nvGrpSpPr>
        <p:grpSpPr>
          <a:xfrm>
            <a:off x="7139515" y="2545743"/>
            <a:ext cx="2358141" cy="4057437"/>
            <a:chOff x="5951192" y="2635250"/>
            <a:chExt cx="2441052" cy="4200094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117B014-A8DF-4ECE-A77B-A59D4A120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98498" y="2671010"/>
              <a:ext cx="0" cy="41609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DCA524C-A34E-4AEA-91E0-2C5A935F8A88}"/>
                </a:ext>
              </a:extLst>
            </p:cNvPr>
            <p:cNvCxnSpPr>
              <a:cxnSpLocks/>
            </p:cNvCxnSpPr>
            <p:nvPr/>
          </p:nvCxnSpPr>
          <p:spPr>
            <a:xfrm>
              <a:off x="6124845" y="2659242"/>
              <a:ext cx="0" cy="4167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B7924AE-7C3C-4FF8-9B0F-794322A74901}"/>
                </a:ext>
              </a:extLst>
            </p:cNvPr>
            <p:cNvCxnSpPr>
              <a:cxnSpLocks/>
            </p:cNvCxnSpPr>
            <p:nvPr/>
          </p:nvCxnSpPr>
          <p:spPr>
            <a:xfrm>
              <a:off x="5951192" y="2659238"/>
              <a:ext cx="0" cy="4160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F82D297-4460-40F1-8603-2E206803E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72151" y="2665593"/>
              <a:ext cx="0" cy="41609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BACC1B5-ABB3-4EB1-BB6C-D618A9B41F22}"/>
                </a:ext>
              </a:extLst>
            </p:cNvPr>
            <p:cNvCxnSpPr>
              <a:cxnSpLocks/>
            </p:cNvCxnSpPr>
            <p:nvPr/>
          </p:nvCxnSpPr>
          <p:spPr>
            <a:xfrm>
              <a:off x="6645804" y="2665872"/>
              <a:ext cx="0" cy="41609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22352AA-B8F5-4B41-A555-72FD4CC0354D}"/>
                </a:ext>
              </a:extLst>
            </p:cNvPr>
            <p:cNvCxnSpPr>
              <a:cxnSpLocks/>
            </p:cNvCxnSpPr>
            <p:nvPr/>
          </p:nvCxnSpPr>
          <p:spPr>
            <a:xfrm>
              <a:off x="6819457" y="2659242"/>
              <a:ext cx="0" cy="41609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13D71A7-B142-45B3-AFD6-8FB41CDED96B}"/>
                </a:ext>
              </a:extLst>
            </p:cNvPr>
            <p:cNvCxnSpPr>
              <a:cxnSpLocks/>
            </p:cNvCxnSpPr>
            <p:nvPr/>
          </p:nvCxnSpPr>
          <p:spPr>
            <a:xfrm>
              <a:off x="6993110" y="2659241"/>
              <a:ext cx="0" cy="41609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704EB3B3-B16A-4E85-B803-B5BC30758E89}"/>
                </a:ext>
              </a:extLst>
            </p:cNvPr>
            <p:cNvCxnSpPr>
              <a:cxnSpLocks/>
            </p:cNvCxnSpPr>
            <p:nvPr/>
          </p:nvCxnSpPr>
          <p:spPr>
            <a:xfrm>
              <a:off x="7166763" y="2665591"/>
              <a:ext cx="0" cy="41609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8562984-A516-4543-AE60-DAAA208A90B1}"/>
                </a:ext>
              </a:extLst>
            </p:cNvPr>
            <p:cNvCxnSpPr>
              <a:cxnSpLocks/>
            </p:cNvCxnSpPr>
            <p:nvPr/>
          </p:nvCxnSpPr>
          <p:spPr>
            <a:xfrm>
              <a:off x="7340416" y="2635250"/>
              <a:ext cx="0" cy="4191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1EEA95C-9C42-4ED9-8D71-751EBF387B50}"/>
                </a:ext>
              </a:extLst>
            </p:cNvPr>
            <p:cNvCxnSpPr>
              <a:cxnSpLocks/>
            </p:cNvCxnSpPr>
            <p:nvPr/>
          </p:nvCxnSpPr>
          <p:spPr>
            <a:xfrm>
              <a:off x="7514069" y="2635250"/>
              <a:ext cx="0" cy="41925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6433112-64F3-43B4-95A4-B7A4F9F7BD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7722" y="2635250"/>
              <a:ext cx="6735" cy="41995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71FCE9F-3730-4CE4-8640-4CBABCD2919B}"/>
                </a:ext>
              </a:extLst>
            </p:cNvPr>
            <p:cNvCxnSpPr>
              <a:cxnSpLocks/>
            </p:cNvCxnSpPr>
            <p:nvPr/>
          </p:nvCxnSpPr>
          <p:spPr>
            <a:xfrm>
              <a:off x="7868110" y="2635250"/>
              <a:ext cx="0" cy="41995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9B90A6-8546-4D97-8D32-C0CD4199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1763" y="2635250"/>
              <a:ext cx="1471" cy="4200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37D6714-BCB9-471D-96FD-D2DB5E6290B6}"/>
                </a:ext>
              </a:extLst>
            </p:cNvPr>
            <p:cNvCxnSpPr>
              <a:cxnSpLocks/>
            </p:cNvCxnSpPr>
            <p:nvPr/>
          </p:nvCxnSpPr>
          <p:spPr>
            <a:xfrm>
              <a:off x="8216887" y="2635250"/>
              <a:ext cx="0" cy="4199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0EA2BD5-2A41-43D2-B4D9-7A6569E517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0544" y="2635250"/>
              <a:ext cx="1700" cy="41944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617A650-D254-475F-9C26-E56006AC30F9}"/>
              </a:ext>
            </a:extLst>
          </p:cNvPr>
          <p:cNvSpPr/>
          <p:nvPr/>
        </p:nvSpPr>
        <p:spPr>
          <a:xfrm>
            <a:off x="7110139" y="2305303"/>
            <a:ext cx="2439721" cy="269209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63" dirty="0"/>
              <a:t>Absolute Frequency/Complexity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51B95148-7C0E-4C4D-926D-773B192959DD}"/>
              </a:ext>
            </a:extLst>
          </p:cNvPr>
          <p:cNvGrpSpPr/>
          <p:nvPr/>
        </p:nvGrpSpPr>
        <p:grpSpPr>
          <a:xfrm>
            <a:off x="7015858" y="6741614"/>
            <a:ext cx="2526257" cy="1416204"/>
            <a:chOff x="5823186" y="6978643"/>
            <a:chExt cx="2615079" cy="1465997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FCD8FDDD-EA30-4749-B841-3EEFAEBB4A09}"/>
                </a:ext>
              </a:extLst>
            </p:cNvPr>
            <p:cNvSpPr txBox="1"/>
            <p:nvPr/>
          </p:nvSpPr>
          <p:spPr>
            <a:xfrm rot="16200000">
              <a:off x="5235482" y="7585791"/>
              <a:ext cx="1440310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DFA </a:t>
              </a:r>
              <a:r>
                <a:rPr lang="el-GR" sz="1063" dirty="0"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latin typeface="arial" panose="020B0604020202020204" pitchFamily="34" charset="0"/>
                </a:rPr>
                <a:t>2</a:t>
              </a:r>
              <a:r>
                <a:rPr lang="en-SG" sz="1063" dirty="0">
                  <a:latin typeface="arial" panose="020B0604020202020204" pitchFamily="34" charset="0"/>
                </a:rPr>
                <a:t> </a:t>
              </a:r>
              <a:r>
                <a:rPr lang="en-SG" sz="1063" dirty="0" err="1">
                  <a:latin typeface="arial" panose="020B0604020202020204" pitchFamily="34" charset="0"/>
                </a:rPr>
                <a:t>DimMean</a:t>
              </a:r>
              <a:endParaRPr lang="en-SG" sz="1063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195A4B0-384E-4103-A7D0-D78F6FC44609}"/>
                </a:ext>
              </a:extLst>
            </p:cNvPr>
            <p:cNvSpPr txBox="1"/>
            <p:nvPr/>
          </p:nvSpPr>
          <p:spPr>
            <a:xfrm rot="16200000">
              <a:off x="5394353" y="7592034"/>
              <a:ext cx="1440310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LF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AFC6C348-42E9-43AF-B62B-D919095E630C}"/>
                </a:ext>
              </a:extLst>
            </p:cNvPr>
            <p:cNvSpPr txBox="1"/>
            <p:nvPr/>
          </p:nvSpPr>
          <p:spPr>
            <a:xfrm rot="16200000">
              <a:off x="5563356" y="7570836"/>
              <a:ext cx="1440310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VHF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8255A0E5-BBEA-4D01-9D1D-1D77F201354D}"/>
                </a:ext>
              </a:extLst>
            </p:cNvPr>
            <p:cNvSpPr txBox="1"/>
            <p:nvPr/>
          </p:nvSpPr>
          <p:spPr>
            <a:xfrm rot="16200000">
              <a:off x="5733306" y="7591227"/>
              <a:ext cx="1440310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HF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48C43C0B-A99F-483F-8F84-F6D0A332EB1D}"/>
                </a:ext>
              </a:extLst>
            </p:cNvPr>
            <p:cNvSpPr txBox="1"/>
            <p:nvPr/>
          </p:nvSpPr>
          <p:spPr>
            <a:xfrm rot="16200000">
              <a:off x="5905085" y="7586981"/>
              <a:ext cx="1440310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 err="1"/>
                <a:t>LnHF</a:t>
              </a:r>
              <a:endParaRPr lang="en-SG" sz="1063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CE4C1527-0A86-45EE-9A1D-924A28B6111C}"/>
                </a:ext>
              </a:extLst>
            </p:cNvPr>
            <p:cNvSpPr txBox="1"/>
            <p:nvPr/>
          </p:nvSpPr>
          <p:spPr>
            <a:xfrm rot="16200000">
              <a:off x="6068932" y="7574281"/>
              <a:ext cx="1440310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CMSE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A458E9D2-2EF1-4436-85F2-7C620EA2053F}"/>
                </a:ext>
              </a:extLst>
            </p:cNvPr>
            <p:cNvSpPr txBox="1"/>
            <p:nvPr/>
          </p:nvSpPr>
          <p:spPr>
            <a:xfrm rot="16200000">
              <a:off x="6240711" y="7578390"/>
              <a:ext cx="1440310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RCMSE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E0BD9C48-600A-4245-BACE-0CC99B8F58FD}"/>
                </a:ext>
              </a:extLst>
            </p:cNvPr>
            <p:cNvSpPr txBox="1"/>
            <p:nvPr/>
          </p:nvSpPr>
          <p:spPr>
            <a:xfrm rot="16200000">
              <a:off x="6405432" y="7578390"/>
              <a:ext cx="1440310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LZC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3F920CF6-39AC-4158-BD74-5C36DFCD51A1}"/>
                </a:ext>
              </a:extLst>
            </p:cNvPr>
            <p:cNvSpPr txBox="1"/>
            <p:nvPr/>
          </p:nvSpPr>
          <p:spPr>
            <a:xfrm rot="16200000">
              <a:off x="6582471" y="7591227"/>
              <a:ext cx="1440310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 err="1"/>
                <a:t>SampEn</a:t>
              </a:r>
              <a:endParaRPr lang="en-SG" sz="1063" dirty="0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2D8C34A0-C7D6-4180-B2D1-684F07E54FBC}"/>
                </a:ext>
              </a:extLst>
            </p:cNvPr>
            <p:cNvSpPr txBox="1"/>
            <p:nvPr/>
          </p:nvSpPr>
          <p:spPr>
            <a:xfrm rot="16200000">
              <a:off x="6740102" y="7585790"/>
              <a:ext cx="1440310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 err="1"/>
                <a:t>FuzzyEn</a:t>
              </a:r>
              <a:endParaRPr lang="en-SG" sz="1063" dirty="0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CE895457-B26D-4ADE-BDDE-0B76612FFD04}"/>
                </a:ext>
              </a:extLst>
            </p:cNvPr>
            <p:cNvSpPr txBox="1"/>
            <p:nvPr/>
          </p:nvSpPr>
          <p:spPr>
            <a:xfrm rot="16200000">
              <a:off x="6906814" y="7591747"/>
              <a:ext cx="1440310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TINN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1DBA1F95-6607-4E4C-8302-D3950843C67F}"/>
                </a:ext>
              </a:extLst>
            </p:cNvPr>
            <p:cNvSpPr txBox="1"/>
            <p:nvPr/>
          </p:nvSpPr>
          <p:spPr>
            <a:xfrm rot="16200000">
              <a:off x="7072261" y="7579047"/>
              <a:ext cx="1440310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DFA </a:t>
              </a:r>
              <a:r>
                <a:rPr lang="el-GR" sz="1063" dirty="0"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latin typeface="arial" panose="020B0604020202020204" pitchFamily="34" charset="0"/>
                </a:rPr>
                <a:t>1</a:t>
              </a:r>
              <a:r>
                <a:rPr lang="en-SG" sz="1063" dirty="0">
                  <a:latin typeface="arial" panose="020B0604020202020204" pitchFamily="34" charset="0"/>
                </a:rPr>
                <a:t> </a:t>
              </a:r>
              <a:r>
                <a:rPr lang="en-SG" sz="1063" dirty="0" err="1">
                  <a:latin typeface="arial" panose="020B0604020202020204" pitchFamily="34" charset="0"/>
                </a:rPr>
                <a:t>ExpMean</a:t>
              </a:r>
              <a:endParaRPr lang="en-SG" sz="1063" dirty="0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3431F970-61CF-4753-8CE5-41D85AD5B7CC}"/>
                </a:ext>
              </a:extLst>
            </p:cNvPr>
            <p:cNvSpPr txBox="1"/>
            <p:nvPr/>
          </p:nvSpPr>
          <p:spPr>
            <a:xfrm rot="16200000">
              <a:off x="7249300" y="7566347"/>
              <a:ext cx="1440310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CD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E847355F-C763-48E9-9ACB-B08D34A06493}"/>
                </a:ext>
              </a:extLst>
            </p:cNvPr>
            <p:cNvSpPr txBox="1"/>
            <p:nvPr/>
          </p:nvSpPr>
          <p:spPr>
            <a:xfrm rot="16200000">
              <a:off x="7410239" y="7572696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DFA </a:t>
              </a:r>
              <a:r>
                <a:rPr lang="el-GR" sz="1063" dirty="0"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latin typeface="arial" panose="020B0604020202020204" pitchFamily="34" charset="0"/>
                </a:rPr>
                <a:t>1</a:t>
              </a:r>
              <a:r>
                <a:rPr lang="en-SG" sz="1063" dirty="0">
                  <a:latin typeface="arial" panose="020B0604020202020204" pitchFamily="34" charset="0"/>
                </a:rPr>
                <a:t> </a:t>
              </a:r>
              <a:r>
                <a:rPr lang="en-SG" sz="1063" dirty="0" err="1">
                  <a:latin typeface="arial" panose="020B0604020202020204" pitchFamily="34" charset="0"/>
                </a:rPr>
                <a:t>ExpRange</a:t>
              </a:r>
              <a:endParaRPr lang="en-SG" sz="1063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2CF37FD6-12FA-4222-838A-482FE1A2DEBA}"/>
                </a:ext>
              </a:extLst>
            </p:cNvPr>
            <p:cNvSpPr txBox="1"/>
            <p:nvPr/>
          </p:nvSpPr>
          <p:spPr>
            <a:xfrm rot="16200000">
              <a:off x="7585659" y="7572696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KFD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15FADD21-E966-4925-B76F-8E347B9F675B}"/>
              </a:ext>
            </a:extLst>
          </p:cNvPr>
          <p:cNvGrpSpPr/>
          <p:nvPr/>
        </p:nvGrpSpPr>
        <p:grpSpPr>
          <a:xfrm>
            <a:off x="9837898" y="2537110"/>
            <a:ext cx="1949713" cy="4057437"/>
            <a:chOff x="5940803" y="2641040"/>
            <a:chExt cx="2018263" cy="4200094"/>
          </a:xfrm>
        </p:grpSpPr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73CE7747-BE9E-43F2-A232-AC11F33CD96B}"/>
                </a:ext>
              </a:extLst>
            </p:cNvPr>
            <p:cNvCxnSpPr>
              <a:cxnSpLocks/>
            </p:cNvCxnSpPr>
            <p:nvPr/>
          </p:nvCxnSpPr>
          <p:spPr>
            <a:xfrm>
              <a:off x="6276935" y="2676800"/>
              <a:ext cx="0" cy="41609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6AA2EBC-119A-40F0-BEE2-B833CA813409}"/>
                </a:ext>
              </a:extLst>
            </p:cNvPr>
            <p:cNvCxnSpPr>
              <a:cxnSpLocks/>
            </p:cNvCxnSpPr>
            <p:nvPr/>
          </p:nvCxnSpPr>
          <p:spPr>
            <a:xfrm>
              <a:off x="6108869" y="2671382"/>
              <a:ext cx="0" cy="4167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FCD8A28C-0EE6-48F7-A708-FA454D6BA352}"/>
                </a:ext>
              </a:extLst>
            </p:cNvPr>
            <p:cNvCxnSpPr>
              <a:cxnSpLocks/>
            </p:cNvCxnSpPr>
            <p:nvPr/>
          </p:nvCxnSpPr>
          <p:spPr>
            <a:xfrm>
              <a:off x="5940803" y="2677728"/>
              <a:ext cx="0" cy="4160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4C624261-1F31-4E04-9745-BAE2BA5FA1B1}"/>
                </a:ext>
              </a:extLst>
            </p:cNvPr>
            <p:cNvCxnSpPr>
              <a:cxnSpLocks/>
            </p:cNvCxnSpPr>
            <p:nvPr/>
          </p:nvCxnSpPr>
          <p:spPr>
            <a:xfrm>
              <a:off x="6445001" y="2650118"/>
              <a:ext cx="0" cy="4188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ECD40EE3-AF93-48F1-9BA5-15E6673CB1C0}"/>
                </a:ext>
              </a:extLst>
            </p:cNvPr>
            <p:cNvCxnSpPr>
              <a:cxnSpLocks/>
            </p:cNvCxnSpPr>
            <p:nvPr/>
          </p:nvCxnSpPr>
          <p:spPr>
            <a:xfrm>
              <a:off x="6613067" y="2650118"/>
              <a:ext cx="0" cy="4188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6B71A7F-0A06-4B8A-82A9-D7B4327FD8EA}"/>
                </a:ext>
              </a:extLst>
            </p:cNvPr>
            <p:cNvCxnSpPr>
              <a:cxnSpLocks/>
            </p:cNvCxnSpPr>
            <p:nvPr/>
          </p:nvCxnSpPr>
          <p:spPr>
            <a:xfrm>
              <a:off x="6773207" y="2641040"/>
              <a:ext cx="7926" cy="4191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BBEFC50-26D7-48E6-96C2-8288A1675F52}"/>
                </a:ext>
              </a:extLst>
            </p:cNvPr>
            <p:cNvCxnSpPr>
              <a:cxnSpLocks/>
            </p:cNvCxnSpPr>
            <p:nvPr/>
          </p:nvCxnSpPr>
          <p:spPr>
            <a:xfrm>
              <a:off x="6949199" y="2665031"/>
              <a:ext cx="0" cy="41609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9E4DCD67-69BB-405B-AC2A-CF71437D712E}"/>
                </a:ext>
              </a:extLst>
            </p:cNvPr>
            <p:cNvCxnSpPr>
              <a:cxnSpLocks/>
            </p:cNvCxnSpPr>
            <p:nvPr/>
          </p:nvCxnSpPr>
          <p:spPr>
            <a:xfrm>
              <a:off x="7117265" y="2671381"/>
              <a:ext cx="0" cy="41609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D1BE2974-58DF-417F-B37F-29E09EA6F9E1}"/>
                </a:ext>
              </a:extLst>
            </p:cNvPr>
            <p:cNvCxnSpPr>
              <a:cxnSpLocks/>
            </p:cNvCxnSpPr>
            <p:nvPr/>
          </p:nvCxnSpPr>
          <p:spPr>
            <a:xfrm>
              <a:off x="7285331" y="2641040"/>
              <a:ext cx="0" cy="4191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E5BECCC7-EC0A-41BA-9EAF-B6BFC5A0CB2F}"/>
                </a:ext>
              </a:extLst>
            </p:cNvPr>
            <p:cNvCxnSpPr>
              <a:cxnSpLocks/>
            </p:cNvCxnSpPr>
            <p:nvPr/>
          </p:nvCxnSpPr>
          <p:spPr>
            <a:xfrm>
              <a:off x="7453397" y="2641040"/>
              <a:ext cx="0" cy="41925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D264817A-8821-4B47-9DC9-D64CD0A19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1463" y="2641040"/>
              <a:ext cx="6735" cy="41995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D0A0CE5D-2709-4848-B5A0-BE3D29502A1F}"/>
                </a:ext>
              </a:extLst>
            </p:cNvPr>
            <p:cNvCxnSpPr>
              <a:cxnSpLocks/>
            </p:cNvCxnSpPr>
            <p:nvPr/>
          </p:nvCxnSpPr>
          <p:spPr>
            <a:xfrm>
              <a:off x="7789529" y="2641040"/>
              <a:ext cx="0" cy="41995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C5E169BD-EDB6-47BA-B5F3-E7C638EBE9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7595" y="2641040"/>
              <a:ext cx="1471" cy="4200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E873D27-C406-4CE3-A677-59F47DFD9CC6}"/>
              </a:ext>
            </a:extLst>
          </p:cNvPr>
          <p:cNvSpPr/>
          <p:nvPr/>
        </p:nvSpPr>
        <p:spPr>
          <a:xfrm>
            <a:off x="9710072" y="2302446"/>
            <a:ext cx="2441363" cy="269209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63" dirty="0"/>
              <a:t>Relative Frequency/Complexity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1A05F90-D7E5-4248-A866-40862E2993DE}"/>
              </a:ext>
            </a:extLst>
          </p:cNvPr>
          <p:cNvGrpSpPr/>
          <p:nvPr/>
        </p:nvGrpSpPr>
        <p:grpSpPr>
          <a:xfrm>
            <a:off x="9711649" y="6735150"/>
            <a:ext cx="2192281" cy="1417249"/>
            <a:chOff x="8490471" y="6971954"/>
            <a:chExt cx="2269360" cy="1467078"/>
          </a:xfrm>
        </p:grpSpPr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AE848867-F805-47B4-9E13-01795039A25E}"/>
                </a:ext>
              </a:extLst>
            </p:cNvPr>
            <p:cNvSpPr txBox="1"/>
            <p:nvPr/>
          </p:nvSpPr>
          <p:spPr>
            <a:xfrm rot="16200000">
              <a:off x="7902766" y="7572696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SD1SD2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9FBD3100-8FCA-4518-90E4-B985D098F5E3}"/>
                </a:ext>
              </a:extLst>
            </p:cNvPr>
            <p:cNvSpPr txBox="1"/>
            <p:nvPr/>
          </p:nvSpPr>
          <p:spPr>
            <a:xfrm rot="16200000">
              <a:off x="8408111" y="7559659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DFA </a:t>
              </a:r>
              <a:r>
                <a:rPr lang="el-GR" sz="1063" dirty="0"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latin typeface="arial" panose="020B0604020202020204" pitchFamily="34" charset="0"/>
                </a:rPr>
                <a:t>1</a:t>
              </a:r>
              <a:r>
                <a:rPr lang="en-SG" sz="1063" dirty="0">
                  <a:latin typeface="arial" panose="020B0604020202020204" pitchFamily="34" charset="0"/>
                </a:rPr>
                <a:t> </a:t>
              </a:r>
              <a:r>
                <a:rPr lang="en-SG" sz="1063" dirty="0" err="1">
                  <a:latin typeface="arial" panose="020B0604020202020204" pitchFamily="34" charset="0"/>
                </a:rPr>
                <a:t>DimMean</a:t>
              </a:r>
              <a:endParaRPr lang="en-SG" sz="1063" dirty="0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73C86AF4-1479-4A14-BAC6-F268D000C4DF}"/>
                </a:ext>
              </a:extLst>
            </p:cNvPr>
            <p:cNvSpPr txBox="1"/>
            <p:nvPr/>
          </p:nvSpPr>
          <p:spPr>
            <a:xfrm rot="16200000">
              <a:off x="8066996" y="7579046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 err="1"/>
                <a:t>HFn</a:t>
              </a:r>
              <a:endParaRPr lang="en-SG" sz="1063" dirty="0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8AA5364-55B5-424C-8B6E-F666FA7EF6AE}"/>
                </a:ext>
              </a:extLst>
            </p:cNvPr>
            <p:cNvSpPr txBox="1"/>
            <p:nvPr/>
          </p:nvSpPr>
          <p:spPr>
            <a:xfrm rot="16200000">
              <a:off x="8231627" y="7585396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HFD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B2F5FFE-38FB-498D-BE24-A60202747258}"/>
                </a:ext>
              </a:extLst>
            </p:cNvPr>
            <p:cNvSpPr txBox="1"/>
            <p:nvPr/>
          </p:nvSpPr>
          <p:spPr>
            <a:xfrm rot="16200000">
              <a:off x="8571452" y="7572303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DFA </a:t>
              </a:r>
              <a:r>
                <a:rPr lang="el-GR" sz="1063" dirty="0"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latin typeface="arial" panose="020B0604020202020204" pitchFamily="34" charset="0"/>
                </a:rPr>
                <a:t>2</a:t>
              </a:r>
              <a:r>
                <a:rPr lang="en-SG" sz="1063" dirty="0">
                  <a:latin typeface="arial" panose="020B0604020202020204" pitchFamily="34" charset="0"/>
                </a:rPr>
                <a:t> </a:t>
              </a:r>
              <a:r>
                <a:rPr lang="en-SG" sz="1063" dirty="0" err="1">
                  <a:latin typeface="arial" panose="020B0604020202020204" pitchFamily="34" charset="0"/>
                </a:rPr>
                <a:t>ExpRange</a:t>
              </a:r>
              <a:endParaRPr lang="en-SG" sz="1063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2B430AF-07C9-47AF-B877-395186F13DDC}"/>
                </a:ext>
              </a:extLst>
            </p:cNvPr>
            <p:cNvSpPr txBox="1"/>
            <p:nvPr/>
          </p:nvSpPr>
          <p:spPr>
            <a:xfrm rot="16200000">
              <a:off x="8749226" y="7579045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DFA </a:t>
              </a:r>
              <a:r>
                <a:rPr lang="el-GR" sz="1063" dirty="0"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latin typeface="arial" panose="020B0604020202020204" pitchFamily="34" charset="0"/>
                </a:rPr>
                <a:t>2</a:t>
              </a:r>
              <a:r>
                <a:rPr lang="en-SG" sz="1063" dirty="0">
                  <a:latin typeface="arial" panose="020B0604020202020204" pitchFamily="34" charset="0"/>
                </a:rPr>
                <a:t> </a:t>
              </a:r>
              <a:r>
                <a:rPr lang="en-SG" sz="1063" dirty="0" err="1">
                  <a:latin typeface="arial" panose="020B0604020202020204" pitchFamily="34" charset="0"/>
                </a:rPr>
                <a:t>DimRange</a:t>
              </a:r>
              <a:endParaRPr lang="en-SG" sz="1063" dirty="0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2EA744AF-54DB-4356-87CD-7B7B479688F2}"/>
                </a:ext>
              </a:extLst>
            </p:cNvPr>
            <p:cNvSpPr txBox="1"/>
            <p:nvPr/>
          </p:nvSpPr>
          <p:spPr>
            <a:xfrm rot="16200000">
              <a:off x="8916753" y="7585395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DFA </a:t>
              </a:r>
              <a:r>
                <a:rPr lang="el-GR" sz="1063" dirty="0"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latin typeface="arial" panose="020B0604020202020204" pitchFamily="34" charset="0"/>
                </a:rPr>
                <a:t>2</a:t>
              </a:r>
              <a:endParaRPr lang="en-SG" sz="1063" dirty="0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7CF2459C-F4C7-4718-9990-9D8F96EDFA89}"/>
                </a:ext>
              </a:extLst>
            </p:cNvPr>
            <p:cNvSpPr txBox="1"/>
            <p:nvPr/>
          </p:nvSpPr>
          <p:spPr>
            <a:xfrm rot="16200000">
              <a:off x="9087811" y="7572695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DFA </a:t>
              </a:r>
              <a:r>
                <a:rPr lang="el-GR" sz="1063" dirty="0"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latin typeface="arial" panose="020B0604020202020204" pitchFamily="34" charset="0"/>
                </a:rPr>
                <a:t>2</a:t>
              </a:r>
              <a:r>
                <a:rPr lang="en-SG" sz="1063" dirty="0">
                  <a:latin typeface="arial" panose="020B0604020202020204" pitchFamily="34" charset="0"/>
                </a:rPr>
                <a:t> </a:t>
              </a:r>
              <a:r>
                <a:rPr lang="en-SG" sz="1063" dirty="0" err="1">
                  <a:latin typeface="arial" panose="020B0604020202020204" pitchFamily="34" charset="0"/>
                </a:rPr>
                <a:t>ExpMean</a:t>
              </a:r>
              <a:endParaRPr lang="en-SG" sz="1063" dirty="0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02DE5C53-EBE2-4D53-9947-87DA5A835B1A}"/>
                </a:ext>
              </a:extLst>
            </p:cNvPr>
            <p:cNvSpPr txBox="1"/>
            <p:nvPr/>
          </p:nvSpPr>
          <p:spPr>
            <a:xfrm rot="16200000">
              <a:off x="9245825" y="7579045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CSI (modified)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B7E44EB-B86F-4674-9835-9B8D8C316478}"/>
                </a:ext>
              </a:extLst>
            </p:cNvPr>
            <p:cNvSpPr txBox="1"/>
            <p:nvPr/>
          </p:nvSpPr>
          <p:spPr>
            <a:xfrm rot="16200000">
              <a:off x="9415651" y="7572695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 err="1"/>
                <a:t>LFn</a:t>
              </a:r>
              <a:endParaRPr lang="en-SG" sz="1063" dirty="0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A4066780-EBE1-4A37-A5E4-F0DF5F6D95C2}"/>
                </a:ext>
              </a:extLst>
            </p:cNvPr>
            <p:cNvSpPr txBox="1"/>
            <p:nvPr/>
          </p:nvSpPr>
          <p:spPr>
            <a:xfrm rot="16200000">
              <a:off x="9593878" y="7572696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CSI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F47A41BB-A6F3-4520-BD15-014686B20ED8}"/>
                </a:ext>
              </a:extLst>
            </p:cNvPr>
            <p:cNvSpPr txBox="1"/>
            <p:nvPr/>
          </p:nvSpPr>
          <p:spPr>
            <a:xfrm rot="16200000">
              <a:off x="9753934" y="7586426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LFHF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12B926F9-E549-4AB2-90F2-725535678F33}"/>
                </a:ext>
              </a:extLst>
            </p:cNvPr>
            <p:cNvSpPr txBox="1"/>
            <p:nvPr/>
          </p:nvSpPr>
          <p:spPr>
            <a:xfrm rot="16200000">
              <a:off x="9907225" y="7572695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DFA </a:t>
              </a:r>
              <a:r>
                <a:rPr lang="el-GR" sz="1063" dirty="0"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latin typeface="arial" panose="020B0604020202020204" pitchFamily="34" charset="0"/>
                </a:rPr>
                <a:t>1</a:t>
              </a:r>
              <a:endParaRPr lang="en-SG" sz="1063" dirty="0"/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523757B2-36A5-4240-B295-801B54AAE1C7}"/>
              </a:ext>
            </a:extLst>
          </p:cNvPr>
          <p:cNvGrpSpPr/>
          <p:nvPr/>
        </p:nvGrpSpPr>
        <p:grpSpPr>
          <a:xfrm>
            <a:off x="14900908" y="3804864"/>
            <a:ext cx="673824" cy="3586812"/>
            <a:chOff x="13985476" y="3938639"/>
            <a:chExt cx="697515" cy="3712922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2F1503FE-5BD9-4EDE-8A62-5923A470BFAC}"/>
                </a:ext>
              </a:extLst>
            </p:cNvPr>
            <p:cNvGrpSpPr/>
            <p:nvPr/>
          </p:nvGrpSpPr>
          <p:grpSpPr>
            <a:xfrm>
              <a:off x="13985476" y="6994629"/>
              <a:ext cx="697515" cy="656932"/>
              <a:chOff x="13985476" y="6994629"/>
              <a:chExt cx="697515" cy="656932"/>
            </a:xfrm>
          </p:grpSpPr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CF8A336-CC56-4644-9DD9-BCC0EF098119}"/>
                  </a:ext>
                </a:extLst>
              </p:cNvPr>
              <p:cNvSpPr txBox="1"/>
              <p:nvPr/>
            </p:nvSpPr>
            <p:spPr>
              <a:xfrm rot="16200000">
                <a:off x="13794312" y="7195206"/>
                <a:ext cx="647229" cy="26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1063" dirty="0"/>
                  <a:t>AI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52D39448-EB01-4A8A-8900-982181F908AF}"/>
                  </a:ext>
                </a:extLst>
              </p:cNvPr>
              <p:cNvSpPr txBox="1"/>
              <p:nvPr/>
            </p:nvSpPr>
            <p:spPr>
              <a:xfrm rot="16200000">
                <a:off x="14010619" y="7195496"/>
                <a:ext cx="647229" cy="26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1063" dirty="0"/>
                  <a:t>GI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ABA83B8-ED34-4662-A1C7-13451136D2DF}"/>
                  </a:ext>
                </a:extLst>
              </p:cNvPr>
              <p:cNvSpPr txBox="1"/>
              <p:nvPr/>
            </p:nvSpPr>
            <p:spPr>
              <a:xfrm rot="16200000">
                <a:off x="14226926" y="7185793"/>
                <a:ext cx="647229" cy="26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1063" dirty="0"/>
                  <a:t>SI</a:t>
                </a:r>
              </a:p>
            </p:txBody>
          </p: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FEA89F01-B588-4A30-B467-607EDB90A6E0}"/>
                </a:ext>
              </a:extLst>
            </p:cNvPr>
            <p:cNvGrpSpPr/>
            <p:nvPr/>
          </p:nvGrpSpPr>
          <p:grpSpPr>
            <a:xfrm>
              <a:off x="14121627" y="3938639"/>
              <a:ext cx="430027" cy="2893170"/>
              <a:chOff x="14121627" y="3938639"/>
              <a:chExt cx="430027" cy="2893170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29083BF-A8E5-4198-811B-4CE897125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1654" y="3944989"/>
                <a:ext cx="0" cy="28852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28170B31-FFE7-42C4-8B9F-2C1C380D03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6640" y="3938639"/>
                <a:ext cx="0" cy="28931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CA66E22-8B9E-4BBB-B161-BB2230709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21627" y="3944988"/>
                <a:ext cx="0" cy="28852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54AF4B7D-2010-4563-9362-6F455C758965}"/>
              </a:ext>
            </a:extLst>
          </p:cNvPr>
          <p:cNvGrpSpPr/>
          <p:nvPr/>
        </p:nvGrpSpPr>
        <p:grpSpPr>
          <a:xfrm>
            <a:off x="14691945" y="3808691"/>
            <a:ext cx="255904" cy="4356212"/>
            <a:chOff x="13769170" y="3942601"/>
            <a:chExt cx="264902" cy="4509373"/>
          </a:xfrm>
        </p:grpSpPr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1EC523D6-FB9F-493C-81FA-A30F3434800D}"/>
                </a:ext>
              </a:extLst>
            </p:cNvPr>
            <p:cNvSpPr txBox="1"/>
            <p:nvPr/>
          </p:nvSpPr>
          <p:spPr>
            <a:xfrm rot="16200000">
              <a:off x="13181465" y="7599368"/>
              <a:ext cx="1440311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>
                  <a:solidFill>
                    <a:schemeClr val="bg2">
                      <a:lumMod val="90000"/>
                    </a:schemeClr>
                  </a:solidFill>
                </a:rPr>
                <a:t>DFA </a:t>
              </a:r>
              <a:r>
                <a:rPr lang="el-GR" sz="1063" dirty="0">
                  <a:solidFill>
                    <a:schemeClr val="bg2">
                      <a:lumMod val="90000"/>
                    </a:schemeClr>
                  </a:solidFill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solidFill>
                    <a:schemeClr val="bg2">
                      <a:lumMod val="90000"/>
                    </a:schemeClr>
                  </a:solidFill>
                  <a:latin typeface="arial" panose="020B0604020202020204" pitchFamily="34" charset="0"/>
                </a:rPr>
                <a:t>1 </a:t>
              </a:r>
              <a:r>
                <a:rPr lang="en-SG" sz="1063" dirty="0" err="1">
                  <a:solidFill>
                    <a:schemeClr val="bg2">
                      <a:lumMod val="90000"/>
                    </a:schemeClr>
                  </a:solidFill>
                  <a:latin typeface="arial" panose="020B0604020202020204" pitchFamily="34" charset="0"/>
                </a:rPr>
                <a:t>DimRange</a:t>
              </a:r>
              <a:endParaRPr lang="en-SG" sz="1063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2915E127-6D12-444C-8E40-97E9BDA64090}"/>
                </a:ext>
              </a:extLst>
            </p:cNvPr>
            <p:cNvCxnSpPr>
              <a:cxnSpLocks/>
            </p:cNvCxnSpPr>
            <p:nvPr/>
          </p:nvCxnSpPr>
          <p:spPr>
            <a:xfrm>
              <a:off x="13906614" y="3942601"/>
              <a:ext cx="0" cy="2885241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D7B0981-85C7-4630-A227-B5A904A74A83}"/>
              </a:ext>
            </a:extLst>
          </p:cNvPr>
          <p:cNvGrpSpPr/>
          <p:nvPr/>
        </p:nvGrpSpPr>
        <p:grpSpPr>
          <a:xfrm>
            <a:off x="595681" y="587677"/>
            <a:ext cx="5674704" cy="6434372"/>
            <a:chOff x="1145506" y="1161796"/>
            <a:chExt cx="5874223" cy="6660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CCF638-675A-4979-862E-33A53FD2ED37}"/>
                </a:ext>
              </a:extLst>
            </p:cNvPr>
            <p:cNvSpPr/>
            <p:nvPr/>
          </p:nvSpPr>
          <p:spPr>
            <a:xfrm>
              <a:off x="2812526" y="1161796"/>
              <a:ext cx="3726574" cy="486562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49" dirty="0"/>
                <a:t>Core Variability</a:t>
              </a:r>
            </a:p>
            <a:p>
              <a:pPr algn="ctr"/>
              <a:r>
                <a:rPr lang="en-SG" sz="1449" dirty="0"/>
                <a:t>Features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5E836B86-BC0A-46F0-B2EA-B3B8D6A7D255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5201029" y="2400817"/>
              <a:ext cx="1206702" cy="564667"/>
            </a:xfrm>
            <a:prstGeom prst="bent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9CF66BEF-21E2-44E8-9FB1-90CCA6E9C9F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60620" y="2400816"/>
              <a:ext cx="1243035" cy="564667"/>
            </a:xfrm>
            <a:prstGeom prst="bent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0FE76AC6-B638-48F5-8E0A-F8B8931BEB63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5972381" y="1405077"/>
              <a:ext cx="566719" cy="995740"/>
            </a:xfrm>
            <a:prstGeom prst="bentConnector4">
              <a:avLst>
                <a:gd name="adj1" fmla="val -41756"/>
                <a:gd name="adj2" fmla="val 62216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6A28358D-023F-46E1-9F79-D9AC45596BE9}"/>
                </a:ext>
              </a:extLst>
            </p:cNvPr>
            <p:cNvCxnSpPr>
              <a:cxnSpLocks/>
              <a:stCxn id="4" idx="1"/>
              <a:endCxn id="19" idx="0"/>
            </p:cNvCxnSpPr>
            <p:nvPr/>
          </p:nvCxnSpPr>
          <p:spPr>
            <a:xfrm rot="10800000" flipV="1">
              <a:off x="2049013" y="1405077"/>
              <a:ext cx="763513" cy="981892"/>
            </a:xfrm>
            <a:prstGeom prst="bent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CF1BE6B-972B-4655-99F0-49D84524FAF0}"/>
                </a:ext>
              </a:extLst>
            </p:cNvPr>
            <p:cNvGrpSpPr/>
            <p:nvPr/>
          </p:nvGrpSpPr>
          <p:grpSpPr>
            <a:xfrm>
              <a:off x="1145506" y="2526307"/>
              <a:ext cx="3715357" cy="1664351"/>
              <a:chOff x="35366" y="1934962"/>
              <a:chExt cx="3715357" cy="166435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D64EDD1-F5E8-4155-81B7-DC062EF88C67}"/>
                  </a:ext>
                </a:extLst>
              </p:cNvPr>
              <p:cNvSpPr/>
              <p:nvPr/>
            </p:nvSpPr>
            <p:spPr>
              <a:xfrm>
                <a:off x="35366" y="3112751"/>
                <a:ext cx="867600" cy="486562"/>
              </a:xfrm>
              <a:prstGeom prst="rect">
                <a:avLst/>
              </a:prstGeom>
              <a:solidFill>
                <a:srgbClr val="FFC1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063" dirty="0"/>
                  <a:t>Threshold-based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2C031E6-FFC3-41F8-B596-2A817658502F}"/>
                  </a:ext>
                </a:extLst>
              </p:cNvPr>
              <p:cNvSpPr/>
              <p:nvPr/>
            </p:nvSpPr>
            <p:spPr>
              <a:xfrm>
                <a:off x="984151" y="3112751"/>
                <a:ext cx="869003" cy="486562"/>
              </a:xfrm>
              <a:prstGeom prst="rect">
                <a:avLst/>
              </a:prstGeom>
              <a:solidFill>
                <a:srgbClr val="FFC1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063" dirty="0"/>
                  <a:t>Difference-based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B8C8B7-2A0F-4F71-B474-0AEA09CDE05A}"/>
                  </a:ext>
                </a:extLst>
              </p:cNvPr>
              <p:cNvSpPr/>
              <p:nvPr/>
            </p:nvSpPr>
            <p:spPr>
              <a:xfrm>
                <a:off x="2883123" y="3112751"/>
                <a:ext cx="867600" cy="486562"/>
              </a:xfrm>
              <a:prstGeom prst="rect">
                <a:avLst/>
              </a:prstGeom>
              <a:solidFill>
                <a:srgbClr val="FFC1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063" dirty="0"/>
                  <a:t>Sensitive to outliers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7267DB1-664B-416F-AEF6-B4ADF4B487FE}"/>
                  </a:ext>
                </a:extLst>
              </p:cNvPr>
              <p:cNvSpPr/>
              <p:nvPr/>
            </p:nvSpPr>
            <p:spPr>
              <a:xfrm>
                <a:off x="1934339" y="3112751"/>
                <a:ext cx="867600" cy="486562"/>
              </a:xfrm>
              <a:prstGeom prst="rect">
                <a:avLst/>
              </a:prstGeom>
              <a:solidFill>
                <a:srgbClr val="FFC1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063" dirty="0"/>
                  <a:t>Robust against extremities</a:t>
                </a:r>
              </a:p>
            </p:txBody>
          </p: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C0B44067-16AC-4C09-9B29-70CF3D6224A0}"/>
                  </a:ext>
                </a:extLst>
              </p:cNvPr>
              <p:cNvCxnSpPr>
                <a:cxnSpLocks/>
                <a:stCxn id="19" idx="2"/>
                <a:endCxn id="8" idx="0"/>
              </p:cNvCxnSpPr>
              <p:nvPr/>
            </p:nvCxnSpPr>
            <p:spPr>
              <a:xfrm rot="5400000">
                <a:off x="184794" y="2358672"/>
                <a:ext cx="1038452" cy="469707"/>
              </a:xfrm>
              <a:prstGeom prst="bentConnector3">
                <a:avLst>
                  <a:gd name="adj1" fmla="val -10352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6F8EFB43-749D-42B6-9232-0EB7E4CE6EBF}"/>
                  </a:ext>
                </a:extLst>
              </p:cNvPr>
              <p:cNvCxnSpPr>
                <a:cxnSpLocks/>
                <a:stCxn id="19" idx="3"/>
                <a:endCxn id="10" idx="0"/>
              </p:cNvCxnSpPr>
              <p:nvPr/>
            </p:nvCxnSpPr>
            <p:spPr>
              <a:xfrm>
                <a:off x="1550873" y="1934962"/>
                <a:ext cx="1766050" cy="1177789"/>
              </a:xfrm>
              <a:prstGeom prst="bentConnector2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A35F1A2-55E4-4F62-BCDF-E250A066D191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2368139" y="1939384"/>
                <a:ext cx="0" cy="11733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0646554-0BDD-4ADF-BFFB-4A5A809A32BB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1418419" y="1968133"/>
                <a:ext cx="234" cy="11446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E3D2BAC-0967-4F47-B28F-1CF8CF7EF7B9}"/>
                </a:ext>
              </a:extLst>
            </p:cNvPr>
            <p:cNvGrpSpPr/>
            <p:nvPr/>
          </p:nvGrpSpPr>
          <p:grpSpPr>
            <a:xfrm>
              <a:off x="1384307" y="4190656"/>
              <a:ext cx="352425" cy="2650676"/>
              <a:chOff x="274167" y="3599312"/>
              <a:chExt cx="352425" cy="265067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961C6DD-305F-4B8C-9CD2-857B30D68B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167" y="3599313"/>
                <a:ext cx="0" cy="26506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A5E1059-C369-49DC-AD2B-AE1B536DD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592" y="3599312"/>
                <a:ext cx="0" cy="26506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7D0B9CA-B677-49A6-9792-39B9D49170EB}"/>
                </a:ext>
              </a:extLst>
            </p:cNvPr>
            <p:cNvGrpSpPr/>
            <p:nvPr/>
          </p:nvGrpSpPr>
          <p:grpSpPr>
            <a:xfrm>
              <a:off x="2311540" y="4187480"/>
              <a:ext cx="447008" cy="2653851"/>
              <a:chOff x="1201401" y="3596135"/>
              <a:chExt cx="447008" cy="265385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40CD7FD-0E09-4E53-B7FC-876312DE8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1401" y="3599311"/>
                <a:ext cx="0" cy="26506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A8B7F6-1A4F-43FA-B80A-A98D955EB1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4905" y="3596135"/>
                <a:ext cx="0" cy="26506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FFC3226-1FF8-467D-8B8E-0BADD60EB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8409" y="3596135"/>
                <a:ext cx="0" cy="26506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7A330F1-3C62-4FEA-AE34-0D9FFE30A84A}"/>
                </a:ext>
              </a:extLst>
            </p:cNvPr>
            <p:cNvGrpSpPr/>
            <p:nvPr/>
          </p:nvGrpSpPr>
          <p:grpSpPr>
            <a:xfrm>
              <a:off x="3183998" y="4186696"/>
              <a:ext cx="620488" cy="2650675"/>
              <a:chOff x="2073859" y="3595351"/>
              <a:chExt cx="620488" cy="2650675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DBB499A-7271-44FD-936E-2E175B5C6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3859" y="3595351"/>
                <a:ext cx="0" cy="26506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842A654-77E6-40C5-A709-BFD3CA53E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0688" y="3595351"/>
                <a:ext cx="0" cy="26506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164FFEE-C212-4AAB-A628-905463F14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7517" y="3595351"/>
                <a:ext cx="0" cy="26506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66D9B88-AAD6-4D2A-8036-D9C357F6C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4347" y="3595351"/>
                <a:ext cx="0" cy="26506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7A2CD90-138D-4224-9B1D-74EA666BE909}"/>
                </a:ext>
              </a:extLst>
            </p:cNvPr>
            <p:cNvGrpSpPr/>
            <p:nvPr/>
          </p:nvGrpSpPr>
          <p:grpSpPr>
            <a:xfrm>
              <a:off x="4191140" y="4186696"/>
              <a:ext cx="447008" cy="2653851"/>
              <a:chOff x="3081001" y="3595351"/>
              <a:chExt cx="447008" cy="2653851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A3DCDCA-A5DF-496F-BE03-72BC0D492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1001" y="3598527"/>
                <a:ext cx="0" cy="26506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67ADD63-F150-4408-BF89-82C6CD8F5C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4505" y="3595351"/>
                <a:ext cx="0" cy="26506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7C8A6DC-E737-49C8-89E0-BD34BDCFA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009" y="3595351"/>
                <a:ext cx="0" cy="26506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95E06F5-7316-4D12-9BD9-EA78C051B1B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6407729" y="3244157"/>
              <a:ext cx="7850" cy="35876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A1F9FE7D-B00B-4F55-891E-5A8842667151}"/>
                </a:ext>
              </a:extLst>
            </p:cNvPr>
            <p:cNvGrpSpPr/>
            <p:nvPr/>
          </p:nvGrpSpPr>
          <p:grpSpPr>
            <a:xfrm>
              <a:off x="1249944" y="6858405"/>
              <a:ext cx="3533242" cy="800489"/>
              <a:chOff x="139805" y="6858405"/>
              <a:chExt cx="3533242" cy="800489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53FE24E6-5AE4-4612-A041-E6E0DC07CF30}"/>
                  </a:ext>
                </a:extLst>
              </p:cNvPr>
              <p:cNvGrpSpPr/>
              <p:nvPr/>
            </p:nvGrpSpPr>
            <p:grpSpPr>
              <a:xfrm>
                <a:off x="139805" y="6991341"/>
                <a:ext cx="604278" cy="647229"/>
                <a:chOff x="139805" y="6991341"/>
                <a:chExt cx="604278" cy="647229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8753392-74F3-4BAF-8E7D-B60814A9E54B}"/>
                    </a:ext>
                  </a:extLst>
                </p:cNvPr>
                <p:cNvSpPr txBox="1"/>
                <p:nvPr/>
              </p:nvSpPr>
              <p:spPr>
                <a:xfrm rot="16200000">
                  <a:off x="-51359" y="7182505"/>
                  <a:ext cx="647229" cy="264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063" dirty="0"/>
                    <a:t>pNN50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47E2AEE-2AFF-4F9B-8312-E6C95FA1AF06}"/>
                    </a:ext>
                  </a:extLst>
                </p:cNvPr>
                <p:cNvSpPr txBox="1"/>
                <p:nvPr/>
              </p:nvSpPr>
              <p:spPr>
                <a:xfrm rot="16200000">
                  <a:off x="288018" y="7182505"/>
                  <a:ext cx="647229" cy="26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063" dirty="0"/>
                    <a:t>pNN20</a:t>
                  </a:r>
                </a:p>
              </p:txBody>
            </p: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20309EF2-DE45-40D3-885F-397544C26B29}"/>
                  </a:ext>
                </a:extLst>
              </p:cNvPr>
              <p:cNvGrpSpPr/>
              <p:nvPr/>
            </p:nvGrpSpPr>
            <p:grpSpPr>
              <a:xfrm>
                <a:off x="1062442" y="6997690"/>
                <a:ext cx="735771" cy="661204"/>
                <a:chOff x="1062442" y="6997690"/>
                <a:chExt cx="735771" cy="661204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1E0B3B8-D6D7-4AC4-8503-7CFF75296728}"/>
                    </a:ext>
                  </a:extLst>
                </p:cNvPr>
                <p:cNvSpPr txBox="1"/>
                <p:nvPr/>
              </p:nvSpPr>
              <p:spPr>
                <a:xfrm rot="16200000">
                  <a:off x="871278" y="7193727"/>
                  <a:ext cx="647229" cy="264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063" dirty="0"/>
                    <a:t>CVI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DE8E16F-F613-4D4A-9BB0-C9FD62046CAA}"/>
                    </a:ext>
                  </a:extLst>
                </p:cNvPr>
                <p:cNvSpPr txBox="1"/>
                <p:nvPr/>
              </p:nvSpPr>
              <p:spPr>
                <a:xfrm rot="16200000">
                  <a:off x="1088525" y="7188854"/>
                  <a:ext cx="647229" cy="264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063" dirty="0"/>
                    <a:t>RMSSD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818E8B4-77C2-4985-BB28-45BA452108C7}"/>
                    </a:ext>
                  </a:extLst>
                </p:cNvPr>
                <p:cNvSpPr txBox="1"/>
                <p:nvPr/>
              </p:nvSpPr>
              <p:spPr>
                <a:xfrm rot="16200000">
                  <a:off x="1342147" y="7202829"/>
                  <a:ext cx="647229" cy="264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063" dirty="0"/>
                    <a:t>S</a:t>
                  </a:r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6B20D06A-5476-450D-9306-7F0F4F0B6439}"/>
                  </a:ext>
                </a:extLst>
              </p:cNvPr>
              <p:cNvGrpSpPr/>
              <p:nvPr/>
            </p:nvGrpSpPr>
            <p:grpSpPr>
              <a:xfrm>
                <a:off x="1942645" y="6967992"/>
                <a:ext cx="877541" cy="657875"/>
                <a:chOff x="1942645" y="6967992"/>
                <a:chExt cx="877541" cy="657875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D110789-44DC-40AD-BF3B-6F62E50B5EAA}"/>
                    </a:ext>
                  </a:extLst>
                </p:cNvPr>
                <p:cNvSpPr txBox="1"/>
                <p:nvPr/>
              </p:nvSpPr>
              <p:spPr>
                <a:xfrm rot="16200000">
                  <a:off x="1751481" y="7169802"/>
                  <a:ext cx="647229" cy="26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063" dirty="0"/>
                    <a:t>HTI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DD7419A-0245-4AB1-8526-0F594DF2B178}"/>
                    </a:ext>
                  </a:extLst>
                </p:cNvPr>
                <p:cNvSpPr txBox="1"/>
                <p:nvPr/>
              </p:nvSpPr>
              <p:spPr>
                <a:xfrm rot="16200000">
                  <a:off x="1938739" y="7159156"/>
                  <a:ext cx="647229" cy="26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063" dirty="0"/>
                    <a:t>MCVNN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F213D50-8AEC-442D-84D7-B0EF004B9120}"/>
                    </a:ext>
                  </a:extLst>
                </p:cNvPr>
                <p:cNvSpPr txBox="1"/>
                <p:nvPr/>
              </p:nvSpPr>
              <p:spPr>
                <a:xfrm rot="16200000">
                  <a:off x="2146874" y="7165542"/>
                  <a:ext cx="647229" cy="26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063" dirty="0" err="1"/>
                    <a:t>MadNN</a:t>
                  </a:r>
                  <a:endParaRPr lang="en-SG" sz="1063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8EABB25-8436-4C45-9903-CA3A03BB1DB7}"/>
                    </a:ext>
                  </a:extLst>
                </p:cNvPr>
                <p:cNvSpPr txBox="1"/>
                <p:nvPr/>
              </p:nvSpPr>
              <p:spPr>
                <a:xfrm rot="16200000">
                  <a:off x="2364121" y="7165541"/>
                  <a:ext cx="647229" cy="26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063" dirty="0"/>
                    <a:t>IQRNN</a:t>
                  </a:r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D42243C7-0CD8-4FFF-B608-C525459A39E4}"/>
                  </a:ext>
                </a:extLst>
              </p:cNvPr>
              <p:cNvGrpSpPr/>
              <p:nvPr/>
            </p:nvGrpSpPr>
            <p:grpSpPr>
              <a:xfrm>
                <a:off x="2964379" y="6963575"/>
                <a:ext cx="708668" cy="662291"/>
                <a:chOff x="2964379" y="6963575"/>
                <a:chExt cx="708668" cy="662291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F730883-5F19-4B01-9D20-B68ED35F10D5}"/>
                    </a:ext>
                  </a:extLst>
                </p:cNvPr>
                <p:cNvSpPr txBox="1"/>
                <p:nvPr/>
              </p:nvSpPr>
              <p:spPr>
                <a:xfrm rot="16200000">
                  <a:off x="2773215" y="7154739"/>
                  <a:ext cx="647229" cy="26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063" dirty="0"/>
                    <a:t>CVNN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1D9A16A-7C4F-47D1-AE78-5F2E0AB84811}"/>
                    </a:ext>
                  </a:extLst>
                </p:cNvPr>
                <p:cNvSpPr txBox="1"/>
                <p:nvPr/>
              </p:nvSpPr>
              <p:spPr>
                <a:xfrm rot="16200000">
                  <a:off x="2991155" y="7159155"/>
                  <a:ext cx="647229" cy="26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063" dirty="0"/>
                    <a:t>SDNN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FBBC7D9-B365-4608-8861-15E588587AE6}"/>
                    </a:ext>
                  </a:extLst>
                </p:cNvPr>
                <p:cNvSpPr txBox="1"/>
                <p:nvPr/>
              </p:nvSpPr>
              <p:spPr>
                <a:xfrm rot="16200000">
                  <a:off x="3216982" y="7169801"/>
                  <a:ext cx="647229" cy="26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063" dirty="0"/>
                    <a:t>SD2</a:t>
                  </a:r>
                </a:p>
              </p:txBody>
            </p:sp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683C1486-D8B2-4006-B918-85476EB308BB}"/>
                  </a:ext>
                </a:extLst>
              </p:cNvPr>
              <p:cNvGrpSpPr/>
              <p:nvPr/>
            </p:nvGrpSpPr>
            <p:grpSpPr>
              <a:xfrm>
                <a:off x="191029" y="6874614"/>
                <a:ext cx="520552" cy="186300"/>
                <a:chOff x="191029" y="6874614"/>
                <a:chExt cx="520552" cy="186300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A4D4FFD9-EAE8-4DD9-9B13-35F2A91A649D}"/>
                    </a:ext>
                  </a:extLst>
                </p:cNvPr>
                <p:cNvSpPr/>
                <p:nvPr/>
              </p:nvSpPr>
              <p:spPr>
                <a:xfrm>
                  <a:off x="191029" y="6882993"/>
                  <a:ext cx="177921" cy="177921"/>
                </a:xfrm>
                <a:prstGeom prst="ellipse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739" dirty="0">
                    <a:solidFill>
                      <a:srgbClr val="F57C00"/>
                    </a:solidFill>
                  </a:endParaRPr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D84DFF2E-2045-4020-9701-A0FECBE125E6}"/>
                    </a:ext>
                  </a:extLst>
                </p:cNvPr>
                <p:cNvSpPr/>
                <p:nvPr/>
              </p:nvSpPr>
              <p:spPr>
                <a:xfrm>
                  <a:off x="533660" y="6874614"/>
                  <a:ext cx="177921" cy="177921"/>
                </a:xfrm>
                <a:prstGeom prst="ellipse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739" dirty="0">
                    <a:solidFill>
                      <a:srgbClr val="F57C00"/>
                    </a:solidFill>
                  </a:endParaRPr>
                </a:p>
              </p:txBody>
            </p:sp>
          </p:grp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DE89BCE6-E046-4B24-893C-60CDB501BD0D}"/>
                  </a:ext>
                </a:extLst>
              </p:cNvPr>
              <p:cNvGrpSpPr/>
              <p:nvPr/>
            </p:nvGrpSpPr>
            <p:grpSpPr>
              <a:xfrm>
                <a:off x="1114835" y="6874612"/>
                <a:ext cx="621472" cy="177922"/>
                <a:chOff x="1114835" y="6874612"/>
                <a:chExt cx="621472" cy="177922"/>
              </a:xfrm>
            </p:grpSpPr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8F260423-915F-450D-AB79-7A88184A0782}"/>
                    </a:ext>
                  </a:extLst>
                </p:cNvPr>
                <p:cNvSpPr/>
                <p:nvPr/>
              </p:nvSpPr>
              <p:spPr>
                <a:xfrm>
                  <a:off x="1337340" y="6874613"/>
                  <a:ext cx="177921" cy="177921"/>
                </a:xfrm>
                <a:prstGeom prst="ellipse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739" dirty="0">
                    <a:solidFill>
                      <a:srgbClr val="F57C00"/>
                    </a:solidFill>
                  </a:endParaRPr>
                </a:p>
              </p:txBody>
            </p:sp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30F5531B-296E-49AB-9682-464B3EAC54CB}"/>
                    </a:ext>
                  </a:extLst>
                </p:cNvPr>
                <p:cNvSpPr/>
                <p:nvPr/>
              </p:nvSpPr>
              <p:spPr>
                <a:xfrm>
                  <a:off x="1114835" y="6874612"/>
                  <a:ext cx="177921" cy="177921"/>
                </a:xfrm>
                <a:prstGeom prst="ellipse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739" dirty="0">
                    <a:solidFill>
                      <a:srgbClr val="F57C00"/>
                    </a:solidFill>
                  </a:endParaRPr>
                </a:p>
              </p:txBody>
            </p:sp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F2205511-9CA9-45C5-A645-53D73E6AEEA5}"/>
                    </a:ext>
                  </a:extLst>
                </p:cNvPr>
                <p:cNvSpPr/>
                <p:nvPr/>
              </p:nvSpPr>
              <p:spPr>
                <a:xfrm>
                  <a:off x="1558386" y="6874612"/>
                  <a:ext cx="177921" cy="177921"/>
                </a:xfrm>
                <a:prstGeom prst="ellipse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739" dirty="0">
                    <a:solidFill>
                      <a:srgbClr val="F57C00"/>
                    </a:solidFill>
                  </a:endParaRPr>
                </a:p>
              </p:txBody>
            </p:sp>
          </p:grp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D9FEA864-2559-4C44-AD04-FF78582071A1}"/>
                  </a:ext>
                </a:extLst>
              </p:cNvPr>
              <p:cNvGrpSpPr/>
              <p:nvPr/>
            </p:nvGrpSpPr>
            <p:grpSpPr>
              <a:xfrm>
                <a:off x="1987321" y="6858406"/>
                <a:ext cx="805822" cy="177922"/>
                <a:chOff x="1987321" y="6858406"/>
                <a:chExt cx="805822" cy="177922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25CE28F5-FF03-4DC8-9BAE-EF11CD6EBBBC}"/>
                    </a:ext>
                  </a:extLst>
                </p:cNvPr>
                <p:cNvSpPr/>
                <p:nvPr/>
              </p:nvSpPr>
              <p:spPr>
                <a:xfrm>
                  <a:off x="2194603" y="6858407"/>
                  <a:ext cx="177921" cy="177921"/>
                </a:xfrm>
                <a:prstGeom prst="ellipse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739" dirty="0">
                    <a:solidFill>
                      <a:srgbClr val="F57C00"/>
                    </a:solidFill>
                  </a:endParaRPr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D8876DDA-C807-4413-A05D-CA9E1B651F71}"/>
                    </a:ext>
                  </a:extLst>
                </p:cNvPr>
                <p:cNvSpPr/>
                <p:nvPr/>
              </p:nvSpPr>
              <p:spPr>
                <a:xfrm>
                  <a:off x="1987321" y="6858407"/>
                  <a:ext cx="177921" cy="177921"/>
                </a:xfrm>
                <a:prstGeom prst="ellipse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739" dirty="0">
                    <a:solidFill>
                      <a:srgbClr val="F57C00"/>
                    </a:solidFill>
                  </a:endParaRPr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AFF07F6B-BC09-4995-B587-66763B68B890}"/>
                    </a:ext>
                  </a:extLst>
                </p:cNvPr>
                <p:cNvSpPr/>
                <p:nvPr/>
              </p:nvSpPr>
              <p:spPr>
                <a:xfrm>
                  <a:off x="2405798" y="6858406"/>
                  <a:ext cx="177921" cy="177921"/>
                </a:xfrm>
                <a:prstGeom prst="ellipse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739" dirty="0">
                    <a:solidFill>
                      <a:srgbClr val="F57C00"/>
                    </a:solidFill>
                  </a:endParaRPr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82C22ADF-358F-4937-93EE-069B3FBFDFF3}"/>
                    </a:ext>
                  </a:extLst>
                </p:cNvPr>
                <p:cNvSpPr/>
                <p:nvPr/>
              </p:nvSpPr>
              <p:spPr>
                <a:xfrm>
                  <a:off x="2615222" y="6858406"/>
                  <a:ext cx="177921" cy="177921"/>
                </a:xfrm>
                <a:prstGeom prst="ellipse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739" dirty="0">
                    <a:solidFill>
                      <a:srgbClr val="F57C00"/>
                    </a:solidFill>
                  </a:endParaRPr>
                </a:p>
              </p:txBody>
            </p: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ABE0B168-2E13-4513-82EC-D8FACC0E7C87}"/>
                  </a:ext>
                </a:extLst>
              </p:cNvPr>
              <p:cNvGrpSpPr/>
              <p:nvPr/>
            </p:nvGrpSpPr>
            <p:grpSpPr>
              <a:xfrm>
                <a:off x="3003280" y="6858405"/>
                <a:ext cx="625001" cy="177921"/>
                <a:chOff x="3003280" y="6858405"/>
                <a:chExt cx="625001" cy="177921"/>
              </a:xfrm>
            </p:grpSpPr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9104BB54-B73B-4BC3-A6BB-9482E69A6D76}"/>
                    </a:ext>
                  </a:extLst>
                </p:cNvPr>
                <p:cNvSpPr/>
                <p:nvPr/>
              </p:nvSpPr>
              <p:spPr>
                <a:xfrm>
                  <a:off x="3003280" y="6858405"/>
                  <a:ext cx="177921" cy="177921"/>
                </a:xfrm>
                <a:prstGeom prst="ellipse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739" dirty="0">
                    <a:solidFill>
                      <a:srgbClr val="F57C00"/>
                    </a:solidFill>
                  </a:endParaRPr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C09269D8-CDBA-4008-B37F-617DFD568DF8}"/>
                    </a:ext>
                  </a:extLst>
                </p:cNvPr>
                <p:cNvSpPr/>
                <p:nvPr/>
              </p:nvSpPr>
              <p:spPr>
                <a:xfrm>
                  <a:off x="3450360" y="6858405"/>
                  <a:ext cx="177921" cy="177921"/>
                </a:xfrm>
                <a:prstGeom prst="ellipse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739" dirty="0">
                    <a:solidFill>
                      <a:srgbClr val="F57C00"/>
                    </a:solidFill>
                  </a:endParaRPr>
                </a:p>
              </p:txBody>
            </p:sp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074E3D6C-3E3F-4B49-ABC8-FC4E12EC58D7}"/>
                    </a:ext>
                  </a:extLst>
                </p:cNvPr>
                <p:cNvSpPr/>
                <p:nvPr/>
              </p:nvSpPr>
              <p:spPr>
                <a:xfrm>
                  <a:off x="3217328" y="6858405"/>
                  <a:ext cx="177921" cy="177921"/>
                </a:xfrm>
                <a:prstGeom prst="ellipse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739" dirty="0">
                    <a:solidFill>
                      <a:srgbClr val="F57C00"/>
                    </a:solidFill>
                  </a:endParaRPr>
                </a:p>
              </p:txBody>
            </p:sp>
          </p:grp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2319F0FC-C71A-448F-92D6-170E42814176}"/>
                </a:ext>
              </a:extLst>
            </p:cNvPr>
            <p:cNvGrpSpPr/>
            <p:nvPr/>
          </p:nvGrpSpPr>
          <p:grpSpPr>
            <a:xfrm>
              <a:off x="4813243" y="3191640"/>
              <a:ext cx="583790" cy="4630756"/>
              <a:chOff x="3733584" y="3191640"/>
              <a:chExt cx="583790" cy="4630756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C7DA3375-A33A-4582-A913-61287A37A768}"/>
                  </a:ext>
                </a:extLst>
              </p:cNvPr>
              <p:cNvGrpSpPr/>
              <p:nvPr/>
            </p:nvGrpSpPr>
            <p:grpSpPr>
              <a:xfrm>
                <a:off x="3869945" y="3191640"/>
                <a:ext cx="305841" cy="3645730"/>
                <a:chOff x="3869945" y="2600296"/>
                <a:chExt cx="305841" cy="3645730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C62B5DA3-AEAA-4115-9EFE-6C219606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9945" y="2631916"/>
                  <a:ext cx="7406" cy="361411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EF42D2D-CD4F-44F5-9247-A98DFC4D2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8265" y="2600296"/>
                  <a:ext cx="17521" cy="36457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264C02E2-1BFB-4830-A745-1A5DA4E8F94A}"/>
                  </a:ext>
                </a:extLst>
              </p:cNvPr>
              <p:cNvGrpSpPr/>
              <p:nvPr/>
            </p:nvGrpSpPr>
            <p:grpSpPr>
              <a:xfrm>
                <a:off x="3733584" y="6963576"/>
                <a:ext cx="583790" cy="858820"/>
                <a:chOff x="3733584" y="6963576"/>
                <a:chExt cx="583790" cy="858820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0C1B4B6-8DC0-448C-A204-4AC079F9727F}"/>
                    </a:ext>
                  </a:extLst>
                </p:cNvPr>
                <p:cNvSpPr txBox="1"/>
                <p:nvPr/>
              </p:nvSpPr>
              <p:spPr>
                <a:xfrm rot="16200000">
                  <a:off x="3505288" y="7191872"/>
                  <a:ext cx="721494" cy="264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063" dirty="0" err="1"/>
                    <a:t>MeanNN</a:t>
                  </a:r>
                  <a:endParaRPr lang="en-SG" sz="1063" dirty="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01D7E61-AD82-4D51-9619-C05D48DDE1E0}"/>
                    </a:ext>
                  </a:extLst>
                </p:cNvPr>
                <p:cNvSpPr txBox="1"/>
                <p:nvPr/>
              </p:nvSpPr>
              <p:spPr>
                <a:xfrm rot="16200000">
                  <a:off x="3755513" y="7260535"/>
                  <a:ext cx="858820" cy="264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063" dirty="0" err="1"/>
                    <a:t>MedianNN</a:t>
                  </a:r>
                  <a:endParaRPr lang="en-SG" sz="1063" dirty="0"/>
                </a:p>
              </p:txBody>
            </p: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69185419-1337-42B9-AFBE-1003171C26E6}"/>
                  </a:ext>
                </a:extLst>
              </p:cNvPr>
              <p:cNvGrpSpPr/>
              <p:nvPr/>
            </p:nvGrpSpPr>
            <p:grpSpPr>
              <a:xfrm>
                <a:off x="3789220" y="6858405"/>
                <a:ext cx="475876" cy="177921"/>
                <a:chOff x="3789220" y="6858405"/>
                <a:chExt cx="475876" cy="177921"/>
              </a:xfrm>
            </p:grpSpPr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24872E6E-F5FA-4C5D-B5B7-33754A784FE5}"/>
                    </a:ext>
                  </a:extLst>
                </p:cNvPr>
                <p:cNvSpPr/>
                <p:nvPr/>
              </p:nvSpPr>
              <p:spPr>
                <a:xfrm>
                  <a:off x="3789220" y="6858405"/>
                  <a:ext cx="177921" cy="177921"/>
                </a:xfrm>
                <a:prstGeom prst="ellipse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739" dirty="0">
                    <a:solidFill>
                      <a:srgbClr val="F57C00"/>
                    </a:solidFill>
                  </a:endParaRPr>
                </a:p>
              </p:txBody>
            </p:sp>
            <p:sp>
              <p:nvSpPr>
                <p:cNvPr id="365" name="Oval 364">
                  <a:extLst>
                    <a:ext uri="{FF2B5EF4-FFF2-40B4-BE49-F238E27FC236}">
                      <a16:creationId xmlns:a16="http://schemas.microsoft.com/office/drawing/2014/main" id="{6296447A-B894-4F80-AD7C-3B0C19842AE0}"/>
                    </a:ext>
                  </a:extLst>
                </p:cNvPr>
                <p:cNvSpPr/>
                <p:nvPr/>
              </p:nvSpPr>
              <p:spPr>
                <a:xfrm>
                  <a:off x="4087175" y="6858405"/>
                  <a:ext cx="177921" cy="177921"/>
                </a:xfrm>
                <a:prstGeom prst="ellipse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739" dirty="0">
                    <a:solidFill>
                      <a:srgbClr val="F57C00"/>
                    </a:solidFill>
                  </a:endParaRPr>
                </a:p>
              </p:txBody>
            </p:sp>
          </p:grpSp>
        </p:grp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B3AB1800-847F-4D5C-9B12-CCDF37C4FC7C}"/>
                </a:ext>
              </a:extLst>
            </p:cNvPr>
            <p:cNvGrpSpPr/>
            <p:nvPr/>
          </p:nvGrpSpPr>
          <p:grpSpPr>
            <a:xfrm>
              <a:off x="5953140" y="6854324"/>
              <a:ext cx="919443" cy="784245"/>
              <a:chOff x="4812520" y="6854324"/>
              <a:chExt cx="919443" cy="784245"/>
            </a:xfrm>
          </p:grpSpPr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ECF6AEFE-0E07-4F44-826E-EAA71ABDD697}"/>
                  </a:ext>
                </a:extLst>
              </p:cNvPr>
              <p:cNvGrpSpPr/>
              <p:nvPr/>
            </p:nvGrpSpPr>
            <p:grpSpPr>
              <a:xfrm>
                <a:off x="4812520" y="6978637"/>
                <a:ext cx="919443" cy="659932"/>
                <a:chOff x="4812520" y="6978637"/>
                <a:chExt cx="919443" cy="659932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187438-D3B1-4A8A-B7B9-12BE4B73C4BC}"/>
                    </a:ext>
                  </a:extLst>
                </p:cNvPr>
                <p:cNvSpPr txBox="1"/>
                <p:nvPr/>
              </p:nvSpPr>
              <p:spPr>
                <a:xfrm rot="16200000">
                  <a:off x="4621356" y="7182504"/>
                  <a:ext cx="647229" cy="26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063" dirty="0" err="1"/>
                    <a:t>ApEn</a:t>
                  </a:r>
                  <a:endParaRPr lang="en-SG" sz="1063" dirty="0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B7AFFCD9-E7DE-4077-8AAE-47BDB189CACC}"/>
                    </a:ext>
                  </a:extLst>
                </p:cNvPr>
                <p:cNvSpPr txBox="1"/>
                <p:nvPr/>
              </p:nvSpPr>
              <p:spPr>
                <a:xfrm rot="16200000">
                  <a:off x="4951055" y="7182504"/>
                  <a:ext cx="647228" cy="26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063" dirty="0" err="1"/>
                    <a:t>ShanEn</a:t>
                  </a:r>
                  <a:endParaRPr lang="en-SG" sz="1063" dirty="0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7F180DF-2801-4963-9858-28049E9A958D}"/>
                    </a:ext>
                  </a:extLst>
                </p:cNvPr>
                <p:cNvSpPr txBox="1"/>
                <p:nvPr/>
              </p:nvSpPr>
              <p:spPr>
                <a:xfrm rot="16200000">
                  <a:off x="5275899" y="7169800"/>
                  <a:ext cx="647228" cy="26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063" dirty="0"/>
                    <a:t>MSE</a:t>
                  </a:r>
                </a:p>
              </p:txBody>
            </p: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1D51EEFA-4E14-448D-9A87-F7F9BF3C3738}"/>
                  </a:ext>
                </a:extLst>
              </p:cNvPr>
              <p:cNvGrpSpPr/>
              <p:nvPr/>
            </p:nvGrpSpPr>
            <p:grpSpPr>
              <a:xfrm>
                <a:off x="4878328" y="6854324"/>
                <a:ext cx="801127" cy="189034"/>
                <a:chOff x="2987938" y="6847757"/>
                <a:chExt cx="801127" cy="189034"/>
              </a:xfrm>
            </p:grpSpPr>
            <p:sp>
              <p:nvSpPr>
                <p:cNvPr id="372" name="Oval 371">
                  <a:extLst>
                    <a:ext uri="{FF2B5EF4-FFF2-40B4-BE49-F238E27FC236}">
                      <a16:creationId xmlns:a16="http://schemas.microsoft.com/office/drawing/2014/main" id="{7DFDA4A3-4BA1-422E-9BA6-0BD07268DFB8}"/>
                    </a:ext>
                  </a:extLst>
                </p:cNvPr>
                <p:cNvSpPr/>
                <p:nvPr/>
              </p:nvSpPr>
              <p:spPr>
                <a:xfrm>
                  <a:off x="2987938" y="6858870"/>
                  <a:ext cx="177921" cy="177921"/>
                </a:xfrm>
                <a:prstGeom prst="ellipse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739" dirty="0">
                    <a:solidFill>
                      <a:srgbClr val="F57C00"/>
                    </a:solidFill>
                  </a:endParaRPr>
                </a:p>
              </p:txBody>
            </p:sp>
            <p:sp>
              <p:nvSpPr>
                <p:cNvPr id="373" name="Oval 372">
                  <a:extLst>
                    <a:ext uri="{FF2B5EF4-FFF2-40B4-BE49-F238E27FC236}">
                      <a16:creationId xmlns:a16="http://schemas.microsoft.com/office/drawing/2014/main" id="{D22778D1-C571-414F-A6C3-0B95C83224B5}"/>
                    </a:ext>
                  </a:extLst>
                </p:cNvPr>
                <p:cNvSpPr/>
                <p:nvPr/>
              </p:nvSpPr>
              <p:spPr>
                <a:xfrm>
                  <a:off x="3611144" y="6847757"/>
                  <a:ext cx="177921" cy="177921"/>
                </a:xfrm>
                <a:prstGeom prst="ellipse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739" dirty="0">
                    <a:solidFill>
                      <a:srgbClr val="F57C00"/>
                    </a:solidFill>
                  </a:endParaRPr>
                </a:p>
              </p:txBody>
            </p:sp>
            <p:sp>
              <p:nvSpPr>
                <p:cNvPr id="374" name="Oval 373">
                  <a:extLst>
                    <a:ext uri="{FF2B5EF4-FFF2-40B4-BE49-F238E27FC236}">
                      <a16:creationId xmlns:a16="http://schemas.microsoft.com/office/drawing/2014/main" id="{35EA4228-6DDA-43E7-9E1C-AC2F4CC730E8}"/>
                    </a:ext>
                  </a:extLst>
                </p:cNvPr>
                <p:cNvSpPr/>
                <p:nvPr/>
              </p:nvSpPr>
              <p:spPr>
                <a:xfrm>
                  <a:off x="3302418" y="6858870"/>
                  <a:ext cx="177921" cy="177921"/>
                </a:xfrm>
                <a:prstGeom prst="ellipse">
                  <a:avLst/>
                </a:prstGeom>
                <a:solidFill>
                  <a:srgbClr val="F57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739" dirty="0">
                    <a:solidFill>
                      <a:srgbClr val="F57C00"/>
                    </a:solidFill>
                  </a:endParaRPr>
                </a:p>
              </p:txBody>
            </p:sp>
          </p:grpSp>
        </p:grp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D50AABE0-F2D4-4CE9-81BE-54CEEBCFDF9C}"/>
                </a:ext>
              </a:extLst>
            </p:cNvPr>
            <p:cNvGrpSpPr/>
            <p:nvPr/>
          </p:nvGrpSpPr>
          <p:grpSpPr>
            <a:xfrm>
              <a:off x="5795729" y="2965484"/>
              <a:ext cx="1224000" cy="3875063"/>
              <a:chOff x="4655110" y="2965483"/>
              <a:chExt cx="1224000" cy="3875063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FFE6A08-BDD1-477E-950C-D07066403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862" y="3244156"/>
                <a:ext cx="0" cy="35932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1AB1B2D-EF04-4D6F-B4B9-E26BC77C9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7328" y="3244156"/>
                <a:ext cx="12468" cy="35963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E0275E-F8EE-45EB-862F-2CEF9B9FB52E}"/>
                  </a:ext>
                </a:extLst>
              </p:cNvPr>
              <p:cNvSpPr/>
              <p:nvPr/>
            </p:nvSpPr>
            <p:spPr>
              <a:xfrm>
                <a:off x="4655110" y="2965483"/>
                <a:ext cx="1224000" cy="278674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063" dirty="0"/>
                  <a:t>Entropy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0844BB-748A-4E0B-A49D-4FBFEEC9EC3F}"/>
                </a:ext>
              </a:extLst>
            </p:cNvPr>
            <p:cNvSpPr/>
            <p:nvPr/>
          </p:nvSpPr>
          <p:spPr>
            <a:xfrm>
              <a:off x="1437012" y="2386969"/>
              <a:ext cx="1224000" cy="278674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63" dirty="0"/>
                <a:t>Dispersion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289818-FDBD-4059-A1F5-56CC17385980}"/>
                </a:ext>
              </a:extLst>
            </p:cNvPr>
            <p:cNvSpPr/>
            <p:nvPr/>
          </p:nvSpPr>
          <p:spPr>
            <a:xfrm>
              <a:off x="4469435" y="2965484"/>
              <a:ext cx="1205085" cy="257777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63" dirty="0"/>
                <a:t>Central Tendency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076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40C81A1-683E-4065-930F-BABD96C32B31}"/>
              </a:ext>
            </a:extLst>
          </p:cNvPr>
          <p:cNvGrpSpPr/>
          <p:nvPr/>
        </p:nvGrpSpPr>
        <p:grpSpPr>
          <a:xfrm>
            <a:off x="12124279" y="1776490"/>
            <a:ext cx="1140858" cy="2525515"/>
            <a:chOff x="12025280" y="1788997"/>
            <a:chExt cx="1140858" cy="2525515"/>
          </a:xfrm>
        </p:grpSpPr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0CDD7874-A5C9-40B0-B04A-0AAB8F6DD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5280" y="1803228"/>
              <a:ext cx="1421" cy="250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4E6C5A31-022A-4CC4-B388-59D4ED1B6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05092" y="1788997"/>
              <a:ext cx="1421" cy="250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EEE0949F-BB55-4530-AFD9-138CCB63B7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84904" y="1808912"/>
              <a:ext cx="1421" cy="250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6073A828-02D7-4464-A692-C35E5A03D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64717" y="1807109"/>
              <a:ext cx="1421" cy="250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A97FCAD-53D9-44E7-A285-05A4023B1B55}"/>
              </a:ext>
            </a:extLst>
          </p:cNvPr>
          <p:cNvGrpSpPr/>
          <p:nvPr/>
        </p:nvGrpSpPr>
        <p:grpSpPr>
          <a:xfrm>
            <a:off x="8733847" y="1782512"/>
            <a:ext cx="2554060" cy="2505600"/>
            <a:chOff x="8733847" y="1782512"/>
            <a:chExt cx="2554060" cy="2505600"/>
          </a:xfrm>
        </p:grpSpPr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0554EE09-46D8-493A-AF38-E5B48DC7EE00}"/>
                </a:ext>
              </a:extLst>
            </p:cNvPr>
            <p:cNvCxnSpPr>
              <a:cxnSpLocks/>
            </p:cNvCxnSpPr>
            <p:nvPr/>
          </p:nvCxnSpPr>
          <p:spPr>
            <a:xfrm>
              <a:off x="9166437" y="1817057"/>
              <a:ext cx="0" cy="24657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29F272BA-842A-44FA-8C6F-2B9B55896643}"/>
                </a:ext>
              </a:extLst>
            </p:cNvPr>
            <p:cNvCxnSpPr>
              <a:cxnSpLocks/>
            </p:cNvCxnSpPr>
            <p:nvPr/>
          </p:nvCxnSpPr>
          <p:spPr>
            <a:xfrm>
              <a:off x="8959411" y="1805689"/>
              <a:ext cx="0" cy="2477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918BB38-2F39-4D9D-9070-BFF3B0DBA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3847" y="1805687"/>
              <a:ext cx="18538" cy="24771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76BE42AF-1984-4460-ADFE-9E98C31A064D}"/>
                </a:ext>
              </a:extLst>
            </p:cNvPr>
            <p:cNvCxnSpPr>
              <a:cxnSpLocks/>
            </p:cNvCxnSpPr>
            <p:nvPr/>
          </p:nvCxnSpPr>
          <p:spPr>
            <a:xfrm>
              <a:off x="9373463" y="1811824"/>
              <a:ext cx="0" cy="24710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7E9F97D-A8DC-4897-952E-475353111D5E}"/>
                </a:ext>
              </a:extLst>
            </p:cNvPr>
            <p:cNvCxnSpPr>
              <a:cxnSpLocks/>
            </p:cNvCxnSpPr>
            <p:nvPr/>
          </p:nvCxnSpPr>
          <p:spPr>
            <a:xfrm>
              <a:off x="9580489" y="1812094"/>
              <a:ext cx="0" cy="24707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EC96108E-A31C-4E24-9FC8-7C2E8C8B2DF1}"/>
                </a:ext>
              </a:extLst>
            </p:cNvPr>
            <p:cNvCxnSpPr>
              <a:cxnSpLocks/>
            </p:cNvCxnSpPr>
            <p:nvPr/>
          </p:nvCxnSpPr>
          <p:spPr>
            <a:xfrm>
              <a:off x="9787515" y="1805689"/>
              <a:ext cx="0" cy="2477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A8E07D15-1C9B-4433-82F9-0E1162896449}"/>
                </a:ext>
              </a:extLst>
            </p:cNvPr>
            <p:cNvCxnSpPr>
              <a:cxnSpLocks/>
            </p:cNvCxnSpPr>
            <p:nvPr/>
          </p:nvCxnSpPr>
          <p:spPr>
            <a:xfrm>
              <a:off x="9994541" y="1805688"/>
              <a:ext cx="0" cy="2477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D80DF310-33A6-4405-9B6A-887A6CD2D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01567" y="1804202"/>
              <a:ext cx="14687" cy="24786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F14C5F1C-FB2E-43B6-8C8A-7B0BC04C23A5}"/>
                </a:ext>
              </a:extLst>
            </p:cNvPr>
            <p:cNvCxnSpPr>
              <a:cxnSpLocks/>
            </p:cNvCxnSpPr>
            <p:nvPr/>
          </p:nvCxnSpPr>
          <p:spPr>
            <a:xfrm>
              <a:off x="10423280" y="1782512"/>
              <a:ext cx="0" cy="250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F20F3A94-E090-4E69-B403-E76D81B7C22F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306" y="1782512"/>
              <a:ext cx="0" cy="250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A734E3A-1C9A-49A0-AD51-A27BF82372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37332" y="1782512"/>
              <a:ext cx="6506" cy="250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91742678-88ED-4025-8E60-0D56E92EB5F5}"/>
                </a:ext>
              </a:extLst>
            </p:cNvPr>
            <p:cNvCxnSpPr>
              <a:cxnSpLocks/>
            </p:cNvCxnSpPr>
            <p:nvPr/>
          </p:nvCxnSpPr>
          <p:spPr>
            <a:xfrm>
              <a:off x="11050864" y="1782512"/>
              <a:ext cx="0" cy="250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C569AEC3-EE11-44B8-B2CD-A5ED127FB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86486" y="1782512"/>
              <a:ext cx="1421" cy="250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EEE309E0-B174-492F-84B2-1637AD6E0FE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887446" y="993670"/>
            <a:ext cx="1065877" cy="1279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A582396-F103-4557-9468-BC11A0F7D180}"/>
              </a:ext>
            </a:extLst>
          </p:cNvPr>
          <p:cNvSpPr/>
          <p:nvPr/>
        </p:nvSpPr>
        <p:spPr>
          <a:xfrm>
            <a:off x="5827713" y="539533"/>
            <a:ext cx="5400000" cy="470036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Frequency/Complexity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A6122-09BF-4B22-BA4E-2CE20E97569C}"/>
              </a:ext>
            </a:extLst>
          </p:cNvPr>
          <p:cNvSpPr/>
          <p:nvPr/>
        </p:nvSpPr>
        <p:spPr>
          <a:xfrm>
            <a:off x="11467981" y="531584"/>
            <a:ext cx="5400000" cy="470036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Extreme Variability Features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C3DFD80-56EC-418B-A82B-6E4F8A676611}"/>
              </a:ext>
            </a:extLst>
          </p:cNvPr>
          <p:cNvSpPr/>
          <p:nvPr/>
        </p:nvSpPr>
        <p:spPr>
          <a:xfrm>
            <a:off x="11448115" y="1549293"/>
            <a:ext cx="2700000" cy="3600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63" dirty="0"/>
              <a:t>HR Fragmentation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9A79F9-E8C5-47EB-87C6-5BE521852A70}"/>
              </a:ext>
            </a:extLst>
          </p:cNvPr>
          <p:cNvSpPr/>
          <p:nvPr/>
        </p:nvSpPr>
        <p:spPr>
          <a:xfrm>
            <a:off x="14224732" y="1541137"/>
            <a:ext cx="2700000" cy="3600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63" dirty="0"/>
              <a:t>HR Asymmetry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0D1EDEA-2DFC-4050-89FB-15A25EB4AFF4}"/>
              </a:ext>
            </a:extLst>
          </p:cNvPr>
          <p:cNvSpPr/>
          <p:nvPr/>
        </p:nvSpPr>
        <p:spPr>
          <a:xfrm>
            <a:off x="15626299" y="2726083"/>
            <a:ext cx="898336" cy="470036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63" dirty="0"/>
              <a:t>Deceleration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3608D26-25A1-4FFD-AA66-AB8B2CD5B600}"/>
              </a:ext>
            </a:extLst>
          </p:cNvPr>
          <p:cNvGrpSpPr/>
          <p:nvPr/>
        </p:nvGrpSpPr>
        <p:grpSpPr>
          <a:xfrm>
            <a:off x="5745047" y="1794283"/>
            <a:ext cx="2777410" cy="2506310"/>
            <a:chOff x="5745047" y="1794283"/>
            <a:chExt cx="2777410" cy="2506310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117B014-A8DF-4ECE-A77B-A59D4A12000F}"/>
                </a:ext>
              </a:extLst>
            </p:cNvPr>
            <p:cNvCxnSpPr>
              <a:cxnSpLocks/>
            </p:cNvCxnSpPr>
            <p:nvPr/>
          </p:nvCxnSpPr>
          <p:spPr>
            <a:xfrm>
              <a:off x="6156343" y="1828828"/>
              <a:ext cx="0" cy="24657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DCA524C-A34E-4AEA-91E0-2C5A935F8A88}"/>
                </a:ext>
              </a:extLst>
            </p:cNvPr>
            <p:cNvCxnSpPr>
              <a:cxnSpLocks/>
            </p:cNvCxnSpPr>
            <p:nvPr/>
          </p:nvCxnSpPr>
          <p:spPr>
            <a:xfrm>
              <a:off x="5959964" y="1817460"/>
              <a:ext cx="0" cy="2477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B7924AE-7C3C-4FF8-9B0F-794322A749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5047" y="1817458"/>
              <a:ext cx="18538" cy="24771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F82D297-4460-40F1-8603-2E206803E9DC}"/>
                </a:ext>
              </a:extLst>
            </p:cNvPr>
            <p:cNvCxnSpPr>
              <a:cxnSpLocks/>
            </p:cNvCxnSpPr>
            <p:nvPr/>
          </p:nvCxnSpPr>
          <p:spPr>
            <a:xfrm>
              <a:off x="6352722" y="1823595"/>
              <a:ext cx="0" cy="24710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BACC1B5-ABB3-4EB1-BB6C-D618A9B41F22}"/>
                </a:ext>
              </a:extLst>
            </p:cNvPr>
            <p:cNvCxnSpPr>
              <a:cxnSpLocks/>
            </p:cNvCxnSpPr>
            <p:nvPr/>
          </p:nvCxnSpPr>
          <p:spPr>
            <a:xfrm>
              <a:off x="6549101" y="1823865"/>
              <a:ext cx="0" cy="24707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22352AA-B8F5-4B41-A555-72FD4CC0354D}"/>
                </a:ext>
              </a:extLst>
            </p:cNvPr>
            <p:cNvCxnSpPr>
              <a:cxnSpLocks/>
            </p:cNvCxnSpPr>
            <p:nvPr/>
          </p:nvCxnSpPr>
          <p:spPr>
            <a:xfrm>
              <a:off x="6745480" y="1817460"/>
              <a:ext cx="0" cy="2477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13D71A7-B142-45B3-AFD6-8FB41CDED96B}"/>
                </a:ext>
              </a:extLst>
            </p:cNvPr>
            <p:cNvCxnSpPr>
              <a:cxnSpLocks/>
            </p:cNvCxnSpPr>
            <p:nvPr/>
          </p:nvCxnSpPr>
          <p:spPr>
            <a:xfrm>
              <a:off x="6941859" y="1817459"/>
              <a:ext cx="0" cy="2477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704EB3B3-B16A-4E85-B803-B5BC30758E89}"/>
                </a:ext>
              </a:extLst>
            </p:cNvPr>
            <p:cNvCxnSpPr>
              <a:cxnSpLocks/>
            </p:cNvCxnSpPr>
            <p:nvPr/>
          </p:nvCxnSpPr>
          <p:spPr>
            <a:xfrm>
              <a:off x="7138238" y="1815973"/>
              <a:ext cx="14687" cy="24786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8562984-A516-4543-AE60-DAAA208A90B1}"/>
                </a:ext>
              </a:extLst>
            </p:cNvPr>
            <p:cNvCxnSpPr>
              <a:cxnSpLocks/>
            </p:cNvCxnSpPr>
            <p:nvPr/>
          </p:nvCxnSpPr>
          <p:spPr>
            <a:xfrm>
              <a:off x="7334617" y="1794283"/>
              <a:ext cx="0" cy="250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1EEA95C-9C42-4ED9-8D71-751EBF387B50}"/>
                </a:ext>
              </a:extLst>
            </p:cNvPr>
            <p:cNvCxnSpPr>
              <a:cxnSpLocks/>
            </p:cNvCxnSpPr>
            <p:nvPr/>
          </p:nvCxnSpPr>
          <p:spPr>
            <a:xfrm>
              <a:off x="7530996" y="1794283"/>
              <a:ext cx="0" cy="250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6433112-64F3-43B4-95A4-B7A4F9F7BD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7375" y="1794283"/>
              <a:ext cx="6506" cy="250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71FCE9F-3730-4CE4-8640-4CBABCD2919B}"/>
                </a:ext>
              </a:extLst>
            </p:cNvPr>
            <p:cNvCxnSpPr>
              <a:cxnSpLocks/>
            </p:cNvCxnSpPr>
            <p:nvPr/>
          </p:nvCxnSpPr>
          <p:spPr>
            <a:xfrm>
              <a:off x="7930260" y="1794283"/>
              <a:ext cx="0" cy="250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9B90A6-8546-4D97-8D32-C0CD4199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6639" y="1794283"/>
              <a:ext cx="1421" cy="250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37D6714-BCB9-471D-96FD-D2DB5E6290B6}"/>
                </a:ext>
              </a:extLst>
            </p:cNvPr>
            <p:cNvCxnSpPr>
              <a:cxnSpLocks/>
            </p:cNvCxnSpPr>
            <p:nvPr/>
          </p:nvCxnSpPr>
          <p:spPr>
            <a:xfrm>
              <a:off x="8324439" y="1794283"/>
              <a:ext cx="0" cy="250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0EA2BD5-2A41-43D2-B4D9-7A6569E517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0815" y="1794993"/>
              <a:ext cx="1642" cy="250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617A650-D254-475F-9C26-E56006AC30F9}"/>
              </a:ext>
            </a:extLst>
          </p:cNvPr>
          <p:cNvSpPr/>
          <p:nvPr/>
        </p:nvSpPr>
        <p:spPr>
          <a:xfrm>
            <a:off x="5745047" y="1533327"/>
            <a:ext cx="2815755" cy="3600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63" dirty="0"/>
              <a:t>Absolute Frequency/Complexity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E873D27-C406-4CE3-A677-59F47DFD9CC6}"/>
              </a:ext>
            </a:extLst>
          </p:cNvPr>
          <p:cNvSpPr/>
          <p:nvPr/>
        </p:nvSpPr>
        <p:spPr>
          <a:xfrm>
            <a:off x="8586450" y="1533327"/>
            <a:ext cx="2815200" cy="3600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63" dirty="0"/>
              <a:t>Relative Frequency/Complexity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CF638-675A-4979-862E-33A53FD2ED37}"/>
              </a:ext>
            </a:extLst>
          </p:cNvPr>
          <p:cNvSpPr/>
          <p:nvPr/>
        </p:nvSpPr>
        <p:spPr>
          <a:xfrm>
            <a:off x="187446" y="523634"/>
            <a:ext cx="5400000" cy="470036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Core Variability Features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264C02E2-1BFB-4830-A745-1A5DA4E8F94A}"/>
              </a:ext>
            </a:extLst>
          </p:cNvPr>
          <p:cNvGrpSpPr/>
          <p:nvPr/>
        </p:nvGrpSpPr>
        <p:grpSpPr>
          <a:xfrm>
            <a:off x="3710585" y="4508625"/>
            <a:ext cx="618745" cy="835763"/>
            <a:chOff x="3743300" y="7014070"/>
            <a:chExt cx="640500" cy="8651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0C1B4B6-8DC0-448C-A204-4AC079F9727F}"/>
                </a:ext>
              </a:extLst>
            </p:cNvPr>
            <p:cNvSpPr txBox="1"/>
            <p:nvPr/>
          </p:nvSpPr>
          <p:spPr>
            <a:xfrm rot="16200000">
              <a:off x="3515004" y="7242366"/>
              <a:ext cx="721494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 err="1"/>
                <a:t>MeanNN</a:t>
              </a:r>
              <a:endParaRPr lang="en-SG" sz="1063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01D7E61-AD82-4D51-9619-C05D48DDE1E0}"/>
                </a:ext>
              </a:extLst>
            </p:cNvPr>
            <p:cNvSpPr txBox="1"/>
            <p:nvPr/>
          </p:nvSpPr>
          <p:spPr>
            <a:xfrm rot="16200000">
              <a:off x="3821939" y="7317357"/>
              <a:ext cx="858820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 err="1"/>
                <a:t>MedianNN</a:t>
              </a:r>
              <a:endParaRPr lang="en-SG" sz="1063" dirty="0"/>
            </a:p>
          </p:txBody>
        </p:sp>
      </p:grpSp>
      <p:sp>
        <p:nvSpPr>
          <p:cNvPr id="364" name="Oval 363">
            <a:extLst>
              <a:ext uri="{FF2B5EF4-FFF2-40B4-BE49-F238E27FC236}">
                <a16:creationId xmlns:a16="http://schemas.microsoft.com/office/drawing/2014/main" id="{24872E6E-F5FA-4C5D-B5B7-33754A784FE5}"/>
              </a:ext>
            </a:extLst>
          </p:cNvPr>
          <p:cNvSpPr>
            <a:spLocks noChangeAspect="1"/>
          </p:cNvSpPr>
          <p:nvPr/>
        </p:nvSpPr>
        <p:spPr>
          <a:xfrm>
            <a:off x="3769686" y="4383981"/>
            <a:ext cx="126000" cy="126000"/>
          </a:xfrm>
          <a:prstGeom prst="ellipse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6296447A-B894-4F80-AD7C-3B0C19842AE0}"/>
              </a:ext>
            </a:extLst>
          </p:cNvPr>
          <p:cNvSpPr>
            <a:spLocks noChangeAspect="1"/>
          </p:cNvSpPr>
          <p:nvPr/>
        </p:nvSpPr>
        <p:spPr>
          <a:xfrm>
            <a:off x="4138384" y="4379558"/>
            <a:ext cx="122400" cy="122400"/>
          </a:xfrm>
          <a:prstGeom prst="ellipse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B187438-D3B1-4A8A-B7B9-12BE4B73C4BC}"/>
              </a:ext>
            </a:extLst>
          </p:cNvPr>
          <p:cNvSpPr txBox="1"/>
          <p:nvPr/>
        </p:nvSpPr>
        <p:spPr>
          <a:xfrm rot="16200000">
            <a:off x="4512538" y="4717832"/>
            <a:ext cx="625245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 err="1"/>
              <a:t>ApEn</a:t>
            </a:r>
            <a:endParaRPr lang="en-SG" sz="1063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AFFCD9-E7DE-4077-8AAE-47BDB189CACC}"/>
              </a:ext>
            </a:extLst>
          </p:cNvPr>
          <p:cNvSpPr txBox="1"/>
          <p:nvPr/>
        </p:nvSpPr>
        <p:spPr>
          <a:xfrm rot="16200000">
            <a:off x="4831039" y="4717832"/>
            <a:ext cx="625244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 err="1"/>
              <a:t>ShanEn</a:t>
            </a:r>
            <a:endParaRPr lang="en-SG" sz="1063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F180DF-2801-4963-9858-28049E9A958D}"/>
              </a:ext>
            </a:extLst>
          </p:cNvPr>
          <p:cNvSpPr txBox="1"/>
          <p:nvPr/>
        </p:nvSpPr>
        <p:spPr>
          <a:xfrm rot="16200000">
            <a:off x="5144849" y="4705560"/>
            <a:ext cx="625244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MSE</a:t>
            </a:r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7DFDA4A3-4BA1-422E-9BA6-0BD07268DFB8}"/>
              </a:ext>
            </a:extLst>
          </p:cNvPr>
          <p:cNvSpPr>
            <a:spLocks noChangeAspect="1"/>
          </p:cNvSpPr>
          <p:nvPr/>
        </p:nvSpPr>
        <p:spPr>
          <a:xfrm>
            <a:off x="4770936" y="4362085"/>
            <a:ext cx="165600" cy="164717"/>
          </a:xfrm>
          <a:prstGeom prst="ellipse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D22778D1-C571-414F-A6C3-0B95C83224B5}"/>
              </a:ext>
            </a:extLst>
          </p:cNvPr>
          <p:cNvSpPr>
            <a:spLocks noChangeAspect="1"/>
          </p:cNvSpPr>
          <p:nvPr/>
        </p:nvSpPr>
        <p:spPr>
          <a:xfrm>
            <a:off x="5409309" y="4401314"/>
            <a:ext cx="93600" cy="93600"/>
          </a:xfrm>
          <a:prstGeom prst="ellipse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35EA4228-6DDA-43E7-9E1C-AC2F4CC730E8}"/>
              </a:ext>
            </a:extLst>
          </p:cNvPr>
          <p:cNvSpPr>
            <a:spLocks noChangeAspect="1"/>
          </p:cNvSpPr>
          <p:nvPr/>
        </p:nvSpPr>
        <p:spPr>
          <a:xfrm>
            <a:off x="5103358" y="4386402"/>
            <a:ext cx="126000" cy="126000"/>
          </a:xfrm>
          <a:prstGeom prst="ellipse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844BB-748A-4E0B-A49D-4FBFEEC9EC3F}"/>
              </a:ext>
            </a:extLst>
          </p:cNvPr>
          <p:cNvSpPr/>
          <p:nvPr/>
        </p:nvSpPr>
        <p:spPr>
          <a:xfrm>
            <a:off x="182166" y="1533327"/>
            <a:ext cx="3403444" cy="3600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63" dirty="0"/>
              <a:t>Dispersion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F9E195BD-FC36-4CE8-A8B4-1E831A1886E7}"/>
              </a:ext>
            </a:extLst>
          </p:cNvPr>
          <p:cNvCxnSpPr>
            <a:cxnSpLocks/>
          </p:cNvCxnSpPr>
          <p:nvPr/>
        </p:nvCxnSpPr>
        <p:spPr>
          <a:xfrm>
            <a:off x="5460574" y="2621504"/>
            <a:ext cx="0" cy="1673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28558DE-D548-48C3-9B55-BFBE295595B8}"/>
              </a:ext>
            </a:extLst>
          </p:cNvPr>
          <p:cNvCxnSpPr>
            <a:cxnSpLocks/>
          </p:cNvCxnSpPr>
          <p:nvPr/>
        </p:nvCxnSpPr>
        <p:spPr>
          <a:xfrm>
            <a:off x="5158849" y="2621504"/>
            <a:ext cx="0" cy="1680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3FAE420-7E13-4CEE-9BC8-66511F4F121B}"/>
              </a:ext>
            </a:extLst>
          </p:cNvPr>
          <p:cNvCxnSpPr>
            <a:cxnSpLocks/>
          </p:cNvCxnSpPr>
          <p:nvPr/>
        </p:nvCxnSpPr>
        <p:spPr>
          <a:xfrm>
            <a:off x="4857125" y="2621504"/>
            <a:ext cx="0" cy="1680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890BC9DC-F325-40EE-8A3E-A7A77FDF01CD}"/>
              </a:ext>
            </a:extLst>
          </p:cNvPr>
          <p:cNvCxnSpPr>
            <a:cxnSpLocks/>
          </p:cNvCxnSpPr>
          <p:nvPr/>
        </p:nvCxnSpPr>
        <p:spPr>
          <a:xfrm>
            <a:off x="4204598" y="2615737"/>
            <a:ext cx="0" cy="1678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CF1BE6B-972B-4655-99F0-49D84524FAF0}"/>
              </a:ext>
            </a:extLst>
          </p:cNvPr>
          <p:cNvGrpSpPr/>
          <p:nvPr/>
        </p:nvGrpSpPr>
        <p:grpSpPr>
          <a:xfrm>
            <a:off x="32827" y="2717335"/>
            <a:ext cx="3589164" cy="470036"/>
            <a:chOff x="35366" y="3112751"/>
            <a:chExt cx="3715357" cy="4865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64EDD1-F5E8-4155-81B7-DC062EF88C67}"/>
                </a:ext>
              </a:extLst>
            </p:cNvPr>
            <p:cNvSpPr/>
            <p:nvPr/>
          </p:nvSpPr>
          <p:spPr>
            <a:xfrm>
              <a:off x="35366" y="3112751"/>
              <a:ext cx="867600" cy="486562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63" dirty="0"/>
                <a:t>Threshold-based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C031E6-FFC3-41F8-B596-2A817658502F}"/>
                </a:ext>
              </a:extLst>
            </p:cNvPr>
            <p:cNvSpPr/>
            <p:nvPr/>
          </p:nvSpPr>
          <p:spPr>
            <a:xfrm>
              <a:off x="984151" y="3112751"/>
              <a:ext cx="869003" cy="486562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63" dirty="0"/>
                <a:t>Difference-based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B8C8B7-2A0F-4F71-B474-0AEA09CDE05A}"/>
                </a:ext>
              </a:extLst>
            </p:cNvPr>
            <p:cNvSpPr/>
            <p:nvPr/>
          </p:nvSpPr>
          <p:spPr>
            <a:xfrm>
              <a:off x="2883123" y="3112751"/>
              <a:ext cx="867600" cy="486562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63" dirty="0"/>
                <a:t>Sensitive to outliers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267DB1-664B-416F-AEF6-B4ADF4B487FE}"/>
                </a:ext>
              </a:extLst>
            </p:cNvPr>
            <p:cNvSpPr/>
            <p:nvPr/>
          </p:nvSpPr>
          <p:spPr>
            <a:xfrm>
              <a:off x="1934339" y="3112751"/>
              <a:ext cx="867600" cy="486562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63" dirty="0"/>
                <a:t>Robust against extremities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4FBE743-4362-4055-8CC1-B2D3B1D1C159}"/>
              </a:ext>
            </a:extLst>
          </p:cNvPr>
          <p:cNvGrpSpPr/>
          <p:nvPr/>
        </p:nvGrpSpPr>
        <p:grpSpPr>
          <a:xfrm>
            <a:off x="1955716" y="3184549"/>
            <a:ext cx="599414" cy="1112400"/>
            <a:chOff x="2047156" y="3184549"/>
            <a:chExt cx="599414" cy="111240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DBB499A-7271-44FD-936E-2E175B5C6EB6}"/>
                </a:ext>
              </a:extLst>
            </p:cNvPr>
            <p:cNvCxnSpPr>
              <a:cxnSpLocks/>
            </p:cNvCxnSpPr>
            <p:nvPr/>
          </p:nvCxnSpPr>
          <p:spPr>
            <a:xfrm>
              <a:off x="2047156" y="3184549"/>
              <a:ext cx="0" cy="111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842A654-77E6-40C5-A709-BFD3CA53EC6B}"/>
                </a:ext>
              </a:extLst>
            </p:cNvPr>
            <p:cNvCxnSpPr>
              <a:cxnSpLocks/>
            </p:cNvCxnSpPr>
            <p:nvPr/>
          </p:nvCxnSpPr>
          <p:spPr>
            <a:xfrm>
              <a:off x="2246960" y="3184549"/>
              <a:ext cx="0" cy="111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164FFEE-C212-4AAB-A628-905463F14EAD}"/>
                </a:ext>
              </a:extLst>
            </p:cNvPr>
            <p:cNvCxnSpPr>
              <a:cxnSpLocks/>
            </p:cNvCxnSpPr>
            <p:nvPr/>
          </p:nvCxnSpPr>
          <p:spPr>
            <a:xfrm>
              <a:off x="2446764" y="3184549"/>
              <a:ext cx="0" cy="111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66D9B88-AAD6-4D2A-8036-D9C357F6C685}"/>
                </a:ext>
              </a:extLst>
            </p:cNvPr>
            <p:cNvCxnSpPr>
              <a:cxnSpLocks/>
            </p:cNvCxnSpPr>
            <p:nvPr/>
          </p:nvCxnSpPr>
          <p:spPr>
            <a:xfrm>
              <a:off x="2646570" y="3184549"/>
              <a:ext cx="0" cy="111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0CF4A52-548E-43CB-A5F8-DE7EE4CF0F74}"/>
              </a:ext>
            </a:extLst>
          </p:cNvPr>
          <p:cNvGrpSpPr/>
          <p:nvPr/>
        </p:nvGrpSpPr>
        <p:grpSpPr>
          <a:xfrm>
            <a:off x="2987657" y="3187371"/>
            <a:ext cx="444620" cy="1114681"/>
            <a:chOff x="3079097" y="3187371"/>
            <a:chExt cx="444620" cy="111468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A3DCDCA-A5DF-496F-BE03-72BC0D492DDF}"/>
                </a:ext>
              </a:extLst>
            </p:cNvPr>
            <p:cNvCxnSpPr>
              <a:cxnSpLocks/>
            </p:cNvCxnSpPr>
            <p:nvPr/>
          </p:nvCxnSpPr>
          <p:spPr>
            <a:xfrm>
              <a:off x="3079097" y="3189652"/>
              <a:ext cx="0" cy="111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67ADD63-F150-4408-BF89-82C6CD8F5C26}"/>
                </a:ext>
              </a:extLst>
            </p:cNvPr>
            <p:cNvCxnSpPr>
              <a:cxnSpLocks/>
            </p:cNvCxnSpPr>
            <p:nvPr/>
          </p:nvCxnSpPr>
          <p:spPr>
            <a:xfrm>
              <a:off x="3294363" y="3187371"/>
              <a:ext cx="2" cy="11123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7C8A6DC-E737-49C8-89E0-BD34BDCFA508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17" y="3187371"/>
              <a:ext cx="0" cy="11123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FE24E6-5AE4-4612-A041-E6E0DC07CF30}"/>
              </a:ext>
            </a:extLst>
          </p:cNvPr>
          <p:cNvGrpSpPr/>
          <p:nvPr/>
        </p:nvGrpSpPr>
        <p:grpSpPr>
          <a:xfrm>
            <a:off x="167980" y="4492926"/>
            <a:ext cx="583754" cy="625246"/>
            <a:chOff x="139805" y="6991341"/>
            <a:chExt cx="604278" cy="64722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753392-74F3-4BAF-8E7D-B60814A9E54B}"/>
                </a:ext>
              </a:extLst>
            </p:cNvPr>
            <p:cNvSpPr txBox="1"/>
            <p:nvPr/>
          </p:nvSpPr>
          <p:spPr>
            <a:xfrm rot="16200000">
              <a:off x="-51359" y="7182505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pNN50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7E2AEE-2AFF-4F9B-8312-E6C95FA1AF06}"/>
                </a:ext>
              </a:extLst>
            </p:cNvPr>
            <p:cNvSpPr txBox="1"/>
            <p:nvPr/>
          </p:nvSpPr>
          <p:spPr>
            <a:xfrm rot="16200000">
              <a:off x="288018" y="7182505"/>
              <a:ext cx="647229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pNN20</a:t>
              </a:r>
            </a:p>
          </p:txBody>
        </p:sp>
      </p:grpSp>
      <p:sp>
        <p:nvSpPr>
          <p:cNvPr id="348" name="Oval 347">
            <a:extLst>
              <a:ext uri="{FF2B5EF4-FFF2-40B4-BE49-F238E27FC236}">
                <a16:creationId xmlns:a16="http://schemas.microsoft.com/office/drawing/2014/main" id="{A4D4FFD9-EAE8-4DD9-9B13-35F2A91A649D}"/>
              </a:ext>
            </a:extLst>
          </p:cNvPr>
          <p:cNvSpPr/>
          <p:nvPr/>
        </p:nvSpPr>
        <p:spPr>
          <a:xfrm>
            <a:off x="220146" y="4351302"/>
            <a:ext cx="165600" cy="165600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D84DFF2E-2045-4020-9701-A0FECBE125E6}"/>
              </a:ext>
            </a:extLst>
          </p:cNvPr>
          <p:cNvSpPr/>
          <p:nvPr/>
        </p:nvSpPr>
        <p:spPr>
          <a:xfrm>
            <a:off x="549278" y="4342914"/>
            <a:ext cx="171878" cy="171878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20309EF2-DE45-40D3-885F-397544C26B29}"/>
              </a:ext>
            </a:extLst>
          </p:cNvPr>
          <p:cNvGrpSpPr/>
          <p:nvPr/>
        </p:nvGrpSpPr>
        <p:grpSpPr>
          <a:xfrm>
            <a:off x="985228" y="4511848"/>
            <a:ext cx="702803" cy="636728"/>
            <a:chOff x="1029122" y="6996956"/>
            <a:chExt cx="727514" cy="65911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E0B3B8-D6D7-4AC4-8503-7CFF75296728}"/>
                </a:ext>
              </a:extLst>
            </p:cNvPr>
            <p:cNvSpPr txBox="1"/>
            <p:nvPr/>
          </p:nvSpPr>
          <p:spPr>
            <a:xfrm rot="16200000">
              <a:off x="837958" y="7200004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CVI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DE8E16F-F613-4D4A-9BB0-C9FD62046CAA}"/>
                </a:ext>
              </a:extLst>
            </p:cNvPr>
            <p:cNvSpPr txBox="1"/>
            <p:nvPr/>
          </p:nvSpPr>
          <p:spPr>
            <a:xfrm rot="16200000">
              <a:off x="1054909" y="7188120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RMSSD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818E8B4-77C2-4985-BB28-45BA452108C7}"/>
                </a:ext>
              </a:extLst>
            </p:cNvPr>
            <p:cNvSpPr txBox="1"/>
            <p:nvPr/>
          </p:nvSpPr>
          <p:spPr>
            <a:xfrm rot="16200000">
              <a:off x="1300570" y="7200005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S</a:t>
              </a:r>
            </a:p>
          </p:txBody>
        </p:sp>
      </p:grpSp>
      <p:sp>
        <p:nvSpPr>
          <p:cNvPr id="347" name="Oval 346">
            <a:extLst>
              <a:ext uri="{FF2B5EF4-FFF2-40B4-BE49-F238E27FC236}">
                <a16:creationId xmlns:a16="http://schemas.microsoft.com/office/drawing/2014/main" id="{8F260423-915F-450D-AB79-7A88184A0782}"/>
              </a:ext>
            </a:extLst>
          </p:cNvPr>
          <p:cNvSpPr>
            <a:spLocks noChangeAspect="1"/>
          </p:cNvSpPr>
          <p:nvPr/>
        </p:nvSpPr>
        <p:spPr>
          <a:xfrm>
            <a:off x="1257747" y="4359816"/>
            <a:ext cx="144000" cy="144000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30F5531B-296E-49AB-9682-464B3EAC54CB}"/>
              </a:ext>
            </a:extLst>
          </p:cNvPr>
          <p:cNvSpPr>
            <a:spLocks noChangeAspect="1"/>
          </p:cNvSpPr>
          <p:nvPr/>
        </p:nvSpPr>
        <p:spPr>
          <a:xfrm>
            <a:off x="1060116" y="4388657"/>
            <a:ext cx="97200" cy="97200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F2205511-9CA9-45C5-A645-53D73E6AEEA5}"/>
              </a:ext>
            </a:extLst>
          </p:cNvPr>
          <p:cNvSpPr>
            <a:spLocks noChangeAspect="1"/>
          </p:cNvSpPr>
          <p:nvPr/>
        </p:nvSpPr>
        <p:spPr>
          <a:xfrm>
            <a:off x="1480050" y="4348132"/>
            <a:ext cx="158400" cy="158400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6B20D06A-5476-450D-9306-7F0F4F0B6439}"/>
              </a:ext>
            </a:extLst>
          </p:cNvPr>
          <p:cNvGrpSpPr/>
          <p:nvPr/>
        </p:nvGrpSpPr>
        <p:grpSpPr>
          <a:xfrm>
            <a:off x="1835130" y="4506313"/>
            <a:ext cx="848825" cy="637787"/>
            <a:chOff x="1942646" y="7020369"/>
            <a:chExt cx="878670" cy="66021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D110789-44DC-40AD-BF3B-6F62E50B5EAA}"/>
                </a:ext>
              </a:extLst>
            </p:cNvPr>
            <p:cNvSpPr txBox="1"/>
            <p:nvPr/>
          </p:nvSpPr>
          <p:spPr>
            <a:xfrm rot="16200000">
              <a:off x="1751482" y="7215812"/>
              <a:ext cx="647229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HTI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DD7419A-0245-4AB1-8526-0F594DF2B178}"/>
                </a:ext>
              </a:extLst>
            </p:cNvPr>
            <p:cNvSpPr txBox="1"/>
            <p:nvPr/>
          </p:nvSpPr>
          <p:spPr>
            <a:xfrm rot="16200000">
              <a:off x="1958759" y="7211533"/>
              <a:ext cx="647229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MCVNN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F213D50-8AEC-442D-84D7-B0EF004B9120}"/>
                </a:ext>
              </a:extLst>
            </p:cNvPr>
            <p:cNvSpPr txBox="1"/>
            <p:nvPr/>
          </p:nvSpPr>
          <p:spPr>
            <a:xfrm rot="16200000">
              <a:off x="2167919" y="7224515"/>
              <a:ext cx="647229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 err="1"/>
                <a:t>MadNN</a:t>
              </a:r>
              <a:endParaRPr lang="en-SG" sz="1063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8EABB25-8436-4C45-9903-CA3A03BB1DB7}"/>
                </a:ext>
              </a:extLst>
            </p:cNvPr>
            <p:cNvSpPr txBox="1"/>
            <p:nvPr/>
          </p:nvSpPr>
          <p:spPr>
            <a:xfrm rot="16200000">
              <a:off x="2365252" y="7223603"/>
              <a:ext cx="647228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IQRNN</a:t>
              </a:r>
            </a:p>
          </p:txBody>
        </p:sp>
      </p:grpSp>
      <p:sp>
        <p:nvSpPr>
          <p:cNvPr id="357" name="Oval 356">
            <a:extLst>
              <a:ext uri="{FF2B5EF4-FFF2-40B4-BE49-F238E27FC236}">
                <a16:creationId xmlns:a16="http://schemas.microsoft.com/office/drawing/2014/main" id="{25CE28F5-FF03-4DC8-9BAE-EF11CD6EBBBC}"/>
              </a:ext>
            </a:extLst>
          </p:cNvPr>
          <p:cNvSpPr>
            <a:spLocks noChangeAspect="1"/>
          </p:cNvSpPr>
          <p:nvPr/>
        </p:nvSpPr>
        <p:spPr>
          <a:xfrm>
            <a:off x="2091247" y="4377977"/>
            <a:ext cx="136800" cy="136800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D8876DDA-C807-4413-A05D-CA9E1B651F71}"/>
              </a:ext>
            </a:extLst>
          </p:cNvPr>
          <p:cNvSpPr>
            <a:spLocks noChangeAspect="1"/>
          </p:cNvSpPr>
          <p:nvPr/>
        </p:nvSpPr>
        <p:spPr>
          <a:xfrm>
            <a:off x="1875168" y="4356199"/>
            <a:ext cx="180000" cy="180000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AFF07F6B-BC09-4995-B587-66763B68B890}"/>
              </a:ext>
            </a:extLst>
          </p:cNvPr>
          <p:cNvSpPr>
            <a:spLocks noChangeAspect="1"/>
          </p:cNvSpPr>
          <p:nvPr/>
        </p:nvSpPr>
        <p:spPr>
          <a:xfrm>
            <a:off x="2260036" y="4351606"/>
            <a:ext cx="198001" cy="198000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82C22ADF-358F-4937-93EE-069B3FBFDFF3}"/>
              </a:ext>
            </a:extLst>
          </p:cNvPr>
          <p:cNvSpPr>
            <a:spLocks noChangeAspect="1"/>
          </p:cNvSpPr>
          <p:nvPr/>
        </p:nvSpPr>
        <p:spPr>
          <a:xfrm>
            <a:off x="2461381" y="4352134"/>
            <a:ext cx="198001" cy="196944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42243C7-0CD8-4FFF-B608-C525459A39E4}"/>
              </a:ext>
            </a:extLst>
          </p:cNvPr>
          <p:cNvGrpSpPr/>
          <p:nvPr/>
        </p:nvGrpSpPr>
        <p:grpSpPr>
          <a:xfrm>
            <a:off x="2873921" y="4507535"/>
            <a:ext cx="684598" cy="639768"/>
            <a:chOff x="2964379" y="7012875"/>
            <a:chExt cx="708668" cy="66225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F730883-5F19-4B01-9D20-B68ED35F10D5}"/>
                </a:ext>
              </a:extLst>
            </p:cNvPr>
            <p:cNvSpPr txBox="1"/>
            <p:nvPr/>
          </p:nvSpPr>
          <p:spPr>
            <a:xfrm rot="16200000">
              <a:off x="2773215" y="7204039"/>
              <a:ext cx="647229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CVNN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D9A16A-7C4F-47D1-AE78-5F2E0AB84811}"/>
                </a:ext>
              </a:extLst>
            </p:cNvPr>
            <p:cNvSpPr txBox="1"/>
            <p:nvPr/>
          </p:nvSpPr>
          <p:spPr>
            <a:xfrm rot="16200000">
              <a:off x="2991155" y="7208427"/>
              <a:ext cx="647229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SDNN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FBBC7D9-B365-4608-8861-15E588587AE6}"/>
                </a:ext>
              </a:extLst>
            </p:cNvPr>
            <p:cNvSpPr txBox="1"/>
            <p:nvPr/>
          </p:nvSpPr>
          <p:spPr>
            <a:xfrm rot="16200000">
              <a:off x="3216982" y="7219066"/>
              <a:ext cx="647229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SD2</a:t>
              </a:r>
            </a:p>
          </p:txBody>
        </p:sp>
      </p:grpSp>
      <p:sp>
        <p:nvSpPr>
          <p:cNvPr id="361" name="Oval 360">
            <a:extLst>
              <a:ext uri="{FF2B5EF4-FFF2-40B4-BE49-F238E27FC236}">
                <a16:creationId xmlns:a16="http://schemas.microsoft.com/office/drawing/2014/main" id="{9104BB54-B73B-4BC3-A6BB-9482E69A6D76}"/>
              </a:ext>
            </a:extLst>
          </p:cNvPr>
          <p:cNvSpPr>
            <a:spLocks noChangeAspect="1"/>
          </p:cNvSpPr>
          <p:nvPr/>
        </p:nvSpPr>
        <p:spPr>
          <a:xfrm>
            <a:off x="2923335" y="4377448"/>
            <a:ext cx="129600" cy="129600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C09269D8-CDBA-4008-B37F-617DFD568DF8}"/>
              </a:ext>
            </a:extLst>
          </p:cNvPr>
          <p:cNvSpPr>
            <a:spLocks noChangeAspect="1"/>
          </p:cNvSpPr>
          <p:nvPr/>
        </p:nvSpPr>
        <p:spPr>
          <a:xfrm>
            <a:off x="3372542" y="4366290"/>
            <a:ext cx="129600" cy="129600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074E3D6C-3E3F-4B49-ABC8-FC4E12EC58D7}"/>
              </a:ext>
            </a:extLst>
          </p:cNvPr>
          <p:cNvSpPr/>
          <p:nvPr/>
        </p:nvSpPr>
        <p:spPr>
          <a:xfrm>
            <a:off x="3122445" y="4342913"/>
            <a:ext cx="171878" cy="171878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445789FE-F896-4961-9CD7-2BDABBB66508}"/>
              </a:ext>
            </a:extLst>
          </p:cNvPr>
          <p:cNvCxnSpPr>
            <a:cxnSpLocks/>
          </p:cNvCxnSpPr>
          <p:nvPr/>
        </p:nvCxnSpPr>
        <p:spPr>
          <a:xfrm>
            <a:off x="3831951" y="2615737"/>
            <a:ext cx="0" cy="1686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623C2780-6411-46B1-B77C-DC00F74A3B5A}"/>
              </a:ext>
            </a:extLst>
          </p:cNvPr>
          <p:cNvGrpSpPr/>
          <p:nvPr/>
        </p:nvGrpSpPr>
        <p:grpSpPr>
          <a:xfrm>
            <a:off x="312019" y="3182197"/>
            <a:ext cx="311763" cy="1114752"/>
            <a:chOff x="2047156" y="3182197"/>
            <a:chExt cx="311763" cy="1114752"/>
          </a:xfrm>
        </p:grpSpPr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C81EB0CF-0ADF-4678-9CBE-E4B5E76898CA}"/>
                </a:ext>
              </a:extLst>
            </p:cNvPr>
            <p:cNvCxnSpPr>
              <a:cxnSpLocks/>
            </p:cNvCxnSpPr>
            <p:nvPr/>
          </p:nvCxnSpPr>
          <p:spPr>
            <a:xfrm>
              <a:off x="2047156" y="3184549"/>
              <a:ext cx="0" cy="111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ECB43F4-0113-4E96-B0C9-835DF76F64C5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19" y="3182197"/>
              <a:ext cx="0" cy="111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119A061-5299-42E1-AD34-9FD13C64FAE0}"/>
              </a:ext>
            </a:extLst>
          </p:cNvPr>
          <p:cNvGrpSpPr/>
          <p:nvPr/>
        </p:nvGrpSpPr>
        <p:grpSpPr>
          <a:xfrm>
            <a:off x="1120649" y="3182268"/>
            <a:ext cx="444620" cy="1114681"/>
            <a:chOff x="3079097" y="3187371"/>
            <a:chExt cx="444620" cy="1114681"/>
          </a:xfrm>
        </p:grpSpPr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2C479C9-0F8F-42E2-9810-58480E4C598D}"/>
                </a:ext>
              </a:extLst>
            </p:cNvPr>
            <p:cNvCxnSpPr>
              <a:cxnSpLocks/>
            </p:cNvCxnSpPr>
            <p:nvPr/>
          </p:nvCxnSpPr>
          <p:spPr>
            <a:xfrm>
              <a:off x="3079097" y="3189652"/>
              <a:ext cx="0" cy="111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2715EE6-A443-4287-8204-9C11538DD269}"/>
                </a:ext>
              </a:extLst>
            </p:cNvPr>
            <p:cNvCxnSpPr>
              <a:cxnSpLocks/>
            </p:cNvCxnSpPr>
            <p:nvPr/>
          </p:nvCxnSpPr>
          <p:spPr>
            <a:xfrm>
              <a:off x="3294363" y="3187371"/>
              <a:ext cx="2" cy="11123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E072ADDE-CBA8-49F0-A170-771D8EB7E34E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17" y="3187371"/>
              <a:ext cx="0" cy="11123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272AFC1-1C82-4CCF-AF3C-C8D498FEDFFD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flipH="1">
            <a:off x="1369130" y="1893327"/>
            <a:ext cx="514758" cy="824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656FAE4-A74B-4DF1-A596-FF5EF83BEB55}"/>
              </a:ext>
            </a:extLst>
          </p:cNvPr>
          <p:cNvGrpSpPr/>
          <p:nvPr/>
        </p:nvGrpSpPr>
        <p:grpSpPr>
          <a:xfrm>
            <a:off x="3378209" y="2272967"/>
            <a:ext cx="2358329" cy="360627"/>
            <a:chOff x="3675005" y="2269583"/>
            <a:chExt cx="2358329" cy="3606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E0275E-F8EE-45EB-862F-2CEF9B9FB52E}"/>
                </a:ext>
              </a:extLst>
            </p:cNvPr>
            <p:cNvSpPr/>
            <p:nvPr/>
          </p:nvSpPr>
          <p:spPr>
            <a:xfrm>
              <a:off x="4881334" y="2269583"/>
              <a:ext cx="1152000" cy="3600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63" dirty="0"/>
                <a:t>Entropy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289818-FDBD-4059-A1F5-56CC17385980}"/>
                </a:ext>
              </a:extLst>
            </p:cNvPr>
            <p:cNvSpPr/>
            <p:nvPr/>
          </p:nvSpPr>
          <p:spPr>
            <a:xfrm>
              <a:off x="3675005" y="2270210"/>
              <a:ext cx="1150227" cy="3600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63" dirty="0"/>
                <a:t>Central Tendency</a:t>
              </a:r>
            </a:p>
          </p:txBody>
        </p:sp>
      </p:grp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FC5CE5-473E-4D4B-B4F5-E401C33BBD91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1883888" y="1893327"/>
            <a:ext cx="1319037" cy="824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10101A6-F3C4-4037-9649-EBAB6299D2F7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>
            <a:off x="1883888" y="1893327"/>
            <a:ext cx="402479" cy="824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352583F9-AD64-4F96-BB33-C5838A845FE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1893" y="1906827"/>
            <a:ext cx="1421979" cy="810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9CB6913A-D2D3-4F20-B90C-1CAD1D3B80DD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1883888" y="993670"/>
            <a:ext cx="1003558" cy="539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28DB38BD-1509-403F-BB78-15071C272660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2887446" y="993670"/>
            <a:ext cx="2273092" cy="1279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160266A1-D5AD-4A17-80BD-18CB9C5DA78A}"/>
              </a:ext>
            </a:extLst>
          </p:cNvPr>
          <p:cNvCxnSpPr>
            <a:cxnSpLocks/>
            <a:endCxn id="188" idx="0"/>
          </p:cNvCxnSpPr>
          <p:nvPr/>
        </p:nvCxnSpPr>
        <p:spPr>
          <a:xfrm flipH="1">
            <a:off x="7152925" y="1009569"/>
            <a:ext cx="1464630" cy="5237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9ECD9437-0CAC-464A-9D51-B658860ADC96}"/>
              </a:ext>
            </a:extLst>
          </p:cNvPr>
          <p:cNvCxnSpPr>
            <a:cxnSpLocks/>
            <a:endCxn id="228" idx="0"/>
          </p:cNvCxnSpPr>
          <p:nvPr/>
        </p:nvCxnSpPr>
        <p:spPr>
          <a:xfrm>
            <a:off x="8586450" y="993095"/>
            <a:ext cx="1407600" cy="540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0FE6F1BE-8B3F-4BA2-8BF0-ADE9114F4D80}"/>
              </a:ext>
            </a:extLst>
          </p:cNvPr>
          <p:cNvCxnSpPr>
            <a:cxnSpLocks/>
            <a:stCxn id="6" idx="2"/>
            <a:endCxn id="110" idx="0"/>
          </p:cNvCxnSpPr>
          <p:nvPr/>
        </p:nvCxnSpPr>
        <p:spPr>
          <a:xfrm flipH="1">
            <a:off x="12798115" y="1001620"/>
            <a:ext cx="1369866" cy="547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E0857381-6552-4933-AEA1-41F6C115CBBD}"/>
              </a:ext>
            </a:extLst>
          </p:cNvPr>
          <p:cNvCxnSpPr>
            <a:cxnSpLocks/>
            <a:stCxn id="6" idx="2"/>
            <a:endCxn id="117" idx="0"/>
          </p:cNvCxnSpPr>
          <p:nvPr/>
        </p:nvCxnSpPr>
        <p:spPr>
          <a:xfrm>
            <a:off x="14167981" y="1001620"/>
            <a:ext cx="1406751" cy="539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A223AFDC-BC81-4EE2-A68E-DAB781F30861}"/>
              </a:ext>
            </a:extLst>
          </p:cNvPr>
          <p:cNvCxnSpPr>
            <a:cxnSpLocks/>
            <a:stCxn id="117" idx="2"/>
            <a:endCxn id="132" idx="0"/>
          </p:cNvCxnSpPr>
          <p:nvPr/>
        </p:nvCxnSpPr>
        <p:spPr>
          <a:xfrm>
            <a:off x="15574732" y="1901137"/>
            <a:ext cx="500735" cy="824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D8FA9459-9B7B-4247-B050-9973B6222C01}"/>
              </a:ext>
            </a:extLst>
          </p:cNvPr>
          <p:cNvCxnSpPr>
            <a:cxnSpLocks/>
            <a:stCxn id="117" idx="2"/>
            <a:endCxn id="131" idx="0"/>
          </p:cNvCxnSpPr>
          <p:nvPr/>
        </p:nvCxnSpPr>
        <p:spPr>
          <a:xfrm flipH="1">
            <a:off x="15043733" y="1901137"/>
            <a:ext cx="530999" cy="833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FCD8FDDD-EA30-4749-B841-3EEFAEBB4A09}"/>
              </a:ext>
            </a:extLst>
          </p:cNvPr>
          <p:cNvSpPr txBox="1"/>
          <p:nvPr/>
        </p:nvSpPr>
        <p:spPr>
          <a:xfrm rot="16200000">
            <a:off x="5037881" y="5107956"/>
            <a:ext cx="1391389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DFA </a:t>
            </a:r>
            <a:r>
              <a:rPr lang="el-GR" sz="1063" dirty="0">
                <a:latin typeface="arial" panose="020B0604020202020204" pitchFamily="34" charset="0"/>
              </a:rPr>
              <a:t>α</a:t>
            </a:r>
            <a:r>
              <a:rPr lang="en-SG" sz="1063" baseline="-25000" dirty="0">
                <a:latin typeface="arial" panose="020B0604020202020204" pitchFamily="34" charset="0"/>
              </a:rPr>
              <a:t>2</a:t>
            </a:r>
            <a:r>
              <a:rPr lang="en-SG" sz="1063" dirty="0">
                <a:latin typeface="arial" panose="020B0604020202020204" pitchFamily="34" charset="0"/>
              </a:rPr>
              <a:t> </a:t>
            </a:r>
            <a:r>
              <a:rPr lang="en-SG" sz="1063" dirty="0" err="1">
                <a:latin typeface="arial" panose="020B0604020202020204" pitchFamily="34" charset="0"/>
              </a:rPr>
              <a:t>DimMean</a:t>
            </a:r>
            <a:endParaRPr lang="en-SG" sz="1063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195A4B0-384E-4103-A7D0-D78F6FC44609}"/>
              </a:ext>
            </a:extLst>
          </p:cNvPr>
          <p:cNvSpPr txBox="1"/>
          <p:nvPr/>
        </p:nvSpPr>
        <p:spPr>
          <a:xfrm rot="16200000">
            <a:off x="5285792" y="5114235"/>
            <a:ext cx="1391389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LF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FC6C348-42E9-43AF-B62B-D919095E630C}"/>
              </a:ext>
            </a:extLst>
          </p:cNvPr>
          <p:cNvSpPr txBox="1"/>
          <p:nvPr/>
        </p:nvSpPr>
        <p:spPr>
          <a:xfrm rot="16200000">
            <a:off x="5472775" y="5113209"/>
            <a:ext cx="1391390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VHF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255A0E5-BBEA-4D01-9D1D-1D77F201354D}"/>
              </a:ext>
            </a:extLst>
          </p:cNvPr>
          <p:cNvSpPr txBox="1"/>
          <p:nvPr/>
        </p:nvSpPr>
        <p:spPr>
          <a:xfrm rot="16200000">
            <a:off x="5658515" y="5130134"/>
            <a:ext cx="1391390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HF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8C43C0B-A99F-483F-8F84-F6D0A332EB1D}"/>
              </a:ext>
            </a:extLst>
          </p:cNvPr>
          <p:cNvSpPr txBox="1"/>
          <p:nvPr/>
        </p:nvSpPr>
        <p:spPr>
          <a:xfrm rot="16200000">
            <a:off x="5854964" y="5140274"/>
            <a:ext cx="1391389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 err="1"/>
              <a:t>LnHF</a:t>
            </a:r>
            <a:endParaRPr lang="en-SG" sz="1063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E4C1527-0A86-45EE-9A1D-924A28B6111C}"/>
              </a:ext>
            </a:extLst>
          </p:cNvPr>
          <p:cNvSpPr txBox="1"/>
          <p:nvPr/>
        </p:nvSpPr>
        <p:spPr>
          <a:xfrm rot="16200000">
            <a:off x="6036125" y="5113210"/>
            <a:ext cx="1391389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CMSE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458E9D2-2EF1-4436-85F2-7C620EA2053F}"/>
              </a:ext>
            </a:extLst>
          </p:cNvPr>
          <p:cNvSpPr txBox="1"/>
          <p:nvPr/>
        </p:nvSpPr>
        <p:spPr>
          <a:xfrm rot="16200000">
            <a:off x="6246019" y="5113554"/>
            <a:ext cx="1391389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RCMSE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0BD9C48-600A-4245-BACE-0CC99B8F58FD}"/>
              </a:ext>
            </a:extLst>
          </p:cNvPr>
          <p:cNvSpPr txBox="1"/>
          <p:nvPr/>
        </p:nvSpPr>
        <p:spPr>
          <a:xfrm rot="16200000">
            <a:off x="6455876" y="5123840"/>
            <a:ext cx="1391390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LZC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F920CF6-39AC-4158-BD74-5C36DFCD51A1}"/>
              </a:ext>
            </a:extLst>
          </p:cNvPr>
          <p:cNvSpPr txBox="1"/>
          <p:nvPr/>
        </p:nvSpPr>
        <p:spPr>
          <a:xfrm rot="16200000">
            <a:off x="6645993" y="5114314"/>
            <a:ext cx="1391390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 err="1"/>
              <a:t>SampEn</a:t>
            </a:r>
            <a:endParaRPr lang="en-SG" sz="1063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D8C34A0-C7D6-4180-B2D1-684F07E54FBC}"/>
              </a:ext>
            </a:extLst>
          </p:cNvPr>
          <p:cNvSpPr txBox="1"/>
          <p:nvPr/>
        </p:nvSpPr>
        <p:spPr>
          <a:xfrm rot="16200000">
            <a:off x="6844913" y="5115978"/>
            <a:ext cx="1391389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 err="1"/>
              <a:t>FuzzyEn</a:t>
            </a:r>
            <a:endParaRPr lang="en-SG" sz="1063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E895457-B26D-4ADE-BDDE-0B76612FFD04}"/>
              </a:ext>
            </a:extLst>
          </p:cNvPr>
          <p:cNvSpPr txBox="1"/>
          <p:nvPr/>
        </p:nvSpPr>
        <p:spPr>
          <a:xfrm rot="16200000">
            <a:off x="7027561" y="5123099"/>
            <a:ext cx="1391389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TINN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DBA1F95-6607-4E4C-8302-D3950843C67F}"/>
              </a:ext>
            </a:extLst>
          </p:cNvPr>
          <p:cNvSpPr txBox="1"/>
          <p:nvPr/>
        </p:nvSpPr>
        <p:spPr>
          <a:xfrm rot="16200000">
            <a:off x="7233066" y="5095265"/>
            <a:ext cx="1391389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DFA </a:t>
            </a:r>
            <a:r>
              <a:rPr lang="el-GR" sz="1063" dirty="0">
                <a:latin typeface="arial" panose="020B0604020202020204" pitchFamily="34" charset="0"/>
              </a:rPr>
              <a:t>α</a:t>
            </a:r>
            <a:r>
              <a:rPr lang="en-SG" sz="1063" baseline="-25000" dirty="0">
                <a:latin typeface="arial" panose="020B0604020202020204" pitchFamily="34" charset="0"/>
              </a:rPr>
              <a:t>1</a:t>
            </a:r>
            <a:r>
              <a:rPr lang="en-SG" sz="1063" dirty="0">
                <a:latin typeface="arial" panose="020B0604020202020204" pitchFamily="34" charset="0"/>
              </a:rPr>
              <a:t> </a:t>
            </a:r>
            <a:r>
              <a:rPr lang="en-SG" sz="1063" dirty="0" err="1">
                <a:latin typeface="arial" panose="020B0604020202020204" pitchFamily="34" charset="0"/>
              </a:rPr>
              <a:t>ExpMean</a:t>
            </a:r>
            <a:endParaRPr lang="en-SG" sz="1063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3431F970-61CF-4753-8CE5-41D85AD5B7CC}"/>
              </a:ext>
            </a:extLst>
          </p:cNvPr>
          <p:cNvSpPr txBox="1"/>
          <p:nvPr/>
        </p:nvSpPr>
        <p:spPr>
          <a:xfrm rot="16200000">
            <a:off x="7458964" y="5121179"/>
            <a:ext cx="1391389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CD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847355F-C763-48E9-9ACB-B08D34A06493}"/>
              </a:ext>
            </a:extLst>
          </p:cNvPr>
          <p:cNvSpPr txBox="1"/>
          <p:nvPr/>
        </p:nvSpPr>
        <p:spPr>
          <a:xfrm rot="16200000">
            <a:off x="7627826" y="5113210"/>
            <a:ext cx="1391390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DFA </a:t>
            </a:r>
            <a:r>
              <a:rPr lang="el-GR" sz="1063" dirty="0">
                <a:latin typeface="arial" panose="020B0604020202020204" pitchFamily="34" charset="0"/>
              </a:rPr>
              <a:t>α</a:t>
            </a:r>
            <a:r>
              <a:rPr lang="en-SG" sz="1063" baseline="-25000" dirty="0">
                <a:latin typeface="arial" panose="020B0604020202020204" pitchFamily="34" charset="0"/>
              </a:rPr>
              <a:t>1</a:t>
            </a:r>
            <a:r>
              <a:rPr lang="en-SG" sz="1063" dirty="0">
                <a:latin typeface="arial" panose="020B0604020202020204" pitchFamily="34" charset="0"/>
              </a:rPr>
              <a:t> </a:t>
            </a:r>
            <a:r>
              <a:rPr lang="en-SG" sz="1063" dirty="0" err="1">
                <a:latin typeface="arial" panose="020B0604020202020204" pitchFamily="34" charset="0"/>
              </a:rPr>
              <a:t>ExpRange</a:t>
            </a:r>
            <a:endParaRPr lang="en-SG" sz="1063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CF37FD6-12FA-4222-838A-482FE1A2DEBA}"/>
              </a:ext>
            </a:extLst>
          </p:cNvPr>
          <p:cNvSpPr txBox="1"/>
          <p:nvPr/>
        </p:nvSpPr>
        <p:spPr>
          <a:xfrm rot="16200000">
            <a:off x="7836282" y="5120020"/>
            <a:ext cx="1391390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KFD</a:t>
            </a:r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70116F85-F26D-418E-930D-F0DC6F3E42C6}"/>
              </a:ext>
            </a:extLst>
          </p:cNvPr>
          <p:cNvSpPr>
            <a:spLocks noChangeAspect="1"/>
          </p:cNvSpPr>
          <p:nvPr/>
        </p:nvSpPr>
        <p:spPr>
          <a:xfrm>
            <a:off x="5686841" y="4386450"/>
            <a:ext cx="111600" cy="1115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AD8E07E2-63D4-483B-9966-BBDC984A3D6F}"/>
              </a:ext>
            </a:extLst>
          </p:cNvPr>
          <p:cNvSpPr>
            <a:spLocks noChangeAspect="1"/>
          </p:cNvSpPr>
          <p:nvPr/>
        </p:nvSpPr>
        <p:spPr>
          <a:xfrm>
            <a:off x="5874867" y="4359651"/>
            <a:ext cx="183600" cy="1835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1904A90A-85C8-4BD9-80AB-BD2E0ACC3A99}"/>
              </a:ext>
            </a:extLst>
          </p:cNvPr>
          <p:cNvSpPr>
            <a:spLocks noChangeAspect="1"/>
          </p:cNvSpPr>
          <p:nvPr/>
        </p:nvSpPr>
        <p:spPr>
          <a:xfrm>
            <a:off x="6100674" y="4394906"/>
            <a:ext cx="104400" cy="1043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5C26161E-9D87-4CA4-A1F0-A086D5CCF010}"/>
              </a:ext>
            </a:extLst>
          </p:cNvPr>
          <p:cNvSpPr/>
          <p:nvPr/>
        </p:nvSpPr>
        <p:spPr>
          <a:xfrm>
            <a:off x="6252659" y="4357872"/>
            <a:ext cx="183600" cy="183600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70EB8953-DC81-46BE-9752-9743C2F014C0}"/>
              </a:ext>
            </a:extLst>
          </p:cNvPr>
          <p:cNvSpPr>
            <a:spLocks noChangeAspect="1"/>
          </p:cNvSpPr>
          <p:nvPr/>
        </p:nvSpPr>
        <p:spPr>
          <a:xfrm>
            <a:off x="6485090" y="4408245"/>
            <a:ext cx="115200" cy="1151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C2972243-152E-446E-87B0-78A7479F8296}"/>
              </a:ext>
            </a:extLst>
          </p:cNvPr>
          <p:cNvSpPr>
            <a:spLocks noChangeAspect="1"/>
          </p:cNvSpPr>
          <p:nvPr/>
        </p:nvSpPr>
        <p:spPr>
          <a:xfrm>
            <a:off x="6652386" y="4349601"/>
            <a:ext cx="198000" cy="1979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A026A46D-EDC6-4C22-A146-CDDB7540333A}"/>
              </a:ext>
            </a:extLst>
          </p:cNvPr>
          <p:cNvSpPr>
            <a:spLocks noChangeAspect="1"/>
          </p:cNvSpPr>
          <p:nvPr/>
        </p:nvSpPr>
        <p:spPr>
          <a:xfrm>
            <a:off x="6871592" y="4358257"/>
            <a:ext cx="151201" cy="151200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9A240207-F0AA-46E8-A46F-7F4EDA5F2CC5}"/>
              </a:ext>
            </a:extLst>
          </p:cNvPr>
          <p:cNvSpPr>
            <a:spLocks noChangeAspect="1"/>
          </p:cNvSpPr>
          <p:nvPr/>
        </p:nvSpPr>
        <p:spPr>
          <a:xfrm>
            <a:off x="7072559" y="4362085"/>
            <a:ext cx="165600" cy="1655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20687F97-7258-4BA6-89A7-7D66EE6CF16D}"/>
              </a:ext>
            </a:extLst>
          </p:cNvPr>
          <p:cNvSpPr>
            <a:spLocks noChangeAspect="1"/>
          </p:cNvSpPr>
          <p:nvPr/>
        </p:nvSpPr>
        <p:spPr>
          <a:xfrm>
            <a:off x="7271020" y="4362046"/>
            <a:ext cx="144000" cy="1439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4A80536A-C3CF-410D-AE43-322426E95E47}"/>
              </a:ext>
            </a:extLst>
          </p:cNvPr>
          <p:cNvSpPr>
            <a:spLocks noChangeAspect="1"/>
          </p:cNvSpPr>
          <p:nvPr/>
        </p:nvSpPr>
        <p:spPr>
          <a:xfrm>
            <a:off x="7474169" y="4367554"/>
            <a:ext cx="144000" cy="1439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2A2E1595-4EF3-4126-A79C-10EDDD321F08}"/>
              </a:ext>
            </a:extLst>
          </p:cNvPr>
          <p:cNvSpPr>
            <a:spLocks noChangeAspect="1"/>
          </p:cNvSpPr>
          <p:nvPr/>
        </p:nvSpPr>
        <p:spPr>
          <a:xfrm>
            <a:off x="7703271" y="4408245"/>
            <a:ext cx="54000" cy="54000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2244CFC8-8AC9-488F-A114-25C705637CCC}"/>
              </a:ext>
            </a:extLst>
          </p:cNvPr>
          <p:cNvSpPr>
            <a:spLocks noChangeAspect="1"/>
          </p:cNvSpPr>
          <p:nvPr/>
        </p:nvSpPr>
        <p:spPr>
          <a:xfrm>
            <a:off x="7865153" y="4379777"/>
            <a:ext cx="133200" cy="1331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A9193AB9-0894-4E4D-8F9B-7AC195308C69}"/>
              </a:ext>
            </a:extLst>
          </p:cNvPr>
          <p:cNvSpPr>
            <a:spLocks noChangeAspect="1"/>
          </p:cNvSpPr>
          <p:nvPr/>
        </p:nvSpPr>
        <p:spPr>
          <a:xfrm>
            <a:off x="8027704" y="4327665"/>
            <a:ext cx="216000" cy="2159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91596DDB-3E89-4D1A-B4DB-A04CD816CCCB}"/>
              </a:ext>
            </a:extLst>
          </p:cNvPr>
          <p:cNvSpPr>
            <a:spLocks noChangeAspect="1"/>
          </p:cNvSpPr>
          <p:nvPr/>
        </p:nvSpPr>
        <p:spPr>
          <a:xfrm>
            <a:off x="8277419" y="4394906"/>
            <a:ext cx="104400" cy="1043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742F9B76-B67C-4903-91FC-EED578E9937A}"/>
              </a:ext>
            </a:extLst>
          </p:cNvPr>
          <p:cNvSpPr/>
          <p:nvPr/>
        </p:nvSpPr>
        <p:spPr>
          <a:xfrm>
            <a:off x="8440737" y="4347919"/>
            <a:ext cx="171878" cy="171877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AD1C08B-5CA2-4D7B-A76F-4B09AC6D1C88}"/>
              </a:ext>
            </a:extLst>
          </p:cNvPr>
          <p:cNvGrpSpPr/>
          <p:nvPr/>
        </p:nvGrpSpPr>
        <p:grpSpPr>
          <a:xfrm>
            <a:off x="14703692" y="3191221"/>
            <a:ext cx="691117" cy="1114681"/>
            <a:chOff x="14801784" y="3202767"/>
            <a:chExt cx="691117" cy="1114681"/>
          </a:xfrm>
        </p:grpSpPr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97F660B0-CC01-4C41-8EFF-2B34E28BCD4B}"/>
                </a:ext>
              </a:extLst>
            </p:cNvPr>
            <p:cNvCxnSpPr>
              <a:cxnSpLocks/>
            </p:cNvCxnSpPr>
            <p:nvPr/>
          </p:nvCxnSpPr>
          <p:spPr>
            <a:xfrm>
              <a:off x="14801784" y="3205048"/>
              <a:ext cx="0" cy="111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C0131A6E-B76E-4CA7-B277-199FF0A7A3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32156" y="3202767"/>
              <a:ext cx="2" cy="11123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24FB4DD-AA61-4AA8-AA22-147CB1D5255E}"/>
                </a:ext>
              </a:extLst>
            </p:cNvPr>
            <p:cNvCxnSpPr>
              <a:cxnSpLocks/>
            </p:cNvCxnSpPr>
            <p:nvPr/>
          </p:nvCxnSpPr>
          <p:spPr>
            <a:xfrm>
              <a:off x="15262530" y="3202767"/>
              <a:ext cx="0" cy="11123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4AE62BBE-A037-43F3-A8DA-22CE1F6914DF}"/>
                </a:ext>
              </a:extLst>
            </p:cNvPr>
            <p:cNvCxnSpPr>
              <a:cxnSpLocks/>
            </p:cNvCxnSpPr>
            <p:nvPr/>
          </p:nvCxnSpPr>
          <p:spPr>
            <a:xfrm>
              <a:off x="15492901" y="3202767"/>
              <a:ext cx="0" cy="11123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A07CDAB-BF5F-40F5-80D2-9F42CF5A3F52}"/>
              </a:ext>
            </a:extLst>
          </p:cNvPr>
          <p:cNvSpPr/>
          <p:nvPr/>
        </p:nvSpPr>
        <p:spPr>
          <a:xfrm>
            <a:off x="14594565" y="2734570"/>
            <a:ext cx="898336" cy="470036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63" dirty="0"/>
              <a:t>Acceleration</a:t>
            </a:r>
          </a:p>
        </p:txBody>
      </p: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145C07CD-8A58-48DF-8E58-55B1631C69C2}"/>
              </a:ext>
            </a:extLst>
          </p:cNvPr>
          <p:cNvGrpSpPr/>
          <p:nvPr/>
        </p:nvGrpSpPr>
        <p:grpSpPr>
          <a:xfrm>
            <a:off x="15734171" y="3197739"/>
            <a:ext cx="691117" cy="1114681"/>
            <a:chOff x="14801784" y="3202767"/>
            <a:chExt cx="691117" cy="1114681"/>
          </a:xfrm>
        </p:grpSpPr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5758D05-8487-4766-9D8D-8F3FDC3A6D83}"/>
                </a:ext>
              </a:extLst>
            </p:cNvPr>
            <p:cNvCxnSpPr>
              <a:cxnSpLocks/>
            </p:cNvCxnSpPr>
            <p:nvPr/>
          </p:nvCxnSpPr>
          <p:spPr>
            <a:xfrm>
              <a:off x="14801784" y="3205048"/>
              <a:ext cx="0" cy="11124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8FBEF62-7656-41A0-AC11-969227EF1675}"/>
                </a:ext>
              </a:extLst>
            </p:cNvPr>
            <p:cNvCxnSpPr>
              <a:cxnSpLocks/>
            </p:cNvCxnSpPr>
            <p:nvPr/>
          </p:nvCxnSpPr>
          <p:spPr>
            <a:xfrm>
              <a:off x="15032156" y="3202767"/>
              <a:ext cx="2" cy="11123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CD8E085-D698-407D-A47D-4BE6C38685C7}"/>
                </a:ext>
              </a:extLst>
            </p:cNvPr>
            <p:cNvCxnSpPr>
              <a:cxnSpLocks/>
            </p:cNvCxnSpPr>
            <p:nvPr/>
          </p:nvCxnSpPr>
          <p:spPr>
            <a:xfrm>
              <a:off x="15262530" y="3202767"/>
              <a:ext cx="0" cy="11123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0B5E5106-9B98-4ED1-A4C1-2D57DC72597C}"/>
                </a:ext>
              </a:extLst>
            </p:cNvPr>
            <p:cNvCxnSpPr>
              <a:cxnSpLocks/>
            </p:cNvCxnSpPr>
            <p:nvPr/>
          </p:nvCxnSpPr>
          <p:spPr>
            <a:xfrm>
              <a:off x="15492901" y="3202767"/>
              <a:ext cx="0" cy="11123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1A05F90-D7E5-4248-A866-40862E2993DE}"/>
              </a:ext>
            </a:extLst>
          </p:cNvPr>
          <p:cNvGrpSpPr/>
          <p:nvPr/>
        </p:nvGrpSpPr>
        <p:grpSpPr>
          <a:xfrm>
            <a:off x="8613910" y="4518181"/>
            <a:ext cx="2788981" cy="1419795"/>
            <a:chOff x="8293407" y="6915367"/>
            <a:chExt cx="2887040" cy="1469713"/>
          </a:xfrm>
        </p:grpSpPr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AE848867-F805-47B4-9E13-01795039A25E}"/>
                </a:ext>
              </a:extLst>
            </p:cNvPr>
            <p:cNvSpPr txBox="1"/>
            <p:nvPr/>
          </p:nvSpPr>
          <p:spPr>
            <a:xfrm rot="16200000">
              <a:off x="7705702" y="7524621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SD1SD2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9FBD3100-8FCA-4518-90E4-B985D098F5E3}"/>
                </a:ext>
              </a:extLst>
            </p:cNvPr>
            <p:cNvSpPr txBox="1"/>
            <p:nvPr/>
          </p:nvSpPr>
          <p:spPr>
            <a:xfrm rot="16200000">
              <a:off x="8361766" y="7512748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DFA </a:t>
              </a:r>
              <a:r>
                <a:rPr lang="el-GR" sz="1063" dirty="0"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latin typeface="arial" panose="020B0604020202020204" pitchFamily="34" charset="0"/>
                </a:rPr>
                <a:t>1</a:t>
              </a:r>
              <a:r>
                <a:rPr lang="en-SG" sz="1063" dirty="0">
                  <a:latin typeface="arial" panose="020B0604020202020204" pitchFamily="34" charset="0"/>
                </a:rPr>
                <a:t> </a:t>
              </a:r>
              <a:r>
                <a:rPr lang="en-SG" sz="1063" dirty="0" err="1">
                  <a:latin typeface="arial" panose="020B0604020202020204" pitchFamily="34" charset="0"/>
                </a:rPr>
                <a:t>DimMean</a:t>
              </a:r>
              <a:endParaRPr lang="en-SG" sz="1063" dirty="0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73C86AF4-1479-4A14-BAC6-F268D000C4DF}"/>
                </a:ext>
              </a:extLst>
            </p:cNvPr>
            <p:cNvSpPr txBox="1"/>
            <p:nvPr/>
          </p:nvSpPr>
          <p:spPr>
            <a:xfrm rot="16200000">
              <a:off x="7928715" y="7512749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 err="1"/>
                <a:t>HFn</a:t>
              </a:r>
              <a:endParaRPr lang="en-SG" sz="1063" dirty="0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8AA5364-55B5-424C-8B6E-F666FA7EF6AE}"/>
                </a:ext>
              </a:extLst>
            </p:cNvPr>
            <p:cNvSpPr txBox="1"/>
            <p:nvPr/>
          </p:nvSpPr>
          <p:spPr>
            <a:xfrm rot="16200000">
              <a:off x="8145981" y="7506821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HFD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B2F5FFE-38FB-498D-BE24-A60202747258}"/>
                </a:ext>
              </a:extLst>
            </p:cNvPr>
            <p:cNvSpPr txBox="1"/>
            <p:nvPr/>
          </p:nvSpPr>
          <p:spPr>
            <a:xfrm rot="16200000">
              <a:off x="8572551" y="7524621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DFA </a:t>
              </a:r>
              <a:r>
                <a:rPr lang="el-GR" sz="1063" dirty="0"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latin typeface="arial" panose="020B0604020202020204" pitchFamily="34" charset="0"/>
                </a:rPr>
                <a:t>2</a:t>
              </a:r>
              <a:r>
                <a:rPr lang="en-SG" sz="1063" dirty="0">
                  <a:latin typeface="arial" panose="020B0604020202020204" pitchFamily="34" charset="0"/>
                </a:rPr>
                <a:t> </a:t>
              </a:r>
              <a:r>
                <a:rPr lang="en-SG" sz="1063" dirty="0" err="1">
                  <a:latin typeface="arial" panose="020B0604020202020204" pitchFamily="34" charset="0"/>
                </a:rPr>
                <a:t>ExpRange</a:t>
              </a:r>
              <a:endParaRPr lang="en-SG" sz="1063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2B430AF-07C9-47AF-B877-395186F13DDC}"/>
                </a:ext>
              </a:extLst>
            </p:cNvPr>
            <p:cNvSpPr txBox="1"/>
            <p:nvPr/>
          </p:nvSpPr>
          <p:spPr>
            <a:xfrm rot="16200000">
              <a:off x="8781031" y="7524621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DFA </a:t>
              </a:r>
              <a:r>
                <a:rPr lang="el-GR" sz="1063" dirty="0"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latin typeface="arial" panose="020B0604020202020204" pitchFamily="34" charset="0"/>
                </a:rPr>
                <a:t>2</a:t>
              </a:r>
              <a:r>
                <a:rPr lang="en-SG" sz="1063" dirty="0">
                  <a:latin typeface="arial" panose="020B0604020202020204" pitchFamily="34" charset="0"/>
                </a:rPr>
                <a:t> </a:t>
              </a:r>
              <a:r>
                <a:rPr lang="en-SG" sz="1063" dirty="0" err="1">
                  <a:latin typeface="arial" panose="020B0604020202020204" pitchFamily="34" charset="0"/>
                </a:rPr>
                <a:t>DimRange</a:t>
              </a:r>
              <a:endParaRPr lang="en-SG" sz="1063" dirty="0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2EA744AF-54DB-4356-87CD-7B7B479688F2}"/>
                </a:ext>
              </a:extLst>
            </p:cNvPr>
            <p:cNvSpPr txBox="1"/>
            <p:nvPr/>
          </p:nvSpPr>
          <p:spPr>
            <a:xfrm rot="16200000">
              <a:off x="9001892" y="7532473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DFA </a:t>
              </a:r>
              <a:r>
                <a:rPr lang="el-GR" sz="1063" dirty="0"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latin typeface="arial" panose="020B0604020202020204" pitchFamily="34" charset="0"/>
                </a:rPr>
                <a:t>2</a:t>
              </a:r>
              <a:endParaRPr lang="en-SG" sz="1063" dirty="0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7CF2459C-F4C7-4718-9990-9D8F96EDFA89}"/>
                </a:ext>
              </a:extLst>
            </p:cNvPr>
            <p:cNvSpPr txBox="1"/>
            <p:nvPr/>
          </p:nvSpPr>
          <p:spPr>
            <a:xfrm rot="16200000">
              <a:off x="9225026" y="7519550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DFA </a:t>
              </a:r>
              <a:r>
                <a:rPr lang="el-GR" sz="1063" dirty="0"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latin typeface="arial" panose="020B0604020202020204" pitchFamily="34" charset="0"/>
                </a:rPr>
                <a:t>2</a:t>
              </a:r>
              <a:r>
                <a:rPr lang="en-SG" sz="1063" dirty="0">
                  <a:latin typeface="arial" panose="020B0604020202020204" pitchFamily="34" charset="0"/>
                </a:rPr>
                <a:t> </a:t>
              </a:r>
              <a:r>
                <a:rPr lang="en-SG" sz="1063" dirty="0" err="1">
                  <a:latin typeface="arial" panose="020B0604020202020204" pitchFamily="34" charset="0"/>
                </a:rPr>
                <a:t>ExpMean</a:t>
              </a:r>
              <a:endParaRPr lang="en-SG" sz="1063" dirty="0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02DE5C53-EBE2-4D53-9947-87DA5A835B1A}"/>
                </a:ext>
              </a:extLst>
            </p:cNvPr>
            <p:cNvSpPr txBox="1"/>
            <p:nvPr/>
          </p:nvSpPr>
          <p:spPr>
            <a:xfrm rot="16200000">
              <a:off x="9448647" y="7514279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CSI (modified)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B7E44EB-B86F-4674-9835-9B8D8C316478}"/>
                </a:ext>
              </a:extLst>
            </p:cNvPr>
            <p:cNvSpPr txBox="1"/>
            <p:nvPr/>
          </p:nvSpPr>
          <p:spPr>
            <a:xfrm rot="16200000">
              <a:off x="9658895" y="7532474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 err="1"/>
                <a:t>LFn</a:t>
              </a:r>
              <a:endParaRPr lang="en-SG" sz="1063" dirty="0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A4066780-EBE1-4A37-A5E4-F0DF5F6D95C2}"/>
                </a:ext>
              </a:extLst>
            </p:cNvPr>
            <p:cNvSpPr txBox="1"/>
            <p:nvPr/>
          </p:nvSpPr>
          <p:spPr>
            <a:xfrm rot="16200000">
              <a:off x="9876533" y="7529318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CSI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F47A41BB-A6F3-4520-BD15-014686B20ED8}"/>
                </a:ext>
              </a:extLst>
            </p:cNvPr>
            <p:cNvSpPr txBox="1"/>
            <p:nvPr/>
          </p:nvSpPr>
          <p:spPr>
            <a:xfrm rot="16200000">
              <a:off x="10121469" y="7512743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LFHF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12B926F9-E549-4AB2-90F2-725535678F33}"/>
                </a:ext>
              </a:extLst>
            </p:cNvPr>
            <p:cNvSpPr txBox="1"/>
            <p:nvPr/>
          </p:nvSpPr>
          <p:spPr>
            <a:xfrm rot="16200000">
              <a:off x="10327841" y="7503072"/>
              <a:ext cx="1440312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DFA </a:t>
              </a:r>
              <a:r>
                <a:rPr lang="el-GR" sz="1063" dirty="0"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latin typeface="arial" panose="020B0604020202020204" pitchFamily="34" charset="0"/>
                </a:rPr>
                <a:t>1</a:t>
              </a:r>
              <a:endParaRPr lang="en-SG" sz="1063" dirty="0"/>
            </a:p>
          </p:txBody>
        </p:sp>
      </p:grpSp>
      <p:sp>
        <p:nvSpPr>
          <p:cNvPr id="424" name="Oval 423">
            <a:extLst>
              <a:ext uri="{FF2B5EF4-FFF2-40B4-BE49-F238E27FC236}">
                <a16:creationId xmlns:a16="http://schemas.microsoft.com/office/drawing/2014/main" id="{0CF45520-A25E-4330-8A9B-3CE0367069B1}"/>
              </a:ext>
            </a:extLst>
          </p:cNvPr>
          <p:cNvSpPr>
            <a:spLocks noChangeAspect="1"/>
          </p:cNvSpPr>
          <p:nvPr/>
        </p:nvSpPr>
        <p:spPr>
          <a:xfrm>
            <a:off x="8654910" y="4353559"/>
            <a:ext cx="151200" cy="151199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BBD546E7-A4B0-4171-8FD2-4BCF76126EBE}"/>
              </a:ext>
            </a:extLst>
          </p:cNvPr>
          <p:cNvSpPr>
            <a:spLocks noChangeAspect="1"/>
          </p:cNvSpPr>
          <p:nvPr/>
        </p:nvSpPr>
        <p:spPr>
          <a:xfrm>
            <a:off x="8859069" y="4329736"/>
            <a:ext cx="216000" cy="215999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F5463E31-8B52-4976-A8CE-C07D00C3F813}"/>
              </a:ext>
            </a:extLst>
          </p:cNvPr>
          <p:cNvSpPr>
            <a:spLocks noChangeAspect="1"/>
          </p:cNvSpPr>
          <p:nvPr/>
        </p:nvSpPr>
        <p:spPr>
          <a:xfrm>
            <a:off x="9096872" y="4347116"/>
            <a:ext cx="180000" cy="179999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55DE4118-2709-4045-AA17-BBA8662B8287}"/>
              </a:ext>
            </a:extLst>
          </p:cNvPr>
          <p:cNvSpPr>
            <a:spLocks noChangeAspect="1"/>
          </p:cNvSpPr>
          <p:nvPr/>
        </p:nvSpPr>
        <p:spPr>
          <a:xfrm>
            <a:off x="9313852" y="4374957"/>
            <a:ext cx="115200" cy="115199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23F228F3-4FE9-442D-90E5-CF65B925E441}"/>
              </a:ext>
            </a:extLst>
          </p:cNvPr>
          <p:cNvSpPr>
            <a:spLocks noChangeAspect="1"/>
          </p:cNvSpPr>
          <p:nvPr/>
        </p:nvSpPr>
        <p:spPr>
          <a:xfrm>
            <a:off x="9523485" y="4384454"/>
            <a:ext cx="108000" cy="107999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2538A06B-9A5E-45B0-A1B6-2B9FE5FCDED2}"/>
              </a:ext>
            </a:extLst>
          </p:cNvPr>
          <p:cNvSpPr>
            <a:spLocks noChangeAspect="1"/>
          </p:cNvSpPr>
          <p:nvPr/>
        </p:nvSpPr>
        <p:spPr>
          <a:xfrm>
            <a:off x="9726737" y="4379534"/>
            <a:ext cx="118800" cy="118799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53B17BBC-9D8D-4167-AC04-AD9AE88999F3}"/>
              </a:ext>
            </a:extLst>
          </p:cNvPr>
          <p:cNvSpPr>
            <a:spLocks noChangeAspect="1"/>
          </p:cNvSpPr>
          <p:nvPr/>
        </p:nvSpPr>
        <p:spPr>
          <a:xfrm>
            <a:off x="9937000" y="4383957"/>
            <a:ext cx="126000" cy="125999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FC9D9411-DABE-4BD4-8838-B110359414C7}"/>
              </a:ext>
            </a:extLst>
          </p:cNvPr>
          <p:cNvSpPr>
            <a:spLocks noChangeAspect="1"/>
          </p:cNvSpPr>
          <p:nvPr/>
        </p:nvSpPr>
        <p:spPr>
          <a:xfrm>
            <a:off x="10171629" y="4389460"/>
            <a:ext cx="115200" cy="115199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FF210D71-BE19-429B-B088-6CE394BD24EE}"/>
              </a:ext>
            </a:extLst>
          </p:cNvPr>
          <p:cNvSpPr>
            <a:spLocks noChangeAspect="1"/>
          </p:cNvSpPr>
          <p:nvPr/>
        </p:nvSpPr>
        <p:spPr>
          <a:xfrm>
            <a:off x="10381853" y="4395303"/>
            <a:ext cx="97200" cy="97200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7F504AAB-995D-4E1E-889F-C2D4ABCBA001}"/>
              </a:ext>
            </a:extLst>
          </p:cNvPr>
          <p:cNvSpPr/>
          <p:nvPr/>
        </p:nvSpPr>
        <p:spPr>
          <a:xfrm>
            <a:off x="10564968" y="4346078"/>
            <a:ext cx="171878" cy="171877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64437ACE-0984-4F9C-8B36-9683DAF291A2}"/>
              </a:ext>
            </a:extLst>
          </p:cNvPr>
          <p:cNvSpPr>
            <a:spLocks noChangeAspect="1"/>
          </p:cNvSpPr>
          <p:nvPr/>
        </p:nvSpPr>
        <p:spPr>
          <a:xfrm>
            <a:off x="10800296" y="4388709"/>
            <a:ext cx="86400" cy="86399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383B085D-5F03-46D7-8D38-0FB6C7ECB134}"/>
              </a:ext>
            </a:extLst>
          </p:cNvPr>
          <p:cNvSpPr/>
          <p:nvPr/>
        </p:nvSpPr>
        <p:spPr>
          <a:xfrm>
            <a:off x="10970966" y="4356203"/>
            <a:ext cx="165600" cy="165600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4BF7B6F0-C362-4B60-96FC-024DE93EEBCA}"/>
              </a:ext>
            </a:extLst>
          </p:cNvPr>
          <p:cNvSpPr>
            <a:spLocks noChangeAspect="1"/>
          </p:cNvSpPr>
          <p:nvPr/>
        </p:nvSpPr>
        <p:spPr>
          <a:xfrm>
            <a:off x="11233216" y="4371645"/>
            <a:ext cx="129600" cy="129599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8B308B25-E51A-473A-9E1F-F428A608FD97}"/>
              </a:ext>
            </a:extLst>
          </p:cNvPr>
          <p:cNvGrpSpPr/>
          <p:nvPr/>
        </p:nvGrpSpPr>
        <p:grpSpPr>
          <a:xfrm>
            <a:off x="12013981" y="4590523"/>
            <a:ext cx="1385197" cy="628014"/>
            <a:chOff x="10928640" y="6207460"/>
            <a:chExt cx="1433903" cy="650094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FDF1DCF-15E0-45C5-8B47-FD04389F1BA7}"/>
                </a:ext>
              </a:extLst>
            </p:cNvPr>
            <p:cNvSpPr txBox="1"/>
            <p:nvPr/>
          </p:nvSpPr>
          <p:spPr>
            <a:xfrm rot="16200000">
              <a:off x="10737476" y="6398911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PAS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A5A6CF5-1253-44A6-9981-7FBEC496422C}"/>
                </a:ext>
              </a:extLst>
            </p:cNvPr>
            <p:cNvSpPr txBox="1"/>
            <p:nvPr/>
          </p:nvSpPr>
          <p:spPr>
            <a:xfrm rot="16200000">
              <a:off x="11114219" y="6398624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IALS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AC313B0-FC1F-43E7-865F-33180A381915}"/>
                </a:ext>
              </a:extLst>
            </p:cNvPr>
            <p:cNvSpPr txBox="1"/>
            <p:nvPr/>
          </p:nvSpPr>
          <p:spPr>
            <a:xfrm rot="16200000">
              <a:off x="11500936" y="6401489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PSS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78D2A24-C356-4361-96F9-375111A831A6}"/>
                </a:ext>
              </a:extLst>
            </p:cNvPr>
            <p:cNvSpPr txBox="1"/>
            <p:nvPr/>
          </p:nvSpPr>
          <p:spPr>
            <a:xfrm rot="16200000">
              <a:off x="11906477" y="6398624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PIP</a:t>
              </a:r>
            </a:p>
          </p:txBody>
        </p:sp>
      </p:grpSp>
      <p:sp>
        <p:nvSpPr>
          <p:cNvPr id="437" name="Oval 436">
            <a:extLst>
              <a:ext uri="{FF2B5EF4-FFF2-40B4-BE49-F238E27FC236}">
                <a16:creationId xmlns:a16="http://schemas.microsoft.com/office/drawing/2014/main" id="{6749175C-8E75-49A5-ACD0-D4035DA1197E}"/>
              </a:ext>
            </a:extLst>
          </p:cNvPr>
          <p:cNvSpPr>
            <a:spLocks noChangeAspect="1"/>
          </p:cNvSpPr>
          <p:nvPr/>
        </p:nvSpPr>
        <p:spPr>
          <a:xfrm>
            <a:off x="12054665" y="4376573"/>
            <a:ext cx="133200" cy="133199"/>
          </a:xfrm>
          <a:prstGeom prst="ellipse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BD836E25-4CDF-44A2-B448-516FCA1F88CA}"/>
              </a:ext>
            </a:extLst>
          </p:cNvPr>
          <p:cNvSpPr>
            <a:spLocks noChangeAspect="1"/>
          </p:cNvSpPr>
          <p:nvPr/>
        </p:nvSpPr>
        <p:spPr>
          <a:xfrm>
            <a:off x="12433936" y="4385003"/>
            <a:ext cx="136801" cy="136800"/>
          </a:xfrm>
          <a:prstGeom prst="ellipse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DC554CC2-FB10-49C3-B1B8-9CB47DC8174B}"/>
              </a:ext>
            </a:extLst>
          </p:cNvPr>
          <p:cNvSpPr>
            <a:spLocks noChangeAspect="1"/>
          </p:cNvSpPr>
          <p:nvPr/>
        </p:nvSpPr>
        <p:spPr>
          <a:xfrm>
            <a:off x="12825434" y="4395670"/>
            <a:ext cx="122400" cy="122399"/>
          </a:xfrm>
          <a:prstGeom prst="ellipse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9B8A506E-10FB-4841-8E27-198566BC241C}"/>
              </a:ext>
            </a:extLst>
          </p:cNvPr>
          <p:cNvSpPr>
            <a:spLocks noChangeAspect="1"/>
          </p:cNvSpPr>
          <p:nvPr/>
        </p:nvSpPr>
        <p:spPr>
          <a:xfrm>
            <a:off x="13205128" y="4381578"/>
            <a:ext cx="133200" cy="133199"/>
          </a:xfrm>
          <a:prstGeom prst="ellipse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D9016A5-4664-49A0-93B4-67C8D1377D7E}"/>
              </a:ext>
            </a:extLst>
          </p:cNvPr>
          <p:cNvGrpSpPr/>
          <p:nvPr/>
        </p:nvGrpSpPr>
        <p:grpSpPr>
          <a:xfrm>
            <a:off x="14573308" y="4508345"/>
            <a:ext cx="950884" cy="655898"/>
            <a:chOff x="12564948" y="6180823"/>
            <a:chExt cx="984317" cy="678959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636D9F4-1B3F-416B-9897-D4B358ECAD2C}"/>
                </a:ext>
              </a:extLst>
            </p:cNvPr>
            <p:cNvSpPr txBox="1"/>
            <p:nvPr/>
          </p:nvSpPr>
          <p:spPr>
            <a:xfrm rot="16200000">
              <a:off x="12373784" y="6403717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C1a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986A98B-83B4-4F35-9189-1DBD4A273896}"/>
                </a:ext>
              </a:extLst>
            </p:cNvPr>
            <p:cNvSpPr txBox="1"/>
            <p:nvPr/>
          </p:nvSpPr>
          <p:spPr>
            <a:xfrm rot="16200000">
              <a:off x="12618719" y="6397674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C2a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35C2348-3356-4A99-B8F3-D874046B1760}"/>
                </a:ext>
              </a:extLst>
            </p:cNvPr>
            <p:cNvSpPr txBox="1"/>
            <p:nvPr/>
          </p:nvSpPr>
          <p:spPr>
            <a:xfrm rot="16200000">
              <a:off x="12855959" y="6371987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Ca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65E8C1A-1C28-4D77-8DFC-EAF16D6BEB5E}"/>
                </a:ext>
              </a:extLst>
            </p:cNvPr>
            <p:cNvSpPr txBox="1"/>
            <p:nvPr/>
          </p:nvSpPr>
          <p:spPr>
            <a:xfrm rot="16200000">
              <a:off x="13093199" y="6386598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PI</a:t>
              </a:r>
            </a:p>
          </p:txBody>
        </p:sp>
      </p:grpSp>
      <p:sp>
        <p:nvSpPr>
          <p:cNvPr id="441" name="Oval 440">
            <a:extLst>
              <a:ext uri="{FF2B5EF4-FFF2-40B4-BE49-F238E27FC236}">
                <a16:creationId xmlns:a16="http://schemas.microsoft.com/office/drawing/2014/main" id="{8F0910F7-D7FD-4537-9E6F-6F2B997F3399}"/>
              </a:ext>
            </a:extLst>
          </p:cNvPr>
          <p:cNvSpPr>
            <a:spLocks noChangeAspect="1"/>
          </p:cNvSpPr>
          <p:nvPr/>
        </p:nvSpPr>
        <p:spPr>
          <a:xfrm>
            <a:off x="14667172" y="4402657"/>
            <a:ext cx="72000" cy="72000"/>
          </a:xfrm>
          <a:prstGeom prst="ellipse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C7C12668-3B60-4885-85EF-4A9613B4F06D}"/>
              </a:ext>
            </a:extLst>
          </p:cNvPr>
          <p:cNvSpPr>
            <a:spLocks noChangeAspect="1"/>
          </p:cNvSpPr>
          <p:nvPr/>
        </p:nvSpPr>
        <p:spPr>
          <a:xfrm>
            <a:off x="14865746" y="4372284"/>
            <a:ext cx="136800" cy="136799"/>
          </a:xfrm>
          <a:prstGeom prst="ellipse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29533B60-E8CE-471A-9E24-BC5A7B3A332E}"/>
              </a:ext>
            </a:extLst>
          </p:cNvPr>
          <p:cNvSpPr>
            <a:spLocks noChangeAspect="1"/>
          </p:cNvSpPr>
          <p:nvPr/>
        </p:nvSpPr>
        <p:spPr>
          <a:xfrm>
            <a:off x="15120257" y="4393651"/>
            <a:ext cx="93600" cy="93599"/>
          </a:xfrm>
          <a:prstGeom prst="ellipse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2B69182A-DE7D-4FD9-BACD-8D4053999A05}"/>
              </a:ext>
            </a:extLst>
          </p:cNvPr>
          <p:cNvSpPr>
            <a:spLocks noChangeAspect="1"/>
          </p:cNvSpPr>
          <p:nvPr/>
        </p:nvSpPr>
        <p:spPr>
          <a:xfrm>
            <a:off x="15326849" y="4374957"/>
            <a:ext cx="144000" cy="144000"/>
          </a:xfrm>
          <a:prstGeom prst="ellipse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273C473-1ED5-4BB2-B2D6-4069AD5AE82D}"/>
              </a:ext>
            </a:extLst>
          </p:cNvPr>
          <p:cNvGrpSpPr/>
          <p:nvPr/>
        </p:nvGrpSpPr>
        <p:grpSpPr>
          <a:xfrm>
            <a:off x="15609284" y="4531513"/>
            <a:ext cx="953898" cy="1391391"/>
            <a:chOff x="15896313" y="5846956"/>
            <a:chExt cx="953898" cy="1391391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2F1503FE-5BD9-4EDE-8A62-5923A470BFAC}"/>
                </a:ext>
              </a:extLst>
            </p:cNvPr>
            <p:cNvGrpSpPr/>
            <p:nvPr/>
          </p:nvGrpSpPr>
          <p:grpSpPr>
            <a:xfrm>
              <a:off x="16121077" y="5859939"/>
              <a:ext cx="729134" cy="628807"/>
              <a:chOff x="13989807" y="7000319"/>
              <a:chExt cx="754770" cy="650916"/>
            </a:xfrm>
          </p:grpSpPr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CF8A336-CC56-4644-9DD9-BCC0EF098119}"/>
                  </a:ext>
                </a:extLst>
              </p:cNvPr>
              <p:cNvSpPr txBox="1"/>
              <p:nvPr/>
            </p:nvSpPr>
            <p:spPr>
              <a:xfrm rot="16200000">
                <a:off x="13798643" y="7195168"/>
                <a:ext cx="647229" cy="26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1063" dirty="0"/>
                  <a:t>AI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52D39448-EB01-4A8A-8900-982181F908AF}"/>
                  </a:ext>
                </a:extLst>
              </p:cNvPr>
              <p:cNvSpPr txBox="1"/>
              <p:nvPr/>
            </p:nvSpPr>
            <p:spPr>
              <a:xfrm rot="16200000">
                <a:off x="14051521" y="7195170"/>
                <a:ext cx="647229" cy="26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1063" dirty="0"/>
                  <a:t>GI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ABA83B8-ED34-4662-A1C7-13451136D2DF}"/>
                  </a:ext>
                </a:extLst>
              </p:cNvPr>
              <p:cNvSpPr txBox="1"/>
              <p:nvPr/>
            </p:nvSpPr>
            <p:spPr>
              <a:xfrm rot="16200000">
                <a:off x="14288512" y="7191483"/>
                <a:ext cx="647229" cy="26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1063" dirty="0"/>
                  <a:t>SI</a:t>
                </a:r>
              </a:p>
            </p:txBody>
          </p:sp>
        </p:grp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1EC523D6-FB9F-493C-81FA-A30F3434800D}"/>
                </a:ext>
              </a:extLst>
            </p:cNvPr>
            <p:cNvSpPr txBox="1"/>
            <p:nvPr/>
          </p:nvSpPr>
          <p:spPr>
            <a:xfrm rot="16200000">
              <a:off x="15328569" y="6414700"/>
              <a:ext cx="1391391" cy="255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>
                  <a:solidFill>
                    <a:schemeClr val="bg2">
                      <a:lumMod val="90000"/>
                    </a:schemeClr>
                  </a:solidFill>
                </a:rPr>
                <a:t>DFA </a:t>
              </a:r>
              <a:r>
                <a:rPr lang="el-GR" sz="1063" dirty="0">
                  <a:solidFill>
                    <a:schemeClr val="bg2">
                      <a:lumMod val="90000"/>
                    </a:schemeClr>
                  </a:solidFill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solidFill>
                    <a:schemeClr val="bg2">
                      <a:lumMod val="90000"/>
                    </a:schemeClr>
                  </a:solidFill>
                  <a:latin typeface="arial" panose="020B0604020202020204" pitchFamily="34" charset="0"/>
                </a:rPr>
                <a:t>1 </a:t>
              </a:r>
              <a:r>
                <a:rPr lang="en-SG" sz="1063" dirty="0" err="1">
                  <a:solidFill>
                    <a:schemeClr val="bg2">
                      <a:lumMod val="90000"/>
                    </a:schemeClr>
                  </a:solidFill>
                  <a:latin typeface="arial" panose="020B0604020202020204" pitchFamily="34" charset="0"/>
                </a:rPr>
                <a:t>DimRange</a:t>
              </a:r>
              <a:endParaRPr lang="en-SG" sz="1063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445" name="Oval 444">
            <a:extLst>
              <a:ext uri="{FF2B5EF4-FFF2-40B4-BE49-F238E27FC236}">
                <a16:creationId xmlns:a16="http://schemas.microsoft.com/office/drawing/2014/main" id="{DAC14B71-D516-47FF-AB07-052DCEBF4515}"/>
              </a:ext>
            </a:extLst>
          </p:cNvPr>
          <p:cNvSpPr>
            <a:spLocks noChangeAspect="1"/>
          </p:cNvSpPr>
          <p:nvPr/>
        </p:nvSpPr>
        <p:spPr>
          <a:xfrm>
            <a:off x="15693741" y="4398795"/>
            <a:ext cx="79200" cy="79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D21BB9AE-5AAB-431D-B89A-89267FEB5038}"/>
              </a:ext>
            </a:extLst>
          </p:cNvPr>
          <p:cNvSpPr>
            <a:spLocks noChangeAspect="1"/>
          </p:cNvSpPr>
          <p:nvPr/>
        </p:nvSpPr>
        <p:spPr>
          <a:xfrm>
            <a:off x="15907257" y="4388067"/>
            <a:ext cx="118800" cy="118799"/>
          </a:xfrm>
          <a:prstGeom prst="ellipse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41F43D8D-BC49-4D10-B2ED-0D89F0252C76}"/>
              </a:ext>
            </a:extLst>
          </p:cNvPr>
          <p:cNvSpPr>
            <a:spLocks noChangeAspect="1"/>
          </p:cNvSpPr>
          <p:nvPr/>
        </p:nvSpPr>
        <p:spPr>
          <a:xfrm>
            <a:off x="16150488" y="4396380"/>
            <a:ext cx="111600" cy="111599"/>
          </a:xfrm>
          <a:prstGeom prst="ellipse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5326C1EB-0B39-48AA-A466-68953E5337B9}"/>
              </a:ext>
            </a:extLst>
          </p:cNvPr>
          <p:cNvSpPr>
            <a:spLocks noChangeAspect="1"/>
          </p:cNvSpPr>
          <p:nvPr/>
        </p:nvSpPr>
        <p:spPr>
          <a:xfrm>
            <a:off x="16381230" y="4385466"/>
            <a:ext cx="108000" cy="107999"/>
          </a:xfrm>
          <a:prstGeom prst="ellipse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32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40C81A1-683E-4065-930F-BABD96C32B31}"/>
              </a:ext>
            </a:extLst>
          </p:cNvPr>
          <p:cNvGrpSpPr/>
          <p:nvPr/>
        </p:nvGrpSpPr>
        <p:grpSpPr>
          <a:xfrm>
            <a:off x="12124281" y="1909293"/>
            <a:ext cx="1139436" cy="2392712"/>
            <a:chOff x="12025282" y="1921800"/>
            <a:chExt cx="1139436" cy="2392712"/>
          </a:xfrm>
        </p:grpSpPr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0CDD7874-A5C9-40B0-B04A-0AAB8F6DD8D6}"/>
                </a:ext>
              </a:extLst>
            </p:cNvPr>
            <p:cNvCxnSpPr>
              <a:cxnSpLocks/>
              <a:stCxn id="110" idx="2"/>
            </p:cNvCxnSpPr>
            <p:nvPr/>
          </p:nvCxnSpPr>
          <p:spPr>
            <a:xfrm flipH="1">
              <a:off x="12025282" y="1921800"/>
              <a:ext cx="673834" cy="2387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4E6C5A31-022A-4CC4-B388-59D4ED1B6073}"/>
                </a:ext>
              </a:extLst>
            </p:cNvPr>
            <p:cNvCxnSpPr>
              <a:cxnSpLocks/>
              <a:stCxn id="110" idx="2"/>
            </p:cNvCxnSpPr>
            <p:nvPr/>
          </p:nvCxnSpPr>
          <p:spPr>
            <a:xfrm flipH="1">
              <a:off x="12405094" y="1921800"/>
              <a:ext cx="294022" cy="23727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EEE0949F-BB55-4530-AFD9-138CCB63B7CC}"/>
                </a:ext>
              </a:extLst>
            </p:cNvPr>
            <p:cNvCxnSpPr>
              <a:cxnSpLocks/>
              <a:stCxn id="110" idx="2"/>
            </p:cNvCxnSpPr>
            <p:nvPr/>
          </p:nvCxnSpPr>
          <p:spPr>
            <a:xfrm>
              <a:off x="12699116" y="1921800"/>
              <a:ext cx="85789" cy="2392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6073A828-02D7-4464-A692-C35E5A03D43C}"/>
                </a:ext>
              </a:extLst>
            </p:cNvPr>
            <p:cNvCxnSpPr>
              <a:cxnSpLocks/>
            </p:cNvCxnSpPr>
            <p:nvPr/>
          </p:nvCxnSpPr>
          <p:spPr>
            <a:xfrm>
              <a:off x="12726435" y="2001327"/>
              <a:ext cx="438283" cy="2311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A97FCAD-53D9-44E7-A285-05A4023B1B55}"/>
              </a:ext>
            </a:extLst>
          </p:cNvPr>
          <p:cNvGrpSpPr/>
          <p:nvPr/>
        </p:nvGrpSpPr>
        <p:grpSpPr>
          <a:xfrm>
            <a:off x="8733848" y="1805688"/>
            <a:ext cx="2552639" cy="2482424"/>
            <a:chOff x="8733848" y="1805688"/>
            <a:chExt cx="2552639" cy="2482424"/>
          </a:xfrm>
        </p:grpSpPr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0554EE09-46D8-493A-AF38-E5B48DC7EE00}"/>
                </a:ext>
              </a:extLst>
            </p:cNvPr>
            <p:cNvCxnSpPr>
              <a:cxnSpLocks/>
              <a:stCxn id="228" idx="2"/>
            </p:cNvCxnSpPr>
            <p:nvPr/>
          </p:nvCxnSpPr>
          <p:spPr>
            <a:xfrm flipH="1">
              <a:off x="9166438" y="1893327"/>
              <a:ext cx="827612" cy="2389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29F272BA-842A-44FA-8C6F-2B9B55896643}"/>
                </a:ext>
              </a:extLst>
            </p:cNvPr>
            <p:cNvCxnSpPr>
              <a:cxnSpLocks/>
              <a:stCxn id="228" idx="2"/>
            </p:cNvCxnSpPr>
            <p:nvPr/>
          </p:nvCxnSpPr>
          <p:spPr>
            <a:xfrm flipH="1">
              <a:off x="8959412" y="1893327"/>
              <a:ext cx="1034638" cy="2389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918BB38-2F39-4D9D-9070-BFF3B0DBA1F9}"/>
                </a:ext>
              </a:extLst>
            </p:cNvPr>
            <p:cNvCxnSpPr>
              <a:cxnSpLocks/>
              <a:stCxn id="228" idx="2"/>
            </p:cNvCxnSpPr>
            <p:nvPr/>
          </p:nvCxnSpPr>
          <p:spPr>
            <a:xfrm flipH="1">
              <a:off x="8733848" y="1893327"/>
              <a:ext cx="1260202" cy="2389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76BE42AF-1984-4460-ADFE-9E98C31A064D}"/>
                </a:ext>
              </a:extLst>
            </p:cNvPr>
            <p:cNvCxnSpPr>
              <a:cxnSpLocks/>
              <a:stCxn id="228" idx="2"/>
            </p:cNvCxnSpPr>
            <p:nvPr/>
          </p:nvCxnSpPr>
          <p:spPr>
            <a:xfrm flipH="1">
              <a:off x="9373464" y="1893327"/>
              <a:ext cx="620586" cy="2389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7E9F97D-A8DC-4897-952E-475353111D5E}"/>
                </a:ext>
              </a:extLst>
            </p:cNvPr>
            <p:cNvCxnSpPr>
              <a:cxnSpLocks/>
              <a:stCxn id="228" idx="2"/>
            </p:cNvCxnSpPr>
            <p:nvPr/>
          </p:nvCxnSpPr>
          <p:spPr>
            <a:xfrm flipH="1">
              <a:off x="9580490" y="1893327"/>
              <a:ext cx="413560" cy="2389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EC96108E-A31C-4E24-9FC8-7C2E8C8B2DF1}"/>
                </a:ext>
              </a:extLst>
            </p:cNvPr>
            <p:cNvCxnSpPr>
              <a:cxnSpLocks/>
              <a:stCxn id="228" idx="2"/>
            </p:cNvCxnSpPr>
            <p:nvPr/>
          </p:nvCxnSpPr>
          <p:spPr>
            <a:xfrm flipH="1">
              <a:off x="9787516" y="1893327"/>
              <a:ext cx="206534" cy="2389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A8E07D15-1C9B-4433-82F9-0E1162896449}"/>
                </a:ext>
              </a:extLst>
            </p:cNvPr>
            <p:cNvCxnSpPr>
              <a:cxnSpLocks/>
            </p:cNvCxnSpPr>
            <p:nvPr/>
          </p:nvCxnSpPr>
          <p:spPr>
            <a:xfrm>
              <a:off x="9994541" y="1805688"/>
              <a:ext cx="0" cy="2477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D80DF310-33A6-4405-9B6A-887A6CD2DB7A}"/>
                </a:ext>
              </a:extLst>
            </p:cNvPr>
            <p:cNvCxnSpPr>
              <a:cxnSpLocks/>
              <a:stCxn id="228" idx="2"/>
            </p:cNvCxnSpPr>
            <p:nvPr/>
          </p:nvCxnSpPr>
          <p:spPr>
            <a:xfrm>
              <a:off x="9994050" y="1893327"/>
              <a:ext cx="222204" cy="2389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F14C5F1C-FB2E-43B6-8C8A-7B0BC04C23A5}"/>
                </a:ext>
              </a:extLst>
            </p:cNvPr>
            <p:cNvCxnSpPr>
              <a:cxnSpLocks/>
              <a:stCxn id="228" idx="2"/>
            </p:cNvCxnSpPr>
            <p:nvPr/>
          </p:nvCxnSpPr>
          <p:spPr>
            <a:xfrm>
              <a:off x="9994050" y="1893327"/>
              <a:ext cx="429230" cy="23947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F20F3A94-E090-4E69-B403-E76D81B7C22F}"/>
                </a:ext>
              </a:extLst>
            </p:cNvPr>
            <p:cNvCxnSpPr>
              <a:cxnSpLocks/>
              <a:stCxn id="228" idx="2"/>
            </p:cNvCxnSpPr>
            <p:nvPr/>
          </p:nvCxnSpPr>
          <p:spPr>
            <a:xfrm>
              <a:off x="9994050" y="1893327"/>
              <a:ext cx="636256" cy="23947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A734E3A-1C9A-49A0-AD51-A27BF823725D}"/>
                </a:ext>
              </a:extLst>
            </p:cNvPr>
            <p:cNvCxnSpPr>
              <a:cxnSpLocks/>
              <a:stCxn id="228" idx="2"/>
            </p:cNvCxnSpPr>
            <p:nvPr/>
          </p:nvCxnSpPr>
          <p:spPr>
            <a:xfrm>
              <a:off x="9994050" y="1893327"/>
              <a:ext cx="843282" cy="23947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91742678-88ED-4025-8E60-0D56E92EB5F5}"/>
                </a:ext>
              </a:extLst>
            </p:cNvPr>
            <p:cNvCxnSpPr>
              <a:cxnSpLocks/>
            </p:cNvCxnSpPr>
            <p:nvPr/>
          </p:nvCxnSpPr>
          <p:spPr>
            <a:xfrm>
              <a:off x="9994050" y="1909293"/>
              <a:ext cx="1056814" cy="23788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C569AEC3-EE11-44B8-B2CD-A5ED127FB209}"/>
                </a:ext>
              </a:extLst>
            </p:cNvPr>
            <p:cNvCxnSpPr>
              <a:cxnSpLocks/>
              <a:stCxn id="228" idx="2"/>
            </p:cNvCxnSpPr>
            <p:nvPr/>
          </p:nvCxnSpPr>
          <p:spPr>
            <a:xfrm>
              <a:off x="9994050" y="1893327"/>
              <a:ext cx="1292437" cy="23947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EEE309E0-B174-492F-84B2-1637AD6E0FE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887446" y="993670"/>
            <a:ext cx="1065877" cy="1279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A582396-F103-4557-9468-BC11A0F7D180}"/>
              </a:ext>
            </a:extLst>
          </p:cNvPr>
          <p:cNvSpPr/>
          <p:nvPr/>
        </p:nvSpPr>
        <p:spPr>
          <a:xfrm>
            <a:off x="5827713" y="539533"/>
            <a:ext cx="5400000" cy="470036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Frequency/Complexity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A6122-09BF-4B22-BA4E-2CE20E97569C}"/>
              </a:ext>
            </a:extLst>
          </p:cNvPr>
          <p:cNvSpPr/>
          <p:nvPr/>
        </p:nvSpPr>
        <p:spPr>
          <a:xfrm>
            <a:off x="11467981" y="531584"/>
            <a:ext cx="5400000" cy="470036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Extreme Variability Features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C3DFD80-56EC-418B-A82B-6E4F8A676611}"/>
              </a:ext>
            </a:extLst>
          </p:cNvPr>
          <p:cNvSpPr/>
          <p:nvPr/>
        </p:nvSpPr>
        <p:spPr>
          <a:xfrm>
            <a:off x="11448115" y="1549293"/>
            <a:ext cx="2700000" cy="3600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63" dirty="0"/>
              <a:t>HR Fragmentation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9A79F9-E8C5-47EB-87C6-5BE521852A70}"/>
              </a:ext>
            </a:extLst>
          </p:cNvPr>
          <p:cNvSpPr/>
          <p:nvPr/>
        </p:nvSpPr>
        <p:spPr>
          <a:xfrm>
            <a:off x="14224732" y="1541137"/>
            <a:ext cx="2700000" cy="3600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63" dirty="0"/>
              <a:t>HR Asymmetry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0D1EDEA-2DFC-4050-89FB-15A25EB4AFF4}"/>
              </a:ext>
            </a:extLst>
          </p:cNvPr>
          <p:cNvSpPr/>
          <p:nvPr/>
        </p:nvSpPr>
        <p:spPr>
          <a:xfrm>
            <a:off x="15626299" y="2726083"/>
            <a:ext cx="898336" cy="470036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63" dirty="0"/>
              <a:t>Deceleration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3608D26-25A1-4FFD-AA66-AB8B2CD5B600}"/>
              </a:ext>
            </a:extLst>
          </p:cNvPr>
          <p:cNvGrpSpPr/>
          <p:nvPr/>
        </p:nvGrpSpPr>
        <p:grpSpPr>
          <a:xfrm>
            <a:off x="5745047" y="1815973"/>
            <a:ext cx="2775768" cy="2484620"/>
            <a:chOff x="5745047" y="1815973"/>
            <a:chExt cx="2775768" cy="2484620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117B014-A8DF-4ECE-A77B-A59D4A12000F}"/>
                </a:ext>
              </a:extLst>
            </p:cNvPr>
            <p:cNvCxnSpPr>
              <a:cxnSpLocks/>
              <a:stCxn id="188" idx="2"/>
            </p:cNvCxnSpPr>
            <p:nvPr/>
          </p:nvCxnSpPr>
          <p:spPr>
            <a:xfrm flipH="1">
              <a:off x="6156343" y="1893327"/>
              <a:ext cx="996582" cy="2401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DCA524C-A34E-4AEA-91E0-2C5A935F8A88}"/>
                </a:ext>
              </a:extLst>
            </p:cNvPr>
            <p:cNvCxnSpPr>
              <a:cxnSpLocks/>
              <a:stCxn id="188" idx="2"/>
            </p:cNvCxnSpPr>
            <p:nvPr/>
          </p:nvCxnSpPr>
          <p:spPr>
            <a:xfrm flipH="1">
              <a:off x="5959965" y="1893327"/>
              <a:ext cx="1192960" cy="2401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B7924AE-7C3C-4FF8-9B0F-794322A74901}"/>
                </a:ext>
              </a:extLst>
            </p:cNvPr>
            <p:cNvCxnSpPr>
              <a:cxnSpLocks/>
              <a:stCxn id="188" idx="2"/>
            </p:cNvCxnSpPr>
            <p:nvPr/>
          </p:nvCxnSpPr>
          <p:spPr>
            <a:xfrm flipH="1">
              <a:off x="5745047" y="1893327"/>
              <a:ext cx="1407878" cy="2401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F82D297-4460-40F1-8603-2E206803E9DC}"/>
                </a:ext>
              </a:extLst>
            </p:cNvPr>
            <p:cNvCxnSpPr>
              <a:cxnSpLocks/>
              <a:stCxn id="188" idx="2"/>
            </p:cNvCxnSpPr>
            <p:nvPr/>
          </p:nvCxnSpPr>
          <p:spPr>
            <a:xfrm flipH="1">
              <a:off x="6352723" y="1893327"/>
              <a:ext cx="800202" cy="2401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BACC1B5-ABB3-4EB1-BB6C-D618A9B41F22}"/>
                </a:ext>
              </a:extLst>
            </p:cNvPr>
            <p:cNvCxnSpPr>
              <a:cxnSpLocks/>
              <a:stCxn id="188" idx="2"/>
            </p:cNvCxnSpPr>
            <p:nvPr/>
          </p:nvCxnSpPr>
          <p:spPr>
            <a:xfrm flipH="1">
              <a:off x="6549101" y="1893327"/>
              <a:ext cx="603824" cy="2401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22352AA-B8F5-4B41-A555-72FD4CC035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5480" y="1909293"/>
              <a:ext cx="407445" cy="2385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13D71A7-B142-45B3-AFD6-8FB41CDED96B}"/>
                </a:ext>
              </a:extLst>
            </p:cNvPr>
            <p:cNvCxnSpPr>
              <a:cxnSpLocks/>
              <a:stCxn id="188" idx="2"/>
            </p:cNvCxnSpPr>
            <p:nvPr/>
          </p:nvCxnSpPr>
          <p:spPr>
            <a:xfrm flipH="1">
              <a:off x="6941859" y="1893327"/>
              <a:ext cx="211066" cy="2401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704EB3B3-B16A-4E85-B803-B5BC30758E89}"/>
                </a:ext>
              </a:extLst>
            </p:cNvPr>
            <p:cNvCxnSpPr>
              <a:cxnSpLocks/>
            </p:cNvCxnSpPr>
            <p:nvPr/>
          </p:nvCxnSpPr>
          <p:spPr>
            <a:xfrm>
              <a:off x="7138238" y="1815973"/>
              <a:ext cx="14687" cy="24786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8562984-A516-4543-AE60-DAAA208A90B1}"/>
                </a:ext>
              </a:extLst>
            </p:cNvPr>
            <p:cNvCxnSpPr>
              <a:cxnSpLocks/>
              <a:stCxn id="188" idx="2"/>
            </p:cNvCxnSpPr>
            <p:nvPr/>
          </p:nvCxnSpPr>
          <p:spPr>
            <a:xfrm>
              <a:off x="7152925" y="1893327"/>
              <a:ext cx="181692" cy="24065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1EEA95C-9C42-4ED9-8D71-751EBF387B50}"/>
                </a:ext>
              </a:extLst>
            </p:cNvPr>
            <p:cNvCxnSpPr>
              <a:cxnSpLocks/>
              <a:stCxn id="188" idx="2"/>
            </p:cNvCxnSpPr>
            <p:nvPr/>
          </p:nvCxnSpPr>
          <p:spPr>
            <a:xfrm>
              <a:off x="7152925" y="1893327"/>
              <a:ext cx="378071" cy="24065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6433112-64F3-43B4-95A4-B7A4F9F7BDA1}"/>
                </a:ext>
              </a:extLst>
            </p:cNvPr>
            <p:cNvCxnSpPr>
              <a:cxnSpLocks/>
              <a:stCxn id="188" idx="2"/>
            </p:cNvCxnSpPr>
            <p:nvPr/>
          </p:nvCxnSpPr>
          <p:spPr>
            <a:xfrm>
              <a:off x="7152925" y="1893327"/>
              <a:ext cx="574450" cy="24065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71FCE9F-3730-4CE4-8640-4CBABCD2919B}"/>
                </a:ext>
              </a:extLst>
            </p:cNvPr>
            <p:cNvCxnSpPr>
              <a:cxnSpLocks/>
            </p:cNvCxnSpPr>
            <p:nvPr/>
          </p:nvCxnSpPr>
          <p:spPr>
            <a:xfrm>
              <a:off x="7152925" y="1909293"/>
              <a:ext cx="777335" cy="23905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9B90A6-8546-4D97-8D32-C0CD4199C2C2}"/>
                </a:ext>
              </a:extLst>
            </p:cNvPr>
            <p:cNvCxnSpPr>
              <a:cxnSpLocks/>
              <a:stCxn id="188" idx="2"/>
            </p:cNvCxnSpPr>
            <p:nvPr/>
          </p:nvCxnSpPr>
          <p:spPr>
            <a:xfrm>
              <a:off x="7152925" y="1893327"/>
              <a:ext cx="973715" cy="24065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37D6714-BCB9-471D-96FD-D2DB5E6290B6}"/>
                </a:ext>
              </a:extLst>
            </p:cNvPr>
            <p:cNvCxnSpPr>
              <a:cxnSpLocks/>
            </p:cNvCxnSpPr>
            <p:nvPr/>
          </p:nvCxnSpPr>
          <p:spPr>
            <a:xfrm>
              <a:off x="7152925" y="1909293"/>
              <a:ext cx="1171514" cy="23905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0EA2BD5-2A41-43D2-B4D9-7A6569E51750}"/>
                </a:ext>
              </a:extLst>
            </p:cNvPr>
            <p:cNvCxnSpPr>
              <a:cxnSpLocks/>
              <a:stCxn id="188" idx="2"/>
            </p:cNvCxnSpPr>
            <p:nvPr/>
          </p:nvCxnSpPr>
          <p:spPr>
            <a:xfrm>
              <a:off x="7152925" y="1893327"/>
              <a:ext cx="1367890" cy="2407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617A650-D254-475F-9C26-E56006AC30F9}"/>
              </a:ext>
            </a:extLst>
          </p:cNvPr>
          <p:cNvSpPr/>
          <p:nvPr/>
        </p:nvSpPr>
        <p:spPr>
          <a:xfrm>
            <a:off x="5745047" y="1533327"/>
            <a:ext cx="2815755" cy="3600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63" dirty="0"/>
              <a:t>Absolute Frequency/Complexity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E873D27-C406-4CE3-A677-59F47DFD9CC6}"/>
              </a:ext>
            </a:extLst>
          </p:cNvPr>
          <p:cNvSpPr/>
          <p:nvPr/>
        </p:nvSpPr>
        <p:spPr>
          <a:xfrm>
            <a:off x="8586450" y="1533327"/>
            <a:ext cx="2815200" cy="3600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63" dirty="0"/>
              <a:t>Relative Frequency/Complexity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CF638-675A-4979-862E-33A53FD2ED37}"/>
              </a:ext>
            </a:extLst>
          </p:cNvPr>
          <p:cNvSpPr/>
          <p:nvPr/>
        </p:nvSpPr>
        <p:spPr>
          <a:xfrm>
            <a:off x="187446" y="523634"/>
            <a:ext cx="5400000" cy="470036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Core Variability Features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264C02E2-1BFB-4830-A745-1A5DA4E8F94A}"/>
              </a:ext>
            </a:extLst>
          </p:cNvPr>
          <p:cNvGrpSpPr/>
          <p:nvPr/>
        </p:nvGrpSpPr>
        <p:grpSpPr>
          <a:xfrm>
            <a:off x="3710585" y="4508625"/>
            <a:ext cx="618745" cy="835763"/>
            <a:chOff x="3743300" y="7014070"/>
            <a:chExt cx="640500" cy="8651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0C1B4B6-8DC0-448C-A204-4AC079F9727F}"/>
                </a:ext>
              </a:extLst>
            </p:cNvPr>
            <p:cNvSpPr txBox="1"/>
            <p:nvPr/>
          </p:nvSpPr>
          <p:spPr>
            <a:xfrm rot="16200000">
              <a:off x="3515004" y="7242366"/>
              <a:ext cx="721494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 err="1"/>
                <a:t>MeanNN</a:t>
              </a:r>
              <a:endParaRPr lang="en-SG" sz="1063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01D7E61-AD82-4D51-9619-C05D48DDE1E0}"/>
                </a:ext>
              </a:extLst>
            </p:cNvPr>
            <p:cNvSpPr txBox="1"/>
            <p:nvPr/>
          </p:nvSpPr>
          <p:spPr>
            <a:xfrm rot="16200000">
              <a:off x="3821939" y="7317357"/>
              <a:ext cx="858820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 err="1"/>
                <a:t>MedianNN</a:t>
              </a:r>
              <a:endParaRPr lang="en-SG" sz="1063" dirty="0"/>
            </a:p>
          </p:txBody>
        </p:sp>
      </p:grpSp>
      <p:sp>
        <p:nvSpPr>
          <p:cNvPr id="364" name="Oval 363">
            <a:extLst>
              <a:ext uri="{FF2B5EF4-FFF2-40B4-BE49-F238E27FC236}">
                <a16:creationId xmlns:a16="http://schemas.microsoft.com/office/drawing/2014/main" id="{24872E6E-F5FA-4C5D-B5B7-33754A784FE5}"/>
              </a:ext>
            </a:extLst>
          </p:cNvPr>
          <p:cNvSpPr>
            <a:spLocks noChangeAspect="1"/>
          </p:cNvSpPr>
          <p:nvPr/>
        </p:nvSpPr>
        <p:spPr>
          <a:xfrm>
            <a:off x="3769686" y="4383981"/>
            <a:ext cx="126000" cy="126000"/>
          </a:xfrm>
          <a:prstGeom prst="ellipse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6296447A-B894-4F80-AD7C-3B0C19842AE0}"/>
              </a:ext>
            </a:extLst>
          </p:cNvPr>
          <p:cNvSpPr>
            <a:spLocks noChangeAspect="1"/>
          </p:cNvSpPr>
          <p:nvPr/>
        </p:nvSpPr>
        <p:spPr>
          <a:xfrm>
            <a:off x="4138384" y="4379558"/>
            <a:ext cx="122400" cy="122400"/>
          </a:xfrm>
          <a:prstGeom prst="ellipse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B187438-D3B1-4A8A-B7B9-12BE4B73C4BC}"/>
              </a:ext>
            </a:extLst>
          </p:cNvPr>
          <p:cNvSpPr txBox="1"/>
          <p:nvPr/>
        </p:nvSpPr>
        <p:spPr>
          <a:xfrm rot="16200000">
            <a:off x="4512538" y="4717832"/>
            <a:ext cx="625245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 err="1"/>
              <a:t>ApEn</a:t>
            </a:r>
            <a:endParaRPr lang="en-SG" sz="1063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AFFCD9-E7DE-4077-8AAE-47BDB189CACC}"/>
              </a:ext>
            </a:extLst>
          </p:cNvPr>
          <p:cNvSpPr txBox="1"/>
          <p:nvPr/>
        </p:nvSpPr>
        <p:spPr>
          <a:xfrm rot="16200000">
            <a:off x="4831039" y="4717832"/>
            <a:ext cx="625244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 err="1"/>
              <a:t>ShanEn</a:t>
            </a:r>
            <a:endParaRPr lang="en-SG" sz="1063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F180DF-2801-4963-9858-28049E9A958D}"/>
              </a:ext>
            </a:extLst>
          </p:cNvPr>
          <p:cNvSpPr txBox="1"/>
          <p:nvPr/>
        </p:nvSpPr>
        <p:spPr>
          <a:xfrm rot="16200000">
            <a:off x="5144849" y="4705560"/>
            <a:ext cx="625244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MSE</a:t>
            </a:r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7DFDA4A3-4BA1-422E-9BA6-0BD07268DFB8}"/>
              </a:ext>
            </a:extLst>
          </p:cNvPr>
          <p:cNvSpPr>
            <a:spLocks noChangeAspect="1"/>
          </p:cNvSpPr>
          <p:nvPr/>
        </p:nvSpPr>
        <p:spPr>
          <a:xfrm>
            <a:off x="4770936" y="4362085"/>
            <a:ext cx="165600" cy="164717"/>
          </a:xfrm>
          <a:prstGeom prst="ellipse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D22778D1-C571-414F-A6C3-0B95C83224B5}"/>
              </a:ext>
            </a:extLst>
          </p:cNvPr>
          <p:cNvSpPr>
            <a:spLocks noChangeAspect="1"/>
          </p:cNvSpPr>
          <p:nvPr/>
        </p:nvSpPr>
        <p:spPr>
          <a:xfrm>
            <a:off x="5409309" y="4401314"/>
            <a:ext cx="93600" cy="93600"/>
          </a:xfrm>
          <a:prstGeom prst="ellipse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35EA4228-6DDA-43E7-9E1C-AC2F4CC730E8}"/>
              </a:ext>
            </a:extLst>
          </p:cNvPr>
          <p:cNvSpPr>
            <a:spLocks noChangeAspect="1"/>
          </p:cNvSpPr>
          <p:nvPr/>
        </p:nvSpPr>
        <p:spPr>
          <a:xfrm>
            <a:off x="5103358" y="4386402"/>
            <a:ext cx="126000" cy="126000"/>
          </a:xfrm>
          <a:prstGeom prst="ellipse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844BB-748A-4E0B-A49D-4FBFEEC9EC3F}"/>
              </a:ext>
            </a:extLst>
          </p:cNvPr>
          <p:cNvSpPr/>
          <p:nvPr/>
        </p:nvSpPr>
        <p:spPr>
          <a:xfrm>
            <a:off x="182166" y="1533327"/>
            <a:ext cx="3403444" cy="3600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63" dirty="0"/>
              <a:t>Dispersion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F9E195BD-FC36-4CE8-A8B4-1E831A1886E7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160538" y="2632967"/>
            <a:ext cx="300036" cy="166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28558DE-D548-48C3-9B55-BFBE295595B8}"/>
              </a:ext>
            </a:extLst>
          </p:cNvPr>
          <p:cNvCxnSpPr>
            <a:cxnSpLocks/>
          </p:cNvCxnSpPr>
          <p:nvPr/>
        </p:nvCxnSpPr>
        <p:spPr>
          <a:xfrm>
            <a:off x="5158849" y="2621504"/>
            <a:ext cx="0" cy="1680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3FAE420-7E13-4CEE-9BC8-66511F4F121B}"/>
              </a:ext>
            </a:extLst>
          </p:cNvPr>
          <p:cNvCxnSpPr>
            <a:cxnSpLocks/>
          </p:cNvCxnSpPr>
          <p:nvPr/>
        </p:nvCxnSpPr>
        <p:spPr>
          <a:xfrm flipH="1">
            <a:off x="4857125" y="2632967"/>
            <a:ext cx="301724" cy="1669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890BC9DC-F325-40EE-8A3E-A7A77FDF01CD}"/>
              </a:ext>
            </a:extLst>
          </p:cNvPr>
          <p:cNvCxnSpPr>
            <a:cxnSpLocks/>
          </p:cNvCxnSpPr>
          <p:nvPr/>
        </p:nvCxnSpPr>
        <p:spPr>
          <a:xfrm>
            <a:off x="3953323" y="2632967"/>
            <a:ext cx="251275" cy="166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CF1BE6B-972B-4655-99F0-49D84524FAF0}"/>
              </a:ext>
            </a:extLst>
          </p:cNvPr>
          <p:cNvGrpSpPr/>
          <p:nvPr/>
        </p:nvGrpSpPr>
        <p:grpSpPr>
          <a:xfrm>
            <a:off x="32827" y="2717335"/>
            <a:ext cx="3589164" cy="470036"/>
            <a:chOff x="35366" y="3112751"/>
            <a:chExt cx="3715357" cy="4865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64EDD1-F5E8-4155-81B7-DC062EF88C67}"/>
                </a:ext>
              </a:extLst>
            </p:cNvPr>
            <p:cNvSpPr/>
            <p:nvPr/>
          </p:nvSpPr>
          <p:spPr>
            <a:xfrm>
              <a:off x="35366" y="3112751"/>
              <a:ext cx="867600" cy="486562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63" dirty="0"/>
                <a:t>Threshold-based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C031E6-FFC3-41F8-B596-2A817658502F}"/>
                </a:ext>
              </a:extLst>
            </p:cNvPr>
            <p:cNvSpPr/>
            <p:nvPr/>
          </p:nvSpPr>
          <p:spPr>
            <a:xfrm>
              <a:off x="984151" y="3112751"/>
              <a:ext cx="869003" cy="486562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63" dirty="0"/>
                <a:t>Difference-based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B8C8B7-2A0F-4F71-B474-0AEA09CDE05A}"/>
                </a:ext>
              </a:extLst>
            </p:cNvPr>
            <p:cNvSpPr/>
            <p:nvPr/>
          </p:nvSpPr>
          <p:spPr>
            <a:xfrm>
              <a:off x="2883123" y="3112751"/>
              <a:ext cx="867600" cy="486562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63" dirty="0"/>
                <a:t>Sensitive to outliers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267DB1-664B-416F-AEF6-B4ADF4B487FE}"/>
                </a:ext>
              </a:extLst>
            </p:cNvPr>
            <p:cNvSpPr/>
            <p:nvPr/>
          </p:nvSpPr>
          <p:spPr>
            <a:xfrm>
              <a:off x="1934339" y="3112751"/>
              <a:ext cx="867600" cy="486562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63" dirty="0"/>
                <a:t>Robust against extremities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4FBE743-4362-4055-8CC1-B2D3B1D1C159}"/>
              </a:ext>
            </a:extLst>
          </p:cNvPr>
          <p:cNvGrpSpPr/>
          <p:nvPr/>
        </p:nvGrpSpPr>
        <p:grpSpPr>
          <a:xfrm>
            <a:off x="1955717" y="3187371"/>
            <a:ext cx="599413" cy="1109578"/>
            <a:chOff x="2047157" y="3187371"/>
            <a:chExt cx="599413" cy="110957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DBB499A-7271-44FD-936E-2E175B5C6EB6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2047157" y="3187371"/>
              <a:ext cx="330650" cy="1109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842A654-77E6-40C5-A709-BFD3CA53EC6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2246961" y="3187371"/>
              <a:ext cx="130846" cy="1109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164FFEE-C212-4AAB-A628-905463F14EAD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2377807" y="3187371"/>
              <a:ext cx="68957" cy="1109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66D9B88-AAD6-4D2A-8036-D9C357F6C685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2377807" y="3187371"/>
              <a:ext cx="268763" cy="1109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0CF4A52-548E-43CB-A5F8-DE7EE4CF0F74}"/>
              </a:ext>
            </a:extLst>
          </p:cNvPr>
          <p:cNvGrpSpPr/>
          <p:nvPr/>
        </p:nvGrpSpPr>
        <p:grpSpPr>
          <a:xfrm>
            <a:off x="2987657" y="3187371"/>
            <a:ext cx="444620" cy="1114681"/>
            <a:chOff x="3079097" y="3187371"/>
            <a:chExt cx="444620" cy="111468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A3DCDCA-A5DF-496F-BE03-72BC0D492DD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3079097" y="3187371"/>
              <a:ext cx="215268" cy="1114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67ADD63-F150-4408-BF89-82C6CD8F5C26}"/>
                </a:ext>
              </a:extLst>
            </p:cNvPr>
            <p:cNvCxnSpPr>
              <a:cxnSpLocks/>
            </p:cNvCxnSpPr>
            <p:nvPr/>
          </p:nvCxnSpPr>
          <p:spPr>
            <a:xfrm>
              <a:off x="3294363" y="3187371"/>
              <a:ext cx="2" cy="11123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7C8A6DC-E737-49C8-89E0-BD34BDCFA50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294365" y="3187371"/>
              <a:ext cx="229352" cy="11123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FE24E6-5AE4-4612-A041-E6E0DC07CF30}"/>
              </a:ext>
            </a:extLst>
          </p:cNvPr>
          <p:cNvGrpSpPr/>
          <p:nvPr/>
        </p:nvGrpSpPr>
        <p:grpSpPr>
          <a:xfrm>
            <a:off x="167980" y="4492926"/>
            <a:ext cx="583754" cy="625246"/>
            <a:chOff x="139805" y="6991341"/>
            <a:chExt cx="604278" cy="64722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753392-74F3-4BAF-8E7D-B60814A9E54B}"/>
                </a:ext>
              </a:extLst>
            </p:cNvPr>
            <p:cNvSpPr txBox="1"/>
            <p:nvPr/>
          </p:nvSpPr>
          <p:spPr>
            <a:xfrm rot="16200000">
              <a:off x="-51359" y="7182505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pNN50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7E2AEE-2AFF-4F9B-8312-E6C95FA1AF06}"/>
                </a:ext>
              </a:extLst>
            </p:cNvPr>
            <p:cNvSpPr txBox="1"/>
            <p:nvPr/>
          </p:nvSpPr>
          <p:spPr>
            <a:xfrm rot="16200000">
              <a:off x="288018" y="7182505"/>
              <a:ext cx="647229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pNN20</a:t>
              </a:r>
            </a:p>
          </p:txBody>
        </p:sp>
      </p:grpSp>
      <p:sp>
        <p:nvSpPr>
          <p:cNvPr id="348" name="Oval 347">
            <a:extLst>
              <a:ext uri="{FF2B5EF4-FFF2-40B4-BE49-F238E27FC236}">
                <a16:creationId xmlns:a16="http://schemas.microsoft.com/office/drawing/2014/main" id="{A4D4FFD9-EAE8-4DD9-9B13-35F2A91A649D}"/>
              </a:ext>
            </a:extLst>
          </p:cNvPr>
          <p:cNvSpPr/>
          <p:nvPr/>
        </p:nvSpPr>
        <p:spPr>
          <a:xfrm>
            <a:off x="220146" y="4351302"/>
            <a:ext cx="165600" cy="165600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D84DFF2E-2045-4020-9701-A0FECBE125E6}"/>
              </a:ext>
            </a:extLst>
          </p:cNvPr>
          <p:cNvSpPr/>
          <p:nvPr/>
        </p:nvSpPr>
        <p:spPr>
          <a:xfrm>
            <a:off x="549278" y="4342914"/>
            <a:ext cx="171878" cy="171878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20309EF2-DE45-40D3-885F-397544C26B29}"/>
              </a:ext>
            </a:extLst>
          </p:cNvPr>
          <p:cNvGrpSpPr/>
          <p:nvPr/>
        </p:nvGrpSpPr>
        <p:grpSpPr>
          <a:xfrm>
            <a:off x="985228" y="4511848"/>
            <a:ext cx="702803" cy="636728"/>
            <a:chOff x="1029122" y="6996956"/>
            <a:chExt cx="727514" cy="65911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E0B3B8-D6D7-4AC4-8503-7CFF75296728}"/>
                </a:ext>
              </a:extLst>
            </p:cNvPr>
            <p:cNvSpPr txBox="1"/>
            <p:nvPr/>
          </p:nvSpPr>
          <p:spPr>
            <a:xfrm rot="16200000">
              <a:off x="837958" y="7200004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CVI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DE8E16F-F613-4D4A-9BB0-C9FD62046CAA}"/>
                </a:ext>
              </a:extLst>
            </p:cNvPr>
            <p:cNvSpPr txBox="1"/>
            <p:nvPr/>
          </p:nvSpPr>
          <p:spPr>
            <a:xfrm rot="16200000">
              <a:off x="1054909" y="7188120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RMSSD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818E8B4-77C2-4985-BB28-45BA452108C7}"/>
                </a:ext>
              </a:extLst>
            </p:cNvPr>
            <p:cNvSpPr txBox="1"/>
            <p:nvPr/>
          </p:nvSpPr>
          <p:spPr>
            <a:xfrm rot="16200000">
              <a:off x="1300570" y="7200005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S</a:t>
              </a:r>
            </a:p>
          </p:txBody>
        </p:sp>
      </p:grpSp>
      <p:sp>
        <p:nvSpPr>
          <p:cNvPr id="347" name="Oval 346">
            <a:extLst>
              <a:ext uri="{FF2B5EF4-FFF2-40B4-BE49-F238E27FC236}">
                <a16:creationId xmlns:a16="http://schemas.microsoft.com/office/drawing/2014/main" id="{8F260423-915F-450D-AB79-7A88184A0782}"/>
              </a:ext>
            </a:extLst>
          </p:cNvPr>
          <p:cNvSpPr>
            <a:spLocks noChangeAspect="1"/>
          </p:cNvSpPr>
          <p:nvPr/>
        </p:nvSpPr>
        <p:spPr>
          <a:xfrm>
            <a:off x="1257747" y="4359816"/>
            <a:ext cx="144000" cy="144000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30F5531B-296E-49AB-9682-464B3EAC54CB}"/>
              </a:ext>
            </a:extLst>
          </p:cNvPr>
          <p:cNvSpPr>
            <a:spLocks noChangeAspect="1"/>
          </p:cNvSpPr>
          <p:nvPr/>
        </p:nvSpPr>
        <p:spPr>
          <a:xfrm>
            <a:off x="1060116" y="4388657"/>
            <a:ext cx="97200" cy="97200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F2205511-9CA9-45C5-A645-53D73E6AEEA5}"/>
              </a:ext>
            </a:extLst>
          </p:cNvPr>
          <p:cNvSpPr>
            <a:spLocks noChangeAspect="1"/>
          </p:cNvSpPr>
          <p:nvPr/>
        </p:nvSpPr>
        <p:spPr>
          <a:xfrm>
            <a:off x="1480050" y="4348132"/>
            <a:ext cx="158400" cy="158400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6B20D06A-5476-450D-9306-7F0F4F0B6439}"/>
              </a:ext>
            </a:extLst>
          </p:cNvPr>
          <p:cNvGrpSpPr/>
          <p:nvPr/>
        </p:nvGrpSpPr>
        <p:grpSpPr>
          <a:xfrm>
            <a:off x="1835130" y="4506313"/>
            <a:ext cx="848825" cy="637787"/>
            <a:chOff x="1942646" y="7020369"/>
            <a:chExt cx="878670" cy="66021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D110789-44DC-40AD-BF3B-6F62E50B5EAA}"/>
                </a:ext>
              </a:extLst>
            </p:cNvPr>
            <p:cNvSpPr txBox="1"/>
            <p:nvPr/>
          </p:nvSpPr>
          <p:spPr>
            <a:xfrm rot="16200000">
              <a:off x="1751482" y="7215812"/>
              <a:ext cx="647229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HTI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DD7419A-0245-4AB1-8526-0F594DF2B178}"/>
                </a:ext>
              </a:extLst>
            </p:cNvPr>
            <p:cNvSpPr txBox="1"/>
            <p:nvPr/>
          </p:nvSpPr>
          <p:spPr>
            <a:xfrm rot="16200000">
              <a:off x="1958759" y="7211533"/>
              <a:ext cx="647229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MCVNN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F213D50-8AEC-442D-84D7-B0EF004B9120}"/>
                </a:ext>
              </a:extLst>
            </p:cNvPr>
            <p:cNvSpPr txBox="1"/>
            <p:nvPr/>
          </p:nvSpPr>
          <p:spPr>
            <a:xfrm rot="16200000">
              <a:off x="2167919" y="7224515"/>
              <a:ext cx="647229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 err="1"/>
                <a:t>MadNN</a:t>
              </a:r>
              <a:endParaRPr lang="en-SG" sz="1063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8EABB25-8436-4C45-9903-CA3A03BB1DB7}"/>
                </a:ext>
              </a:extLst>
            </p:cNvPr>
            <p:cNvSpPr txBox="1"/>
            <p:nvPr/>
          </p:nvSpPr>
          <p:spPr>
            <a:xfrm rot="16200000">
              <a:off x="2365252" y="7223603"/>
              <a:ext cx="647228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IQRNN</a:t>
              </a:r>
            </a:p>
          </p:txBody>
        </p:sp>
      </p:grpSp>
      <p:sp>
        <p:nvSpPr>
          <p:cNvPr id="357" name="Oval 356">
            <a:extLst>
              <a:ext uri="{FF2B5EF4-FFF2-40B4-BE49-F238E27FC236}">
                <a16:creationId xmlns:a16="http://schemas.microsoft.com/office/drawing/2014/main" id="{25CE28F5-FF03-4DC8-9BAE-EF11CD6EBBBC}"/>
              </a:ext>
            </a:extLst>
          </p:cNvPr>
          <p:cNvSpPr>
            <a:spLocks noChangeAspect="1"/>
          </p:cNvSpPr>
          <p:nvPr/>
        </p:nvSpPr>
        <p:spPr>
          <a:xfrm>
            <a:off x="2091247" y="4377977"/>
            <a:ext cx="136800" cy="136800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D8876DDA-C807-4413-A05D-CA9E1B651F71}"/>
              </a:ext>
            </a:extLst>
          </p:cNvPr>
          <p:cNvSpPr>
            <a:spLocks noChangeAspect="1"/>
          </p:cNvSpPr>
          <p:nvPr/>
        </p:nvSpPr>
        <p:spPr>
          <a:xfrm>
            <a:off x="1875168" y="4356199"/>
            <a:ext cx="180000" cy="180000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AFF07F6B-BC09-4995-B587-66763B68B890}"/>
              </a:ext>
            </a:extLst>
          </p:cNvPr>
          <p:cNvSpPr>
            <a:spLocks noChangeAspect="1"/>
          </p:cNvSpPr>
          <p:nvPr/>
        </p:nvSpPr>
        <p:spPr>
          <a:xfrm>
            <a:off x="2260036" y="4351606"/>
            <a:ext cx="198001" cy="198000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82C22ADF-358F-4937-93EE-069B3FBFDFF3}"/>
              </a:ext>
            </a:extLst>
          </p:cNvPr>
          <p:cNvSpPr>
            <a:spLocks noChangeAspect="1"/>
          </p:cNvSpPr>
          <p:nvPr/>
        </p:nvSpPr>
        <p:spPr>
          <a:xfrm>
            <a:off x="2461381" y="4352134"/>
            <a:ext cx="198001" cy="196944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42243C7-0CD8-4FFF-B608-C525459A39E4}"/>
              </a:ext>
            </a:extLst>
          </p:cNvPr>
          <p:cNvGrpSpPr/>
          <p:nvPr/>
        </p:nvGrpSpPr>
        <p:grpSpPr>
          <a:xfrm>
            <a:off x="2873921" y="4507535"/>
            <a:ext cx="684598" cy="639768"/>
            <a:chOff x="2964379" y="7012875"/>
            <a:chExt cx="708668" cy="66225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F730883-5F19-4B01-9D20-B68ED35F10D5}"/>
                </a:ext>
              </a:extLst>
            </p:cNvPr>
            <p:cNvSpPr txBox="1"/>
            <p:nvPr/>
          </p:nvSpPr>
          <p:spPr>
            <a:xfrm rot="16200000">
              <a:off x="2773215" y="7204039"/>
              <a:ext cx="647229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CVNN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D9A16A-7C4F-47D1-AE78-5F2E0AB84811}"/>
                </a:ext>
              </a:extLst>
            </p:cNvPr>
            <p:cNvSpPr txBox="1"/>
            <p:nvPr/>
          </p:nvSpPr>
          <p:spPr>
            <a:xfrm rot="16200000">
              <a:off x="2991155" y="7208427"/>
              <a:ext cx="647229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SDNN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FBBC7D9-B365-4608-8861-15E588587AE6}"/>
                </a:ext>
              </a:extLst>
            </p:cNvPr>
            <p:cNvSpPr txBox="1"/>
            <p:nvPr/>
          </p:nvSpPr>
          <p:spPr>
            <a:xfrm rot="16200000">
              <a:off x="3216982" y="7219066"/>
              <a:ext cx="647229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SD2</a:t>
              </a:r>
            </a:p>
          </p:txBody>
        </p:sp>
      </p:grpSp>
      <p:sp>
        <p:nvSpPr>
          <p:cNvPr id="361" name="Oval 360">
            <a:extLst>
              <a:ext uri="{FF2B5EF4-FFF2-40B4-BE49-F238E27FC236}">
                <a16:creationId xmlns:a16="http://schemas.microsoft.com/office/drawing/2014/main" id="{9104BB54-B73B-4BC3-A6BB-9482E69A6D76}"/>
              </a:ext>
            </a:extLst>
          </p:cNvPr>
          <p:cNvSpPr>
            <a:spLocks noChangeAspect="1"/>
          </p:cNvSpPr>
          <p:nvPr/>
        </p:nvSpPr>
        <p:spPr>
          <a:xfrm>
            <a:off x="2923335" y="4377448"/>
            <a:ext cx="129600" cy="129600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C09269D8-CDBA-4008-B37F-617DFD568DF8}"/>
              </a:ext>
            </a:extLst>
          </p:cNvPr>
          <p:cNvSpPr>
            <a:spLocks noChangeAspect="1"/>
          </p:cNvSpPr>
          <p:nvPr/>
        </p:nvSpPr>
        <p:spPr>
          <a:xfrm>
            <a:off x="3372542" y="4366290"/>
            <a:ext cx="129600" cy="129600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074E3D6C-3E3F-4B49-ABC8-FC4E12EC58D7}"/>
              </a:ext>
            </a:extLst>
          </p:cNvPr>
          <p:cNvSpPr/>
          <p:nvPr/>
        </p:nvSpPr>
        <p:spPr>
          <a:xfrm>
            <a:off x="3122445" y="4342913"/>
            <a:ext cx="171878" cy="171878"/>
          </a:xfrm>
          <a:prstGeom prst="ellipse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445789FE-F896-4961-9CD7-2BDABBB6650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831951" y="2633594"/>
            <a:ext cx="121372" cy="1668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119A061-5299-42E1-AD34-9FD13C64FAE0}"/>
              </a:ext>
            </a:extLst>
          </p:cNvPr>
          <p:cNvGrpSpPr/>
          <p:nvPr/>
        </p:nvGrpSpPr>
        <p:grpSpPr>
          <a:xfrm>
            <a:off x="1120650" y="3187371"/>
            <a:ext cx="444619" cy="1109578"/>
            <a:chOff x="3079098" y="3192474"/>
            <a:chExt cx="444619" cy="1109578"/>
          </a:xfrm>
        </p:grpSpPr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2C479C9-0F8F-42E2-9810-58480E4C598D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079098" y="3192474"/>
              <a:ext cx="248480" cy="1109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2715EE6-A443-4287-8204-9C11538DD269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294366" y="3192474"/>
              <a:ext cx="33212" cy="1107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E072ADDE-CBA8-49F0-A170-771D8EB7E34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3327578" y="3192474"/>
              <a:ext cx="196139" cy="1107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272AFC1-1C82-4CCF-AF3C-C8D498FEDFFD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flipH="1">
            <a:off x="1369130" y="1893327"/>
            <a:ext cx="514758" cy="824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656FAE4-A74B-4DF1-A596-FF5EF83BEB55}"/>
              </a:ext>
            </a:extLst>
          </p:cNvPr>
          <p:cNvGrpSpPr/>
          <p:nvPr/>
        </p:nvGrpSpPr>
        <p:grpSpPr>
          <a:xfrm>
            <a:off x="3378209" y="2272967"/>
            <a:ext cx="2358329" cy="360627"/>
            <a:chOff x="3675005" y="2269583"/>
            <a:chExt cx="2358329" cy="3606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E0275E-F8EE-45EB-862F-2CEF9B9FB52E}"/>
                </a:ext>
              </a:extLst>
            </p:cNvPr>
            <p:cNvSpPr/>
            <p:nvPr/>
          </p:nvSpPr>
          <p:spPr>
            <a:xfrm>
              <a:off x="4881334" y="2269583"/>
              <a:ext cx="1152000" cy="3600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63" dirty="0"/>
                <a:t>Entropy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289818-FDBD-4059-A1F5-56CC17385980}"/>
                </a:ext>
              </a:extLst>
            </p:cNvPr>
            <p:cNvSpPr/>
            <p:nvPr/>
          </p:nvSpPr>
          <p:spPr>
            <a:xfrm>
              <a:off x="3675005" y="2270210"/>
              <a:ext cx="1150227" cy="3600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63" dirty="0"/>
                <a:t>Central Tendency</a:t>
              </a:r>
            </a:p>
          </p:txBody>
        </p:sp>
      </p:grp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FC5CE5-473E-4D4B-B4F5-E401C33BBD91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1883888" y="1893327"/>
            <a:ext cx="1319037" cy="824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10101A6-F3C4-4037-9649-EBAB6299D2F7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>
            <a:off x="1883888" y="1893327"/>
            <a:ext cx="402479" cy="824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352583F9-AD64-4F96-BB33-C5838A845FE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1893" y="1906827"/>
            <a:ext cx="1421979" cy="810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9CB6913A-D2D3-4F20-B90C-1CAD1D3B80DD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1883888" y="993670"/>
            <a:ext cx="1003558" cy="539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28DB38BD-1509-403F-BB78-15071C272660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2887446" y="993670"/>
            <a:ext cx="2273092" cy="1279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160266A1-D5AD-4A17-80BD-18CB9C5DA78A}"/>
              </a:ext>
            </a:extLst>
          </p:cNvPr>
          <p:cNvCxnSpPr>
            <a:cxnSpLocks/>
            <a:endCxn id="188" idx="0"/>
          </p:cNvCxnSpPr>
          <p:nvPr/>
        </p:nvCxnSpPr>
        <p:spPr>
          <a:xfrm flipH="1">
            <a:off x="7152925" y="1009569"/>
            <a:ext cx="1464630" cy="5237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9ECD9437-0CAC-464A-9D51-B658860ADC96}"/>
              </a:ext>
            </a:extLst>
          </p:cNvPr>
          <p:cNvCxnSpPr>
            <a:cxnSpLocks/>
            <a:endCxn id="228" idx="0"/>
          </p:cNvCxnSpPr>
          <p:nvPr/>
        </p:nvCxnSpPr>
        <p:spPr>
          <a:xfrm>
            <a:off x="8586450" y="993095"/>
            <a:ext cx="1407600" cy="540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0FE6F1BE-8B3F-4BA2-8BF0-ADE9114F4D80}"/>
              </a:ext>
            </a:extLst>
          </p:cNvPr>
          <p:cNvCxnSpPr>
            <a:cxnSpLocks/>
            <a:stCxn id="6" idx="2"/>
            <a:endCxn id="110" idx="0"/>
          </p:cNvCxnSpPr>
          <p:nvPr/>
        </p:nvCxnSpPr>
        <p:spPr>
          <a:xfrm flipH="1">
            <a:off x="12798115" y="1001620"/>
            <a:ext cx="1369866" cy="547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E0857381-6552-4933-AEA1-41F6C115CBBD}"/>
              </a:ext>
            </a:extLst>
          </p:cNvPr>
          <p:cNvCxnSpPr>
            <a:cxnSpLocks/>
            <a:stCxn id="6" idx="2"/>
            <a:endCxn id="117" idx="0"/>
          </p:cNvCxnSpPr>
          <p:nvPr/>
        </p:nvCxnSpPr>
        <p:spPr>
          <a:xfrm>
            <a:off x="14167981" y="1001620"/>
            <a:ext cx="1406751" cy="539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A223AFDC-BC81-4EE2-A68E-DAB781F30861}"/>
              </a:ext>
            </a:extLst>
          </p:cNvPr>
          <p:cNvCxnSpPr>
            <a:cxnSpLocks/>
            <a:stCxn id="117" idx="2"/>
            <a:endCxn id="132" idx="0"/>
          </p:cNvCxnSpPr>
          <p:nvPr/>
        </p:nvCxnSpPr>
        <p:spPr>
          <a:xfrm>
            <a:off x="15574732" y="1901137"/>
            <a:ext cx="500735" cy="824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D8FA9459-9B7B-4247-B050-9973B6222C01}"/>
              </a:ext>
            </a:extLst>
          </p:cNvPr>
          <p:cNvCxnSpPr>
            <a:cxnSpLocks/>
            <a:stCxn id="117" idx="2"/>
            <a:endCxn id="131" idx="0"/>
          </p:cNvCxnSpPr>
          <p:nvPr/>
        </p:nvCxnSpPr>
        <p:spPr>
          <a:xfrm flipH="1">
            <a:off x="15043733" y="1901137"/>
            <a:ext cx="530999" cy="833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FCD8FDDD-EA30-4749-B841-3EEFAEBB4A09}"/>
              </a:ext>
            </a:extLst>
          </p:cNvPr>
          <p:cNvSpPr txBox="1"/>
          <p:nvPr/>
        </p:nvSpPr>
        <p:spPr>
          <a:xfrm rot="16200000">
            <a:off x="5037881" y="5107956"/>
            <a:ext cx="1391389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DFA </a:t>
            </a:r>
            <a:r>
              <a:rPr lang="el-GR" sz="1063" dirty="0">
                <a:latin typeface="arial" panose="020B0604020202020204" pitchFamily="34" charset="0"/>
              </a:rPr>
              <a:t>α</a:t>
            </a:r>
            <a:r>
              <a:rPr lang="en-SG" sz="1063" baseline="-25000" dirty="0">
                <a:latin typeface="arial" panose="020B0604020202020204" pitchFamily="34" charset="0"/>
              </a:rPr>
              <a:t>2</a:t>
            </a:r>
            <a:r>
              <a:rPr lang="en-SG" sz="1063" dirty="0">
                <a:latin typeface="arial" panose="020B0604020202020204" pitchFamily="34" charset="0"/>
              </a:rPr>
              <a:t> </a:t>
            </a:r>
            <a:r>
              <a:rPr lang="en-SG" sz="1063" dirty="0" err="1">
                <a:latin typeface="arial" panose="020B0604020202020204" pitchFamily="34" charset="0"/>
              </a:rPr>
              <a:t>DimMean</a:t>
            </a:r>
            <a:endParaRPr lang="en-SG" sz="1063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195A4B0-384E-4103-A7D0-D78F6FC44609}"/>
              </a:ext>
            </a:extLst>
          </p:cNvPr>
          <p:cNvSpPr txBox="1"/>
          <p:nvPr/>
        </p:nvSpPr>
        <p:spPr>
          <a:xfrm rot="16200000">
            <a:off x="5285792" y="5114235"/>
            <a:ext cx="1391389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LF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FC6C348-42E9-43AF-B62B-D919095E630C}"/>
              </a:ext>
            </a:extLst>
          </p:cNvPr>
          <p:cNvSpPr txBox="1"/>
          <p:nvPr/>
        </p:nvSpPr>
        <p:spPr>
          <a:xfrm rot="16200000">
            <a:off x="5472775" y="5113209"/>
            <a:ext cx="1391390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VHF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255A0E5-BBEA-4D01-9D1D-1D77F201354D}"/>
              </a:ext>
            </a:extLst>
          </p:cNvPr>
          <p:cNvSpPr txBox="1"/>
          <p:nvPr/>
        </p:nvSpPr>
        <p:spPr>
          <a:xfrm rot="16200000">
            <a:off x="5658515" y="5130134"/>
            <a:ext cx="1391390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HF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8C43C0B-A99F-483F-8F84-F6D0A332EB1D}"/>
              </a:ext>
            </a:extLst>
          </p:cNvPr>
          <p:cNvSpPr txBox="1"/>
          <p:nvPr/>
        </p:nvSpPr>
        <p:spPr>
          <a:xfrm rot="16200000">
            <a:off x="5854964" y="5140274"/>
            <a:ext cx="1391389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 err="1"/>
              <a:t>LnHF</a:t>
            </a:r>
            <a:endParaRPr lang="en-SG" sz="1063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E4C1527-0A86-45EE-9A1D-924A28B6111C}"/>
              </a:ext>
            </a:extLst>
          </p:cNvPr>
          <p:cNvSpPr txBox="1"/>
          <p:nvPr/>
        </p:nvSpPr>
        <p:spPr>
          <a:xfrm rot="16200000">
            <a:off x="6036125" y="5113210"/>
            <a:ext cx="1391389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CMSE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458E9D2-2EF1-4436-85F2-7C620EA2053F}"/>
              </a:ext>
            </a:extLst>
          </p:cNvPr>
          <p:cNvSpPr txBox="1"/>
          <p:nvPr/>
        </p:nvSpPr>
        <p:spPr>
          <a:xfrm rot="16200000">
            <a:off x="6246019" y="5113554"/>
            <a:ext cx="1391389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RCMSE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0BD9C48-600A-4245-BACE-0CC99B8F58FD}"/>
              </a:ext>
            </a:extLst>
          </p:cNvPr>
          <p:cNvSpPr txBox="1"/>
          <p:nvPr/>
        </p:nvSpPr>
        <p:spPr>
          <a:xfrm rot="16200000">
            <a:off x="6455876" y="5123840"/>
            <a:ext cx="1391390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LZC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F920CF6-39AC-4158-BD74-5C36DFCD51A1}"/>
              </a:ext>
            </a:extLst>
          </p:cNvPr>
          <p:cNvSpPr txBox="1"/>
          <p:nvPr/>
        </p:nvSpPr>
        <p:spPr>
          <a:xfrm rot="16200000">
            <a:off x="6645993" y="5114314"/>
            <a:ext cx="1391390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 err="1"/>
              <a:t>SampEn</a:t>
            </a:r>
            <a:endParaRPr lang="en-SG" sz="1063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D8C34A0-C7D6-4180-B2D1-684F07E54FBC}"/>
              </a:ext>
            </a:extLst>
          </p:cNvPr>
          <p:cNvSpPr txBox="1"/>
          <p:nvPr/>
        </p:nvSpPr>
        <p:spPr>
          <a:xfrm rot="16200000">
            <a:off x="6844913" y="5115978"/>
            <a:ext cx="1391389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 err="1"/>
              <a:t>FuzzyEn</a:t>
            </a:r>
            <a:endParaRPr lang="en-SG" sz="1063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E895457-B26D-4ADE-BDDE-0B76612FFD04}"/>
              </a:ext>
            </a:extLst>
          </p:cNvPr>
          <p:cNvSpPr txBox="1"/>
          <p:nvPr/>
        </p:nvSpPr>
        <p:spPr>
          <a:xfrm rot="16200000">
            <a:off x="7027561" y="5123099"/>
            <a:ext cx="1391389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TINN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DBA1F95-6607-4E4C-8302-D3950843C67F}"/>
              </a:ext>
            </a:extLst>
          </p:cNvPr>
          <p:cNvSpPr txBox="1"/>
          <p:nvPr/>
        </p:nvSpPr>
        <p:spPr>
          <a:xfrm rot="16200000">
            <a:off x="7233066" y="5095265"/>
            <a:ext cx="1391389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DFA </a:t>
            </a:r>
            <a:r>
              <a:rPr lang="el-GR" sz="1063" dirty="0">
                <a:latin typeface="arial" panose="020B0604020202020204" pitchFamily="34" charset="0"/>
              </a:rPr>
              <a:t>α</a:t>
            </a:r>
            <a:r>
              <a:rPr lang="en-SG" sz="1063" baseline="-25000" dirty="0">
                <a:latin typeface="arial" panose="020B0604020202020204" pitchFamily="34" charset="0"/>
              </a:rPr>
              <a:t>1</a:t>
            </a:r>
            <a:r>
              <a:rPr lang="en-SG" sz="1063" dirty="0">
                <a:latin typeface="arial" panose="020B0604020202020204" pitchFamily="34" charset="0"/>
              </a:rPr>
              <a:t> </a:t>
            </a:r>
            <a:r>
              <a:rPr lang="en-SG" sz="1063" dirty="0" err="1">
                <a:latin typeface="arial" panose="020B0604020202020204" pitchFamily="34" charset="0"/>
              </a:rPr>
              <a:t>ExpMean</a:t>
            </a:r>
            <a:endParaRPr lang="en-SG" sz="1063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3431F970-61CF-4753-8CE5-41D85AD5B7CC}"/>
              </a:ext>
            </a:extLst>
          </p:cNvPr>
          <p:cNvSpPr txBox="1"/>
          <p:nvPr/>
        </p:nvSpPr>
        <p:spPr>
          <a:xfrm rot="16200000">
            <a:off x="7458964" y="5121179"/>
            <a:ext cx="1391389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CD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847355F-C763-48E9-9ACB-B08D34A06493}"/>
              </a:ext>
            </a:extLst>
          </p:cNvPr>
          <p:cNvSpPr txBox="1"/>
          <p:nvPr/>
        </p:nvSpPr>
        <p:spPr>
          <a:xfrm rot="16200000">
            <a:off x="7627826" y="5113210"/>
            <a:ext cx="1391390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DFA </a:t>
            </a:r>
            <a:r>
              <a:rPr lang="el-GR" sz="1063" dirty="0">
                <a:latin typeface="arial" panose="020B0604020202020204" pitchFamily="34" charset="0"/>
              </a:rPr>
              <a:t>α</a:t>
            </a:r>
            <a:r>
              <a:rPr lang="en-SG" sz="1063" baseline="-25000" dirty="0">
                <a:latin typeface="arial" panose="020B0604020202020204" pitchFamily="34" charset="0"/>
              </a:rPr>
              <a:t>1</a:t>
            </a:r>
            <a:r>
              <a:rPr lang="en-SG" sz="1063" dirty="0">
                <a:latin typeface="arial" panose="020B0604020202020204" pitchFamily="34" charset="0"/>
              </a:rPr>
              <a:t> </a:t>
            </a:r>
            <a:r>
              <a:rPr lang="en-SG" sz="1063" dirty="0" err="1">
                <a:latin typeface="arial" panose="020B0604020202020204" pitchFamily="34" charset="0"/>
              </a:rPr>
              <a:t>ExpRange</a:t>
            </a:r>
            <a:endParaRPr lang="en-SG" sz="1063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CF37FD6-12FA-4222-838A-482FE1A2DEBA}"/>
              </a:ext>
            </a:extLst>
          </p:cNvPr>
          <p:cNvSpPr txBox="1"/>
          <p:nvPr/>
        </p:nvSpPr>
        <p:spPr>
          <a:xfrm rot="16200000">
            <a:off x="7836282" y="5120020"/>
            <a:ext cx="1391390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63" dirty="0"/>
              <a:t>KFD</a:t>
            </a:r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70116F85-F26D-418E-930D-F0DC6F3E42C6}"/>
              </a:ext>
            </a:extLst>
          </p:cNvPr>
          <p:cNvSpPr>
            <a:spLocks noChangeAspect="1"/>
          </p:cNvSpPr>
          <p:nvPr/>
        </p:nvSpPr>
        <p:spPr>
          <a:xfrm>
            <a:off x="5686841" y="4386450"/>
            <a:ext cx="111600" cy="1115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AD8E07E2-63D4-483B-9966-BBDC984A3D6F}"/>
              </a:ext>
            </a:extLst>
          </p:cNvPr>
          <p:cNvSpPr>
            <a:spLocks noChangeAspect="1"/>
          </p:cNvSpPr>
          <p:nvPr/>
        </p:nvSpPr>
        <p:spPr>
          <a:xfrm>
            <a:off x="5874867" y="4359651"/>
            <a:ext cx="183600" cy="1835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1904A90A-85C8-4BD9-80AB-BD2E0ACC3A99}"/>
              </a:ext>
            </a:extLst>
          </p:cNvPr>
          <p:cNvSpPr>
            <a:spLocks noChangeAspect="1"/>
          </p:cNvSpPr>
          <p:nvPr/>
        </p:nvSpPr>
        <p:spPr>
          <a:xfrm>
            <a:off x="6100674" y="4394906"/>
            <a:ext cx="104400" cy="1043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5C26161E-9D87-4CA4-A1F0-A086D5CCF010}"/>
              </a:ext>
            </a:extLst>
          </p:cNvPr>
          <p:cNvSpPr/>
          <p:nvPr/>
        </p:nvSpPr>
        <p:spPr>
          <a:xfrm>
            <a:off x="6252659" y="4357872"/>
            <a:ext cx="183600" cy="183600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70EB8953-DC81-46BE-9752-9743C2F014C0}"/>
              </a:ext>
            </a:extLst>
          </p:cNvPr>
          <p:cNvSpPr>
            <a:spLocks noChangeAspect="1"/>
          </p:cNvSpPr>
          <p:nvPr/>
        </p:nvSpPr>
        <p:spPr>
          <a:xfrm>
            <a:off x="6485090" y="4408245"/>
            <a:ext cx="115200" cy="1151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C2972243-152E-446E-87B0-78A7479F8296}"/>
              </a:ext>
            </a:extLst>
          </p:cNvPr>
          <p:cNvSpPr>
            <a:spLocks noChangeAspect="1"/>
          </p:cNvSpPr>
          <p:nvPr/>
        </p:nvSpPr>
        <p:spPr>
          <a:xfrm>
            <a:off x="6652386" y="4349601"/>
            <a:ext cx="198000" cy="1979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A026A46D-EDC6-4C22-A146-CDDB7540333A}"/>
              </a:ext>
            </a:extLst>
          </p:cNvPr>
          <p:cNvSpPr>
            <a:spLocks noChangeAspect="1"/>
          </p:cNvSpPr>
          <p:nvPr/>
        </p:nvSpPr>
        <p:spPr>
          <a:xfrm>
            <a:off x="6871592" y="4358257"/>
            <a:ext cx="151201" cy="151200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9A240207-F0AA-46E8-A46F-7F4EDA5F2CC5}"/>
              </a:ext>
            </a:extLst>
          </p:cNvPr>
          <p:cNvSpPr>
            <a:spLocks noChangeAspect="1"/>
          </p:cNvSpPr>
          <p:nvPr/>
        </p:nvSpPr>
        <p:spPr>
          <a:xfrm>
            <a:off x="7072559" y="4362085"/>
            <a:ext cx="165600" cy="1655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20687F97-7258-4BA6-89A7-7D66EE6CF16D}"/>
              </a:ext>
            </a:extLst>
          </p:cNvPr>
          <p:cNvSpPr>
            <a:spLocks noChangeAspect="1"/>
          </p:cNvSpPr>
          <p:nvPr/>
        </p:nvSpPr>
        <p:spPr>
          <a:xfrm>
            <a:off x="7271020" y="4362046"/>
            <a:ext cx="144000" cy="1439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4A80536A-C3CF-410D-AE43-322426E95E47}"/>
              </a:ext>
            </a:extLst>
          </p:cNvPr>
          <p:cNvSpPr>
            <a:spLocks noChangeAspect="1"/>
          </p:cNvSpPr>
          <p:nvPr/>
        </p:nvSpPr>
        <p:spPr>
          <a:xfrm>
            <a:off x="7474169" y="4367554"/>
            <a:ext cx="144000" cy="1439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2A2E1595-4EF3-4126-A79C-10EDDD321F08}"/>
              </a:ext>
            </a:extLst>
          </p:cNvPr>
          <p:cNvSpPr>
            <a:spLocks noChangeAspect="1"/>
          </p:cNvSpPr>
          <p:nvPr/>
        </p:nvSpPr>
        <p:spPr>
          <a:xfrm>
            <a:off x="7703271" y="4408245"/>
            <a:ext cx="54000" cy="54000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2244CFC8-8AC9-488F-A114-25C705637CCC}"/>
              </a:ext>
            </a:extLst>
          </p:cNvPr>
          <p:cNvSpPr>
            <a:spLocks noChangeAspect="1"/>
          </p:cNvSpPr>
          <p:nvPr/>
        </p:nvSpPr>
        <p:spPr>
          <a:xfrm>
            <a:off x="7865153" y="4379777"/>
            <a:ext cx="133200" cy="1331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A9193AB9-0894-4E4D-8F9B-7AC195308C69}"/>
              </a:ext>
            </a:extLst>
          </p:cNvPr>
          <p:cNvSpPr>
            <a:spLocks noChangeAspect="1"/>
          </p:cNvSpPr>
          <p:nvPr/>
        </p:nvSpPr>
        <p:spPr>
          <a:xfrm>
            <a:off x="8027704" y="4327665"/>
            <a:ext cx="216000" cy="2159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91596DDB-3E89-4D1A-B4DB-A04CD816CCCB}"/>
              </a:ext>
            </a:extLst>
          </p:cNvPr>
          <p:cNvSpPr>
            <a:spLocks noChangeAspect="1"/>
          </p:cNvSpPr>
          <p:nvPr/>
        </p:nvSpPr>
        <p:spPr>
          <a:xfrm>
            <a:off x="8277419" y="4394906"/>
            <a:ext cx="104400" cy="104399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742F9B76-B67C-4903-91FC-EED578E9937A}"/>
              </a:ext>
            </a:extLst>
          </p:cNvPr>
          <p:cNvSpPr/>
          <p:nvPr/>
        </p:nvSpPr>
        <p:spPr>
          <a:xfrm>
            <a:off x="8440737" y="4347919"/>
            <a:ext cx="171878" cy="171877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AD1C08B-5CA2-4D7B-A76F-4B09AC6D1C88}"/>
              </a:ext>
            </a:extLst>
          </p:cNvPr>
          <p:cNvGrpSpPr/>
          <p:nvPr/>
        </p:nvGrpSpPr>
        <p:grpSpPr>
          <a:xfrm>
            <a:off x="14703693" y="3204606"/>
            <a:ext cx="691116" cy="1101296"/>
            <a:chOff x="14801785" y="3216152"/>
            <a:chExt cx="691116" cy="1101296"/>
          </a:xfrm>
        </p:grpSpPr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97F660B0-CC01-4C41-8EFF-2B34E28BCD4B}"/>
                </a:ext>
              </a:extLst>
            </p:cNvPr>
            <p:cNvCxnSpPr>
              <a:cxnSpLocks/>
              <a:stCxn id="131" idx="2"/>
            </p:cNvCxnSpPr>
            <p:nvPr/>
          </p:nvCxnSpPr>
          <p:spPr>
            <a:xfrm flipH="1">
              <a:off x="14801785" y="3216152"/>
              <a:ext cx="340040" cy="11012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C0131A6E-B76E-4CA7-B277-199FF0A7A36C}"/>
                </a:ext>
              </a:extLst>
            </p:cNvPr>
            <p:cNvCxnSpPr>
              <a:cxnSpLocks/>
              <a:stCxn id="131" idx="2"/>
            </p:cNvCxnSpPr>
            <p:nvPr/>
          </p:nvCxnSpPr>
          <p:spPr>
            <a:xfrm flipH="1">
              <a:off x="15032159" y="3216152"/>
              <a:ext cx="109666" cy="10989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24FB4DD-AA61-4AA8-AA22-147CB1D5255E}"/>
                </a:ext>
              </a:extLst>
            </p:cNvPr>
            <p:cNvCxnSpPr>
              <a:cxnSpLocks/>
              <a:stCxn id="131" idx="2"/>
            </p:cNvCxnSpPr>
            <p:nvPr/>
          </p:nvCxnSpPr>
          <p:spPr>
            <a:xfrm>
              <a:off x="15141825" y="3216152"/>
              <a:ext cx="120705" cy="10989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4AE62BBE-A037-43F3-A8DA-22CE1F6914DF}"/>
                </a:ext>
              </a:extLst>
            </p:cNvPr>
            <p:cNvCxnSpPr>
              <a:cxnSpLocks/>
              <a:stCxn id="131" idx="2"/>
            </p:cNvCxnSpPr>
            <p:nvPr/>
          </p:nvCxnSpPr>
          <p:spPr>
            <a:xfrm>
              <a:off x="15141825" y="3216152"/>
              <a:ext cx="351076" cy="10989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A07CDAB-BF5F-40F5-80D2-9F42CF5A3F52}"/>
              </a:ext>
            </a:extLst>
          </p:cNvPr>
          <p:cNvSpPr/>
          <p:nvPr/>
        </p:nvSpPr>
        <p:spPr>
          <a:xfrm>
            <a:off x="14594565" y="2734570"/>
            <a:ext cx="898336" cy="470036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63" dirty="0"/>
              <a:t>Acceleration</a:t>
            </a:r>
          </a:p>
        </p:txBody>
      </p: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145C07CD-8A58-48DF-8E58-55B1631C69C2}"/>
              </a:ext>
            </a:extLst>
          </p:cNvPr>
          <p:cNvGrpSpPr/>
          <p:nvPr/>
        </p:nvGrpSpPr>
        <p:grpSpPr>
          <a:xfrm>
            <a:off x="15734171" y="3196119"/>
            <a:ext cx="691117" cy="1116301"/>
            <a:chOff x="14801784" y="3201147"/>
            <a:chExt cx="691117" cy="1116301"/>
          </a:xfrm>
        </p:grpSpPr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5758D05-8487-4766-9D8D-8F3FDC3A6D83}"/>
                </a:ext>
              </a:extLst>
            </p:cNvPr>
            <p:cNvCxnSpPr>
              <a:cxnSpLocks/>
              <a:stCxn id="132" idx="2"/>
            </p:cNvCxnSpPr>
            <p:nvPr/>
          </p:nvCxnSpPr>
          <p:spPr>
            <a:xfrm flipH="1">
              <a:off x="14801784" y="3201147"/>
              <a:ext cx="341296" cy="1116301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8FBEF62-7656-41A0-AC11-969227EF16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32158" y="3209634"/>
              <a:ext cx="110922" cy="11054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CD8E085-D698-407D-A47D-4BE6C38685C7}"/>
                </a:ext>
              </a:extLst>
            </p:cNvPr>
            <p:cNvCxnSpPr>
              <a:cxnSpLocks/>
              <a:stCxn id="132" idx="2"/>
            </p:cNvCxnSpPr>
            <p:nvPr/>
          </p:nvCxnSpPr>
          <p:spPr>
            <a:xfrm>
              <a:off x="15143080" y="3201147"/>
              <a:ext cx="119450" cy="11139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0B5E5106-9B98-4ED1-A4C1-2D57DC72597C}"/>
                </a:ext>
              </a:extLst>
            </p:cNvPr>
            <p:cNvCxnSpPr>
              <a:cxnSpLocks/>
              <a:stCxn id="132" idx="2"/>
            </p:cNvCxnSpPr>
            <p:nvPr/>
          </p:nvCxnSpPr>
          <p:spPr>
            <a:xfrm>
              <a:off x="15143080" y="3201147"/>
              <a:ext cx="349821" cy="11139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1A05F90-D7E5-4248-A866-40862E2993DE}"/>
              </a:ext>
            </a:extLst>
          </p:cNvPr>
          <p:cNvGrpSpPr/>
          <p:nvPr/>
        </p:nvGrpSpPr>
        <p:grpSpPr>
          <a:xfrm>
            <a:off x="8613910" y="4518181"/>
            <a:ext cx="2788981" cy="1419795"/>
            <a:chOff x="8293407" y="6915367"/>
            <a:chExt cx="2887040" cy="1469713"/>
          </a:xfrm>
        </p:grpSpPr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AE848867-F805-47B4-9E13-01795039A25E}"/>
                </a:ext>
              </a:extLst>
            </p:cNvPr>
            <p:cNvSpPr txBox="1"/>
            <p:nvPr/>
          </p:nvSpPr>
          <p:spPr>
            <a:xfrm rot="16200000">
              <a:off x="7705702" y="7524621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SD1SD2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9FBD3100-8FCA-4518-90E4-B985D098F5E3}"/>
                </a:ext>
              </a:extLst>
            </p:cNvPr>
            <p:cNvSpPr txBox="1"/>
            <p:nvPr/>
          </p:nvSpPr>
          <p:spPr>
            <a:xfrm rot="16200000">
              <a:off x="8361766" y="7512748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DFA </a:t>
              </a:r>
              <a:r>
                <a:rPr lang="el-GR" sz="1063" dirty="0"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latin typeface="arial" panose="020B0604020202020204" pitchFamily="34" charset="0"/>
                </a:rPr>
                <a:t>1</a:t>
              </a:r>
              <a:r>
                <a:rPr lang="en-SG" sz="1063" dirty="0">
                  <a:latin typeface="arial" panose="020B0604020202020204" pitchFamily="34" charset="0"/>
                </a:rPr>
                <a:t> </a:t>
              </a:r>
              <a:r>
                <a:rPr lang="en-SG" sz="1063" dirty="0" err="1">
                  <a:latin typeface="arial" panose="020B0604020202020204" pitchFamily="34" charset="0"/>
                </a:rPr>
                <a:t>DimMean</a:t>
              </a:r>
              <a:endParaRPr lang="en-SG" sz="1063" dirty="0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73C86AF4-1479-4A14-BAC6-F268D000C4DF}"/>
                </a:ext>
              </a:extLst>
            </p:cNvPr>
            <p:cNvSpPr txBox="1"/>
            <p:nvPr/>
          </p:nvSpPr>
          <p:spPr>
            <a:xfrm rot="16200000">
              <a:off x="7928715" y="7512749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 err="1"/>
                <a:t>HFn</a:t>
              </a:r>
              <a:endParaRPr lang="en-SG" sz="1063" dirty="0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8AA5364-55B5-424C-8B6E-F666FA7EF6AE}"/>
                </a:ext>
              </a:extLst>
            </p:cNvPr>
            <p:cNvSpPr txBox="1"/>
            <p:nvPr/>
          </p:nvSpPr>
          <p:spPr>
            <a:xfrm rot="16200000">
              <a:off x="8145981" y="7506821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HFD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B2F5FFE-38FB-498D-BE24-A60202747258}"/>
                </a:ext>
              </a:extLst>
            </p:cNvPr>
            <p:cNvSpPr txBox="1"/>
            <p:nvPr/>
          </p:nvSpPr>
          <p:spPr>
            <a:xfrm rot="16200000">
              <a:off x="8572551" y="7524621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DFA </a:t>
              </a:r>
              <a:r>
                <a:rPr lang="el-GR" sz="1063" dirty="0"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latin typeface="arial" panose="020B0604020202020204" pitchFamily="34" charset="0"/>
                </a:rPr>
                <a:t>2</a:t>
              </a:r>
              <a:r>
                <a:rPr lang="en-SG" sz="1063" dirty="0">
                  <a:latin typeface="arial" panose="020B0604020202020204" pitchFamily="34" charset="0"/>
                </a:rPr>
                <a:t> </a:t>
              </a:r>
              <a:r>
                <a:rPr lang="en-SG" sz="1063" dirty="0" err="1">
                  <a:latin typeface="arial" panose="020B0604020202020204" pitchFamily="34" charset="0"/>
                </a:rPr>
                <a:t>ExpRange</a:t>
              </a:r>
              <a:endParaRPr lang="en-SG" sz="1063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2B430AF-07C9-47AF-B877-395186F13DDC}"/>
                </a:ext>
              </a:extLst>
            </p:cNvPr>
            <p:cNvSpPr txBox="1"/>
            <p:nvPr/>
          </p:nvSpPr>
          <p:spPr>
            <a:xfrm rot="16200000">
              <a:off x="8781031" y="7524621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DFA </a:t>
              </a:r>
              <a:r>
                <a:rPr lang="el-GR" sz="1063" dirty="0"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latin typeface="arial" panose="020B0604020202020204" pitchFamily="34" charset="0"/>
                </a:rPr>
                <a:t>2</a:t>
              </a:r>
              <a:r>
                <a:rPr lang="en-SG" sz="1063" dirty="0">
                  <a:latin typeface="arial" panose="020B0604020202020204" pitchFamily="34" charset="0"/>
                </a:rPr>
                <a:t> </a:t>
              </a:r>
              <a:r>
                <a:rPr lang="en-SG" sz="1063" dirty="0" err="1">
                  <a:latin typeface="arial" panose="020B0604020202020204" pitchFamily="34" charset="0"/>
                </a:rPr>
                <a:t>DimRange</a:t>
              </a:r>
              <a:endParaRPr lang="en-SG" sz="1063" dirty="0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2EA744AF-54DB-4356-87CD-7B7B479688F2}"/>
                </a:ext>
              </a:extLst>
            </p:cNvPr>
            <p:cNvSpPr txBox="1"/>
            <p:nvPr/>
          </p:nvSpPr>
          <p:spPr>
            <a:xfrm rot="16200000">
              <a:off x="9001892" y="7532473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DFA </a:t>
              </a:r>
              <a:r>
                <a:rPr lang="el-GR" sz="1063" dirty="0"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latin typeface="arial" panose="020B0604020202020204" pitchFamily="34" charset="0"/>
                </a:rPr>
                <a:t>2</a:t>
              </a:r>
              <a:endParaRPr lang="en-SG" sz="1063" dirty="0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7CF2459C-F4C7-4718-9990-9D8F96EDFA89}"/>
                </a:ext>
              </a:extLst>
            </p:cNvPr>
            <p:cNvSpPr txBox="1"/>
            <p:nvPr/>
          </p:nvSpPr>
          <p:spPr>
            <a:xfrm rot="16200000">
              <a:off x="9225026" y="7519550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DFA </a:t>
              </a:r>
              <a:r>
                <a:rPr lang="el-GR" sz="1063" dirty="0"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latin typeface="arial" panose="020B0604020202020204" pitchFamily="34" charset="0"/>
                </a:rPr>
                <a:t>2</a:t>
              </a:r>
              <a:r>
                <a:rPr lang="en-SG" sz="1063" dirty="0">
                  <a:latin typeface="arial" panose="020B0604020202020204" pitchFamily="34" charset="0"/>
                </a:rPr>
                <a:t> </a:t>
              </a:r>
              <a:r>
                <a:rPr lang="en-SG" sz="1063" dirty="0" err="1">
                  <a:latin typeface="arial" panose="020B0604020202020204" pitchFamily="34" charset="0"/>
                </a:rPr>
                <a:t>ExpMean</a:t>
              </a:r>
              <a:endParaRPr lang="en-SG" sz="1063" dirty="0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02DE5C53-EBE2-4D53-9947-87DA5A835B1A}"/>
                </a:ext>
              </a:extLst>
            </p:cNvPr>
            <p:cNvSpPr txBox="1"/>
            <p:nvPr/>
          </p:nvSpPr>
          <p:spPr>
            <a:xfrm rot="16200000">
              <a:off x="9448647" y="7514279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CSI (modified)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B7E44EB-B86F-4674-9835-9B8D8C316478}"/>
                </a:ext>
              </a:extLst>
            </p:cNvPr>
            <p:cNvSpPr txBox="1"/>
            <p:nvPr/>
          </p:nvSpPr>
          <p:spPr>
            <a:xfrm rot="16200000">
              <a:off x="9658895" y="7532474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 err="1"/>
                <a:t>LFn</a:t>
              </a:r>
              <a:endParaRPr lang="en-SG" sz="1063" dirty="0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A4066780-EBE1-4A37-A5E4-F0DF5F6D95C2}"/>
                </a:ext>
              </a:extLst>
            </p:cNvPr>
            <p:cNvSpPr txBox="1"/>
            <p:nvPr/>
          </p:nvSpPr>
          <p:spPr>
            <a:xfrm rot="16200000">
              <a:off x="9876533" y="7529318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CSI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F47A41BB-A6F3-4520-BD15-014686B20ED8}"/>
                </a:ext>
              </a:extLst>
            </p:cNvPr>
            <p:cNvSpPr txBox="1"/>
            <p:nvPr/>
          </p:nvSpPr>
          <p:spPr>
            <a:xfrm rot="16200000">
              <a:off x="10121469" y="7512743"/>
              <a:ext cx="1440311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LFHF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12B926F9-E549-4AB2-90F2-725535678F33}"/>
                </a:ext>
              </a:extLst>
            </p:cNvPr>
            <p:cNvSpPr txBox="1"/>
            <p:nvPr/>
          </p:nvSpPr>
          <p:spPr>
            <a:xfrm rot="16200000">
              <a:off x="10327841" y="7503072"/>
              <a:ext cx="1440312" cy="26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DFA </a:t>
              </a:r>
              <a:r>
                <a:rPr lang="el-GR" sz="1063" dirty="0"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latin typeface="arial" panose="020B0604020202020204" pitchFamily="34" charset="0"/>
                </a:rPr>
                <a:t>1</a:t>
              </a:r>
              <a:endParaRPr lang="en-SG" sz="1063" dirty="0"/>
            </a:p>
          </p:txBody>
        </p:sp>
      </p:grpSp>
      <p:sp>
        <p:nvSpPr>
          <p:cNvPr id="424" name="Oval 423">
            <a:extLst>
              <a:ext uri="{FF2B5EF4-FFF2-40B4-BE49-F238E27FC236}">
                <a16:creationId xmlns:a16="http://schemas.microsoft.com/office/drawing/2014/main" id="{0CF45520-A25E-4330-8A9B-3CE0367069B1}"/>
              </a:ext>
            </a:extLst>
          </p:cNvPr>
          <p:cNvSpPr>
            <a:spLocks noChangeAspect="1"/>
          </p:cNvSpPr>
          <p:nvPr/>
        </p:nvSpPr>
        <p:spPr>
          <a:xfrm>
            <a:off x="8654910" y="4353559"/>
            <a:ext cx="151200" cy="151199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BBD546E7-A4B0-4171-8FD2-4BCF76126EBE}"/>
              </a:ext>
            </a:extLst>
          </p:cNvPr>
          <p:cNvSpPr>
            <a:spLocks noChangeAspect="1"/>
          </p:cNvSpPr>
          <p:nvPr/>
        </p:nvSpPr>
        <p:spPr>
          <a:xfrm>
            <a:off x="8859069" y="4329736"/>
            <a:ext cx="216000" cy="215999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F5463E31-8B52-4976-A8CE-C07D00C3F813}"/>
              </a:ext>
            </a:extLst>
          </p:cNvPr>
          <p:cNvSpPr>
            <a:spLocks noChangeAspect="1"/>
          </p:cNvSpPr>
          <p:nvPr/>
        </p:nvSpPr>
        <p:spPr>
          <a:xfrm>
            <a:off x="9096872" y="4347116"/>
            <a:ext cx="180000" cy="179999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55DE4118-2709-4045-AA17-BBA8662B8287}"/>
              </a:ext>
            </a:extLst>
          </p:cNvPr>
          <p:cNvSpPr>
            <a:spLocks noChangeAspect="1"/>
          </p:cNvSpPr>
          <p:nvPr/>
        </p:nvSpPr>
        <p:spPr>
          <a:xfrm>
            <a:off x="9313852" y="4374957"/>
            <a:ext cx="115200" cy="115199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23F228F3-4FE9-442D-90E5-CF65B925E441}"/>
              </a:ext>
            </a:extLst>
          </p:cNvPr>
          <p:cNvSpPr>
            <a:spLocks noChangeAspect="1"/>
          </p:cNvSpPr>
          <p:nvPr/>
        </p:nvSpPr>
        <p:spPr>
          <a:xfrm>
            <a:off x="9523485" y="4384454"/>
            <a:ext cx="108000" cy="107999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2538A06B-9A5E-45B0-A1B6-2B9FE5FCDED2}"/>
              </a:ext>
            </a:extLst>
          </p:cNvPr>
          <p:cNvSpPr>
            <a:spLocks noChangeAspect="1"/>
          </p:cNvSpPr>
          <p:nvPr/>
        </p:nvSpPr>
        <p:spPr>
          <a:xfrm>
            <a:off x="9726737" y="4379534"/>
            <a:ext cx="118800" cy="118799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53B17BBC-9D8D-4167-AC04-AD9AE88999F3}"/>
              </a:ext>
            </a:extLst>
          </p:cNvPr>
          <p:cNvSpPr>
            <a:spLocks noChangeAspect="1"/>
          </p:cNvSpPr>
          <p:nvPr/>
        </p:nvSpPr>
        <p:spPr>
          <a:xfrm>
            <a:off x="9937000" y="4383957"/>
            <a:ext cx="126000" cy="125999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FC9D9411-DABE-4BD4-8838-B110359414C7}"/>
              </a:ext>
            </a:extLst>
          </p:cNvPr>
          <p:cNvSpPr>
            <a:spLocks noChangeAspect="1"/>
          </p:cNvSpPr>
          <p:nvPr/>
        </p:nvSpPr>
        <p:spPr>
          <a:xfrm>
            <a:off x="10171629" y="4389460"/>
            <a:ext cx="115200" cy="115199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FF210D71-BE19-429B-B088-6CE394BD24EE}"/>
              </a:ext>
            </a:extLst>
          </p:cNvPr>
          <p:cNvSpPr>
            <a:spLocks noChangeAspect="1"/>
          </p:cNvSpPr>
          <p:nvPr/>
        </p:nvSpPr>
        <p:spPr>
          <a:xfrm>
            <a:off x="10381853" y="4395303"/>
            <a:ext cx="97200" cy="97200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7F504AAB-995D-4E1E-889F-C2D4ABCBA001}"/>
              </a:ext>
            </a:extLst>
          </p:cNvPr>
          <p:cNvSpPr/>
          <p:nvPr/>
        </p:nvSpPr>
        <p:spPr>
          <a:xfrm>
            <a:off x="10564968" y="4346078"/>
            <a:ext cx="171878" cy="171877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64437ACE-0984-4F9C-8B36-9683DAF291A2}"/>
              </a:ext>
            </a:extLst>
          </p:cNvPr>
          <p:cNvSpPr>
            <a:spLocks noChangeAspect="1"/>
          </p:cNvSpPr>
          <p:nvPr/>
        </p:nvSpPr>
        <p:spPr>
          <a:xfrm>
            <a:off x="10800296" y="4388709"/>
            <a:ext cx="86400" cy="86399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383B085D-5F03-46D7-8D38-0FB6C7ECB134}"/>
              </a:ext>
            </a:extLst>
          </p:cNvPr>
          <p:cNvSpPr/>
          <p:nvPr/>
        </p:nvSpPr>
        <p:spPr>
          <a:xfrm>
            <a:off x="10970966" y="4356203"/>
            <a:ext cx="165600" cy="165600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4BF7B6F0-C362-4B60-96FC-024DE93EEBCA}"/>
              </a:ext>
            </a:extLst>
          </p:cNvPr>
          <p:cNvSpPr>
            <a:spLocks noChangeAspect="1"/>
          </p:cNvSpPr>
          <p:nvPr/>
        </p:nvSpPr>
        <p:spPr>
          <a:xfrm>
            <a:off x="11233216" y="4371645"/>
            <a:ext cx="129600" cy="129599"/>
          </a:xfrm>
          <a:prstGeom prst="ellipse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8B308B25-E51A-473A-9E1F-F428A608FD97}"/>
              </a:ext>
            </a:extLst>
          </p:cNvPr>
          <p:cNvGrpSpPr/>
          <p:nvPr/>
        </p:nvGrpSpPr>
        <p:grpSpPr>
          <a:xfrm>
            <a:off x="12013981" y="4590523"/>
            <a:ext cx="1385197" cy="628014"/>
            <a:chOff x="10928640" y="6207460"/>
            <a:chExt cx="1433903" cy="650094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FDF1DCF-15E0-45C5-8B47-FD04389F1BA7}"/>
                </a:ext>
              </a:extLst>
            </p:cNvPr>
            <p:cNvSpPr txBox="1"/>
            <p:nvPr/>
          </p:nvSpPr>
          <p:spPr>
            <a:xfrm rot="16200000">
              <a:off x="10737476" y="6398911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PAS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A5A6CF5-1253-44A6-9981-7FBEC496422C}"/>
                </a:ext>
              </a:extLst>
            </p:cNvPr>
            <p:cNvSpPr txBox="1"/>
            <p:nvPr/>
          </p:nvSpPr>
          <p:spPr>
            <a:xfrm rot="16200000">
              <a:off x="11114219" y="6398624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IALS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AC313B0-FC1F-43E7-865F-33180A381915}"/>
                </a:ext>
              </a:extLst>
            </p:cNvPr>
            <p:cNvSpPr txBox="1"/>
            <p:nvPr/>
          </p:nvSpPr>
          <p:spPr>
            <a:xfrm rot="16200000">
              <a:off x="11500936" y="6401489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PSS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78D2A24-C356-4361-96F9-375111A831A6}"/>
                </a:ext>
              </a:extLst>
            </p:cNvPr>
            <p:cNvSpPr txBox="1"/>
            <p:nvPr/>
          </p:nvSpPr>
          <p:spPr>
            <a:xfrm rot="16200000">
              <a:off x="11906477" y="6398624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PIP</a:t>
              </a:r>
            </a:p>
          </p:txBody>
        </p:sp>
      </p:grpSp>
      <p:sp>
        <p:nvSpPr>
          <p:cNvPr id="437" name="Oval 436">
            <a:extLst>
              <a:ext uri="{FF2B5EF4-FFF2-40B4-BE49-F238E27FC236}">
                <a16:creationId xmlns:a16="http://schemas.microsoft.com/office/drawing/2014/main" id="{6749175C-8E75-49A5-ACD0-D4035DA1197E}"/>
              </a:ext>
            </a:extLst>
          </p:cNvPr>
          <p:cNvSpPr>
            <a:spLocks noChangeAspect="1"/>
          </p:cNvSpPr>
          <p:nvPr/>
        </p:nvSpPr>
        <p:spPr>
          <a:xfrm>
            <a:off x="12054665" y="4376573"/>
            <a:ext cx="133200" cy="133199"/>
          </a:xfrm>
          <a:prstGeom prst="ellipse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BD836E25-4CDF-44A2-B448-516FCA1F88CA}"/>
              </a:ext>
            </a:extLst>
          </p:cNvPr>
          <p:cNvSpPr>
            <a:spLocks noChangeAspect="1"/>
          </p:cNvSpPr>
          <p:nvPr/>
        </p:nvSpPr>
        <p:spPr>
          <a:xfrm>
            <a:off x="12433936" y="4385003"/>
            <a:ext cx="136801" cy="136800"/>
          </a:xfrm>
          <a:prstGeom prst="ellipse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DC554CC2-FB10-49C3-B1B8-9CB47DC8174B}"/>
              </a:ext>
            </a:extLst>
          </p:cNvPr>
          <p:cNvSpPr>
            <a:spLocks noChangeAspect="1"/>
          </p:cNvSpPr>
          <p:nvPr/>
        </p:nvSpPr>
        <p:spPr>
          <a:xfrm>
            <a:off x="12825434" y="4395670"/>
            <a:ext cx="122400" cy="122399"/>
          </a:xfrm>
          <a:prstGeom prst="ellipse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9B8A506E-10FB-4841-8E27-198566BC241C}"/>
              </a:ext>
            </a:extLst>
          </p:cNvPr>
          <p:cNvSpPr>
            <a:spLocks noChangeAspect="1"/>
          </p:cNvSpPr>
          <p:nvPr/>
        </p:nvSpPr>
        <p:spPr>
          <a:xfrm>
            <a:off x="13205128" y="4381578"/>
            <a:ext cx="133200" cy="133199"/>
          </a:xfrm>
          <a:prstGeom prst="ellipse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D9016A5-4664-49A0-93B4-67C8D1377D7E}"/>
              </a:ext>
            </a:extLst>
          </p:cNvPr>
          <p:cNvGrpSpPr/>
          <p:nvPr/>
        </p:nvGrpSpPr>
        <p:grpSpPr>
          <a:xfrm>
            <a:off x="14573308" y="4508345"/>
            <a:ext cx="950884" cy="655898"/>
            <a:chOff x="12564948" y="6180823"/>
            <a:chExt cx="984317" cy="678959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636D9F4-1B3F-416B-9897-D4B358ECAD2C}"/>
                </a:ext>
              </a:extLst>
            </p:cNvPr>
            <p:cNvSpPr txBox="1"/>
            <p:nvPr/>
          </p:nvSpPr>
          <p:spPr>
            <a:xfrm rot="16200000">
              <a:off x="12373784" y="6403717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C1a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986A98B-83B4-4F35-9189-1DBD4A273896}"/>
                </a:ext>
              </a:extLst>
            </p:cNvPr>
            <p:cNvSpPr txBox="1"/>
            <p:nvPr/>
          </p:nvSpPr>
          <p:spPr>
            <a:xfrm rot="16200000">
              <a:off x="12618719" y="6397674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C2a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35C2348-3356-4A99-B8F3-D874046B1760}"/>
                </a:ext>
              </a:extLst>
            </p:cNvPr>
            <p:cNvSpPr txBox="1"/>
            <p:nvPr/>
          </p:nvSpPr>
          <p:spPr>
            <a:xfrm rot="16200000">
              <a:off x="12855959" y="6371987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Ca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65E8C1A-1C28-4D77-8DFC-EAF16D6BEB5E}"/>
                </a:ext>
              </a:extLst>
            </p:cNvPr>
            <p:cNvSpPr txBox="1"/>
            <p:nvPr/>
          </p:nvSpPr>
          <p:spPr>
            <a:xfrm rot="16200000">
              <a:off x="13093199" y="6386598"/>
              <a:ext cx="647229" cy="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/>
                <a:t>PI</a:t>
              </a:r>
            </a:p>
          </p:txBody>
        </p:sp>
      </p:grpSp>
      <p:sp>
        <p:nvSpPr>
          <p:cNvPr id="441" name="Oval 440">
            <a:extLst>
              <a:ext uri="{FF2B5EF4-FFF2-40B4-BE49-F238E27FC236}">
                <a16:creationId xmlns:a16="http://schemas.microsoft.com/office/drawing/2014/main" id="{8F0910F7-D7FD-4537-9E6F-6F2B997F3399}"/>
              </a:ext>
            </a:extLst>
          </p:cNvPr>
          <p:cNvSpPr>
            <a:spLocks noChangeAspect="1"/>
          </p:cNvSpPr>
          <p:nvPr/>
        </p:nvSpPr>
        <p:spPr>
          <a:xfrm>
            <a:off x="14667172" y="4402657"/>
            <a:ext cx="72000" cy="72000"/>
          </a:xfrm>
          <a:prstGeom prst="ellipse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C7C12668-3B60-4885-85EF-4A9613B4F06D}"/>
              </a:ext>
            </a:extLst>
          </p:cNvPr>
          <p:cNvSpPr>
            <a:spLocks noChangeAspect="1"/>
          </p:cNvSpPr>
          <p:nvPr/>
        </p:nvSpPr>
        <p:spPr>
          <a:xfrm>
            <a:off x="14865746" y="4372284"/>
            <a:ext cx="136800" cy="136799"/>
          </a:xfrm>
          <a:prstGeom prst="ellipse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29533B60-E8CE-471A-9E24-BC5A7B3A332E}"/>
              </a:ext>
            </a:extLst>
          </p:cNvPr>
          <p:cNvSpPr>
            <a:spLocks noChangeAspect="1"/>
          </p:cNvSpPr>
          <p:nvPr/>
        </p:nvSpPr>
        <p:spPr>
          <a:xfrm>
            <a:off x="15120257" y="4393651"/>
            <a:ext cx="93600" cy="93599"/>
          </a:xfrm>
          <a:prstGeom prst="ellipse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2B69182A-DE7D-4FD9-BACD-8D4053999A05}"/>
              </a:ext>
            </a:extLst>
          </p:cNvPr>
          <p:cNvSpPr>
            <a:spLocks noChangeAspect="1"/>
          </p:cNvSpPr>
          <p:nvPr/>
        </p:nvSpPr>
        <p:spPr>
          <a:xfrm>
            <a:off x="15326849" y="4374957"/>
            <a:ext cx="144000" cy="144000"/>
          </a:xfrm>
          <a:prstGeom prst="ellipse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273C473-1ED5-4BB2-B2D6-4069AD5AE82D}"/>
              </a:ext>
            </a:extLst>
          </p:cNvPr>
          <p:cNvGrpSpPr/>
          <p:nvPr/>
        </p:nvGrpSpPr>
        <p:grpSpPr>
          <a:xfrm>
            <a:off x="15609284" y="4531513"/>
            <a:ext cx="953898" cy="1391391"/>
            <a:chOff x="15896313" y="5846956"/>
            <a:chExt cx="953898" cy="1391391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2F1503FE-5BD9-4EDE-8A62-5923A470BFAC}"/>
                </a:ext>
              </a:extLst>
            </p:cNvPr>
            <p:cNvGrpSpPr/>
            <p:nvPr/>
          </p:nvGrpSpPr>
          <p:grpSpPr>
            <a:xfrm>
              <a:off x="16121077" y="5859939"/>
              <a:ext cx="729134" cy="628807"/>
              <a:chOff x="13989807" y="7000319"/>
              <a:chExt cx="754770" cy="650916"/>
            </a:xfrm>
          </p:grpSpPr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CF8A336-CC56-4644-9DD9-BCC0EF098119}"/>
                  </a:ext>
                </a:extLst>
              </p:cNvPr>
              <p:cNvSpPr txBox="1"/>
              <p:nvPr/>
            </p:nvSpPr>
            <p:spPr>
              <a:xfrm rot="16200000">
                <a:off x="13798643" y="7195168"/>
                <a:ext cx="647229" cy="26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1063" dirty="0"/>
                  <a:t>AI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52D39448-EB01-4A8A-8900-982181F908AF}"/>
                  </a:ext>
                </a:extLst>
              </p:cNvPr>
              <p:cNvSpPr txBox="1"/>
              <p:nvPr/>
            </p:nvSpPr>
            <p:spPr>
              <a:xfrm rot="16200000">
                <a:off x="14051521" y="7195170"/>
                <a:ext cx="647229" cy="26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1063" dirty="0"/>
                  <a:t>GI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ABA83B8-ED34-4662-A1C7-13451136D2DF}"/>
                  </a:ext>
                </a:extLst>
              </p:cNvPr>
              <p:cNvSpPr txBox="1"/>
              <p:nvPr/>
            </p:nvSpPr>
            <p:spPr>
              <a:xfrm rot="16200000">
                <a:off x="14288512" y="7191483"/>
                <a:ext cx="647229" cy="26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1063" dirty="0"/>
                  <a:t>SI</a:t>
                </a:r>
              </a:p>
            </p:txBody>
          </p:sp>
        </p:grp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1EC523D6-FB9F-493C-81FA-A30F3434800D}"/>
                </a:ext>
              </a:extLst>
            </p:cNvPr>
            <p:cNvSpPr txBox="1"/>
            <p:nvPr/>
          </p:nvSpPr>
          <p:spPr>
            <a:xfrm rot="16200000">
              <a:off x="15328569" y="6414700"/>
              <a:ext cx="1391391" cy="255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63" dirty="0">
                  <a:solidFill>
                    <a:schemeClr val="bg2">
                      <a:lumMod val="90000"/>
                    </a:schemeClr>
                  </a:solidFill>
                </a:rPr>
                <a:t>DFA </a:t>
              </a:r>
              <a:r>
                <a:rPr lang="el-GR" sz="1063" dirty="0">
                  <a:solidFill>
                    <a:schemeClr val="bg2">
                      <a:lumMod val="90000"/>
                    </a:schemeClr>
                  </a:solidFill>
                  <a:latin typeface="arial" panose="020B0604020202020204" pitchFamily="34" charset="0"/>
                </a:rPr>
                <a:t>α</a:t>
              </a:r>
              <a:r>
                <a:rPr lang="en-SG" sz="1063" baseline="-25000" dirty="0">
                  <a:solidFill>
                    <a:schemeClr val="bg2">
                      <a:lumMod val="90000"/>
                    </a:schemeClr>
                  </a:solidFill>
                  <a:latin typeface="arial" panose="020B0604020202020204" pitchFamily="34" charset="0"/>
                </a:rPr>
                <a:t>1 </a:t>
              </a:r>
              <a:r>
                <a:rPr lang="en-SG" sz="1063" dirty="0" err="1">
                  <a:solidFill>
                    <a:schemeClr val="bg2">
                      <a:lumMod val="90000"/>
                    </a:schemeClr>
                  </a:solidFill>
                  <a:latin typeface="arial" panose="020B0604020202020204" pitchFamily="34" charset="0"/>
                </a:rPr>
                <a:t>DimRange</a:t>
              </a:r>
              <a:endParaRPr lang="en-SG" sz="1063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445" name="Oval 444">
            <a:extLst>
              <a:ext uri="{FF2B5EF4-FFF2-40B4-BE49-F238E27FC236}">
                <a16:creationId xmlns:a16="http://schemas.microsoft.com/office/drawing/2014/main" id="{DAC14B71-D516-47FF-AB07-052DCEBF4515}"/>
              </a:ext>
            </a:extLst>
          </p:cNvPr>
          <p:cNvSpPr>
            <a:spLocks noChangeAspect="1"/>
          </p:cNvSpPr>
          <p:nvPr/>
        </p:nvSpPr>
        <p:spPr>
          <a:xfrm>
            <a:off x="15693741" y="4398795"/>
            <a:ext cx="79200" cy="79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D21BB9AE-5AAB-431D-B89A-89267FEB5038}"/>
              </a:ext>
            </a:extLst>
          </p:cNvPr>
          <p:cNvSpPr>
            <a:spLocks noChangeAspect="1"/>
          </p:cNvSpPr>
          <p:nvPr/>
        </p:nvSpPr>
        <p:spPr>
          <a:xfrm>
            <a:off x="15907257" y="4388067"/>
            <a:ext cx="118800" cy="118799"/>
          </a:xfrm>
          <a:prstGeom prst="ellipse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41F43D8D-BC49-4D10-B2ED-0D89F0252C76}"/>
              </a:ext>
            </a:extLst>
          </p:cNvPr>
          <p:cNvSpPr>
            <a:spLocks noChangeAspect="1"/>
          </p:cNvSpPr>
          <p:nvPr/>
        </p:nvSpPr>
        <p:spPr>
          <a:xfrm>
            <a:off x="16150488" y="4396380"/>
            <a:ext cx="111600" cy="111599"/>
          </a:xfrm>
          <a:prstGeom prst="ellipse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5326C1EB-0B39-48AA-A466-68953E5337B9}"/>
              </a:ext>
            </a:extLst>
          </p:cNvPr>
          <p:cNvSpPr>
            <a:spLocks noChangeAspect="1"/>
          </p:cNvSpPr>
          <p:nvPr/>
        </p:nvSpPr>
        <p:spPr>
          <a:xfrm>
            <a:off x="16381230" y="4385466"/>
            <a:ext cx="108000" cy="107999"/>
          </a:xfrm>
          <a:prstGeom prst="ellipse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39" dirty="0">
              <a:solidFill>
                <a:srgbClr val="F57C00"/>
              </a:solidFill>
            </a:endParaRP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C778255-F87D-4F1A-A23D-549C9D2F741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92100" y="3187371"/>
            <a:ext cx="159793" cy="1094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9E7D0B86-345B-4DE9-A0DA-C4C38344FBD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51893" y="3187371"/>
            <a:ext cx="198982" cy="1094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2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43859E84068E4AA0D756056C656C19" ma:contentTypeVersion="11" ma:contentTypeDescription="Create a new document." ma:contentTypeScope="" ma:versionID="0bcfe72a327d4289ecc354a92432cdfd">
  <xsd:schema xmlns:xsd="http://www.w3.org/2001/XMLSchema" xmlns:xs="http://www.w3.org/2001/XMLSchema" xmlns:p="http://schemas.microsoft.com/office/2006/metadata/properties" xmlns:ns3="439ebd1e-8841-4794-bfac-23fdb01b43cf" xmlns:ns4="e0875c63-f571-47bb-bd3e-57da830346b6" targetNamespace="http://schemas.microsoft.com/office/2006/metadata/properties" ma:root="true" ma:fieldsID="7ad46f1fd3b6fa9f2a817cfc24b81228" ns3:_="" ns4:_="">
    <xsd:import namespace="439ebd1e-8841-4794-bfac-23fdb01b43cf"/>
    <xsd:import namespace="e0875c63-f571-47bb-bd3e-57da830346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9ebd1e-8841-4794-bfac-23fdb01b43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75c63-f571-47bb-bd3e-57da830346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931F10-964F-44C0-8A0D-490793CE1968}">
  <ds:schemaRefs>
    <ds:schemaRef ds:uri="http://schemas.microsoft.com/office/infopath/2007/PartnerControls"/>
    <ds:schemaRef ds:uri="439ebd1e-8841-4794-bfac-23fdb01b43cf"/>
    <ds:schemaRef ds:uri="http://purl.org/dc/dcmitype/"/>
    <ds:schemaRef ds:uri="http://purl.org/dc/terms/"/>
    <ds:schemaRef ds:uri="http://schemas.microsoft.com/office/2006/metadata/properties"/>
    <ds:schemaRef ds:uri="e0875c63-f571-47bb-bd3e-57da830346b6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A1AFA05-D41E-4F19-A45C-DFA2E6CAE6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E86942-131F-4A01-8704-6D45BAAEB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9ebd1e-8841-4794-bfac-23fdb01b43cf"/>
    <ds:schemaRef ds:uri="e0875c63-f571-47bb-bd3e-57da830346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369</Words>
  <Application>Microsoft Office PowerPoint</Application>
  <PresentationFormat>Custom</PresentationFormat>
  <Paragraphs>220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 Zen Juen</dc:creator>
  <cp:lastModifiedBy>Lau Zen Juen</cp:lastModifiedBy>
  <cp:revision>102</cp:revision>
  <dcterms:created xsi:type="dcterms:W3CDTF">2021-10-04T06:04:11Z</dcterms:created>
  <dcterms:modified xsi:type="dcterms:W3CDTF">2021-10-04T10:17:34Z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0x0101005343859E84068E4AA0D756056C656C19</vt:lpwstr>
  </property>
</Properties>
</file>