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7"/>
  </p:notesMasterIdLst>
  <p:sldIdLst>
    <p:sldId id="256" r:id="rId2"/>
    <p:sldId id="258" r:id="rId3"/>
    <p:sldId id="259" r:id="rId4"/>
    <p:sldId id="312" r:id="rId5"/>
    <p:sldId id="306" r:id="rId6"/>
    <p:sldId id="309" r:id="rId7"/>
    <p:sldId id="320" r:id="rId8"/>
    <p:sldId id="322" r:id="rId9"/>
    <p:sldId id="313" r:id="rId10"/>
    <p:sldId id="321" r:id="rId11"/>
    <p:sldId id="317" r:id="rId12"/>
    <p:sldId id="318" r:id="rId13"/>
    <p:sldId id="319" r:id="rId14"/>
    <p:sldId id="282" r:id="rId15"/>
    <p:sldId id="285"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2BE"/>
    <a:srgbClr val="EFEFEF"/>
    <a:srgbClr val="666666"/>
    <a:srgbClr val="CFCFCF"/>
    <a:srgbClr val="D5C85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9F3F7-8D05-4DEE-9695-89EFC79F9852}" v="277" dt="2022-12-21T16:04:10.788"/>
    <p1510:client id="{7935E8E9-FFC3-4F64-908B-E115FBF43DB4}" v="223" dt="2022-12-22T04:39:45.156"/>
  </p1510:revLst>
</p1510:revInfo>
</file>

<file path=ppt/tableStyles.xml><?xml version="1.0" encoding="utf-8"?>
<a:tblStyleLst xmlns:a="http://schemas.openxmlformats.org/drawingml/2006/main" def="{331DCA7C-2ADC-43CC-987D-84C8590F8651}">
  <a:tblStyle styleId="{331DCA7C-2ADC-43CC-987D-84C8590F86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2" d="100"/>
          <a:sy n="102" d="100"/>
        </p:scale>
        <p:origin x="92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ễn Tâm" userId="4e91b920c1b3bac1" providerId="LiveId" clId="{1759F3F7-8D05-4DEE-9695-89EFC79F9852}"/>
    <pc:docChg chg="undo custSel addSld delSld modSld sldOrd delMainMaster modMainMaster">
      <pc:chgData name="Nguyễn Tâm" userId="4e91b920c1b3bac1" providerId="LiveId" clId="{1759F3F7-8D05-4DEE-9695-89EFC79F9852}" dt="2022-12-21T16:12:55.976" v="6935" actId="47"/>
      <pc:docMkLst>
        <pc:docMk/>
      </pc:docMkLst>
      <pc:sldChg chg="addSp delSp modSp mod">
        <pc:chgData name="Nguyễn Tâm" userId="4e91b920c1b3bac1" providerId="LiveId" clId="{1759F3F7-8D05-4DEE-9695-89EFC79F9852}" dt="2022-12-21T12:52:30.386" v="768" actId="1076"/>
        <pc:sldMkLst>
          <pc:docMk/>
          <pc:sldMk cId="0" sldId="256"/>
        </pc:sldMkLst>
        <pc:spChg chg="add mod">
          <ac:chgData name="Nguyễn Tâm" userId="4e91b920c1b3bac1" providerId="LiveId" clId="{1759F3F7-8D05-4DEE-9695-89EFC79F9852}" dt="2022-12-21T12:45:41.565" v="713" actId="1076"/>
          <ac:spMkLst>
            <pc:docMk/>
            <pc:sldMk cId="0" sldId="256"/>
            <ac:spMk id="2" creationId="{53320C27-3F41-472B-58DC-2438373988D7}"/>
          </ac:spMkLst>
        </pc:spChg>
        <pc:spChg chg="add del mod">
          <ac:chgData name="Nguyễn Tâm" userId="4e91b920c1b3bac1" providerId="LiveId" clId="{1759F3F7-8D05-4DEE-9695-89EFC79F9852}" dt="2022-12-21T12:06:34.717" v="55"/>
          <ac:spMkLst>
            <pc:docMk/>
            <pc:sldMk cId="0" sldId="256"/>
            <ac:spMk id="2" creationId="{E8343C80-AE1C-23AD-8A5D-BDBE2CB3B828}"/>
          </ac:spMkLst>
        </pc:spChg>
        <pc:spChg chg="add mod">
          <ac:chgData name="Nguyễn Tâm" userId="4e91b920c1b3bac1" providerId="LiveId" clId="{1759F3F7-8D05-4DEE-9695-89EFC79F9852}" dt="2022-12-21T12:45:17.366" v="710" actId="207"/>
          <ac:spMkLst>
            <pc:docMk/>
            <pc:sldMk cId="0" sldId="256"/>
            <ac:spMk id="3" creationId="{33D5A10F-EE97-9FE9-0514-828059887C30}"/>
          </ac:spMkLst>
        </pc:spChg>
        <pc:spChg chg="add mod">
          <ac:chgData name="Nguyễn Tâm" userId="4e91b920c1b3bac1" providerId="LiveId" clId="{1759F3F7-8D05-4DEE-9695-89EFC79F9852}" dt="2022-12-21T12:20:36.091" v="349" actId="20577"/>
          <ac:spMkLst>
            <pc:docMk/>
            <pc:sldMk cId="0" sldId="256"/>
            <ac:spMk id="4" creationId="{7CFA60AD-CBA1-DBA4-090D-2A16F79528CF}"/>
          </ac:spMkLst>
        </pc:spChg>
        <pc:spChg chg="add mod">
          <ac:chgData name="Nguyễn Tâm" userId="4e91b920c1b3bac1" providerId="LiveId" clId="{1759F3F7-8D05-4DEE-9695-89EFC79F9852}" dt="2022-12-21T12:20:59.208" v="370" actId="20577"/>
          <ac:spMkLst>
            <pc:docMk/>
            <pc:sldMk cId="0" sldId="256"/>
            <ac:spMk id="5" creationId="{9143CC7E-ADFF-BD42-CC83-C146159A4F6A}"/>
          </ac:spMkLst>
        </pc:spChg>
        <pc:spChg chg="mod">
          <ac:chgData name="Nguyễn Tâm" userId="4e91b920c1b3bac1" providerId="LiveId" clId="{1759F3F7-8D05-4DEE-9695-89EFC79F9852}" dt="2022-12-21T12:52:30.386" v="768" actId="1076"/>
          <ac:spMkLst>
            <pc:docMk/>
            <pc:sldMk cId="0" sldId="256"/>
            <ac:spMk id="228" creationId="{00000000-0000-0000-0000-000000000000}"/>
          </ac:spMkLst>
        </pc:spChg>
        <pc:spChg chg="mod">
          <ac:chgData name="Nguyễn Tâm" userId="4e91b920c1b3bac1" providerId="LiveId" clId="{1759F3F7-8D05-4DEE-9695-89EFC79F9852}" dt="2022-12-21T12:23:03.490" v="386" actId="20577"/>
          <ac:spMkLst>
            <pc:docMk/>
            <pc:sldMk cId="0" sldId="256"/>
            <ac:spMk id="229" creationId="{00000000-0000-0000-0000-000000000000}"/>
          </ac:spMkLst>
        </pc:spChg>
        <pc:grpChg chg="del">
          <ac:chgData name="Nguyễn Tâm" userId="4e91b920c1b3bac1" providerId="LiveId" clId="{1759F3F7-8D05-4DEE-9695-89EFC79F9852}" dt="2022-12-21T12:05:27.308" v="49" actId="478"/>
          <ac:grpSpMkLst>
            <pc:docMk/>
            <pc:sldMk cId="0" sldId="256"/>
            <ac:grpSpMk id="230" creationId="{00000000-0000-0000-0000-000000000000}"/>
          </ac:grpSpMkLst>
        </pc:grpChg>
      </pc:sldChg>
      <pc:sldChg chg="modSp del mod">
        <pc:chgData name="Nguyễn Tâm" userId="4e91b920c1b3bac1" providerId="LiveId" clId="{1759F3F7-8D05-4DEE-9695-89EFC79F9852}" dt="2022-12-21T16:08:29.928" v="6934" actId="47"/>
        <pc:sldMkLst>
          <pc:docMk/>
          <pc:sldMk cId="0" sldId="257"/>
        </pc:sldMkLst>
        <pc:spChg chg="mod">
          <ac:chgData name="Nguyễn Tâm" userId="4e91b920c1b3bac1" providerId="LiveId" clId="{1759F3F7-8D05-4DEE-9695-89EFC79F9852}" dt="2022-12-21T13:36:07.260" v="2003" actId="1076"/>
          <ac:spMkLst>
            <pc:docMk/>
            <pc:sldMk cId="0" sldId="257"/>
            <ac:spMk id="298" creationId="{00000000-0000-0000-0000-000000000000}"/>
          </ac:spMkLst>
        </pc:spChg>
      </pc:sldChg>
      <pc:sldChg chg="modSp mod">
        <pc:chgData name="Nguyễn Tâm" userId="4e91b920c1b3bac1" providerId="LiveId" clId="{1759F3F7-8D05-4DEE-9695-89EFC79F9852}" dt="2022-12-21T14:45:39.184" v="3928" actId="20577"/>
        <pc:sldMkLst>
          <pc:docMk/>
          <pc:sldMk cId="0" sldId="258"/>
        </pc:sldMkLst>
        <pc:spChg chg="mod">
          <ac:chgData name="Nguyễn Tâm" userId="4e91b920c1b3bac1" providerId="LiveId" clId="{1759F3F7-8D05-4DEE-9695-89EFC79F9852}" dt="2022-12-21T12:22:43.795" v="383"/>
          <ac:spMkLst>
            <pc:docMk/>
            <pc:sldMk cId="0" sldId="258"/>
            <ac:spMk id="307" creationId="{00000000-0000-0000-0000-000000000000}"/>
          </ac:spMkLst>
        </pc:spChg>
        <pc:spChg chg="mod">
          <ac:chgData name="Nguyễn Tâm" userId="4e91b920c1b3bac1" providerId="LiveId" clId="{1759F3F7-8D05-4DEE-9695-89EFC79F9852}" dt="2022-12-21T12:27:57.404" v="511" actId="20577"/>
          <ac:spMkLst>
            <pc:docMk/>
            <pc:sldMk cId="0" sldId="258"/>
            <ac:spMk id="320" creationId="{00000000-0000-0000-0000-000000000000}"/>
          </ac:spMkLst>
        </pc:spChg>
        <pc:spChg chg="mod">
          <ac:chgData name="Nguyễn Tâm" userId="4e91b920c1b3bac1" providerId="LiveId" clId="{1759F3F7-8D05-4DEE-9695-89EFC79F9852}" dt="2022-12-21T12:30:26.124" v="567"/>
          <ac:spMkLst>
            <pc:docMk/>
            <pc:sldMk cId="0" sldId="258"/>
            <ac:spMk id="321" creationId="{00000000-0000-0000-0000-000000000000}"/>
          </ac:spMkLst>
        </pc:spChg>
        <pc:spChg chg="mod">
          <ac:chgData name="Nguyễn Tâm" userId="4e91b920c1b3bac1" providerId="LiveId" clId="{1759F3F7-8D05-4DEE-9695-89EFC79F9852}" dt="2022-12-21T12:30:35.146" v="591" actId="20577"/>
          <ac:spMkLst>
            <pc:docMk/>
            <pc:sldMk cId="0" sldId="258"/>
            <ac:spMk id="322" creationId="{00000000-0000-0000-0000-000000000000}"/>
          </ac:spMkLst>
        </pc:spChg>
        <pc:spChg chg="mod">
          <ac:chgData name="Nguyễn Tâm" userId="4e91b920c1b3bac1" providerId="LiveId" clId="{1759F3F7-8D05-4DEE-9695-89EFC79F9852}" dt="2022-12-21T14:45:34.712" v="3910" actId="20577"/>
          <ac:spMkLst>
            <pc:docMk/>
            <pc:sldMk cId="0" sldId="258"/>
            <ac:spMk id="323" creationId="{00000000-0000-0000-0000-000000000000}"/>
          </ac:spMkLst>
        </pc:spChg>
        <pc:spChg chg="mod">
          <ac:chgData name="Nguyễn Tâm" userId="4e91b920c1b3bac1" providerId="LiveId" clId="{1759F3F7-8D05-4DEE-9695-89EFC79F9852}" dt="2022-12-21T12:30:40.237" v="605" actId="20577"/>
          <ac:spMkLst>
            <pc:docMk/>
            <pc:sldMk cId="0" sldId="258"/>
            <ac:spMk id="324" creationId="{00000000-0000-0000-0000-000000000000}"/>
          </ac:spMkLst>
        </pc:spChg>
        <pc:spChg chg="mod">
          <ac:chgData name="Nguyễn Tâm" userId="4e91b920c1b3bac1" providerId="LiveId" clId="{1759F3F7-8D05-4DEE-9695-89EFC79F9852}" dt="2022-12-21T14:45:39.184" v="3928" actId="20577"/>
          <ac:spMkLst>
            <pc:docMk/>
            <pc:sldMk cId="0" sldId="258"/>
            <ac:spMk id="325" creationId="{00000000-0000-0000-0000-000000000000}"/>
          </ac:spMkLst>
        </pc:spChg>
      </pc:sldChg>
      <pc:sldChg chg="modSp mod">
        <pc:chgData name="Nguyễn Tâm" userId="4e91b920c1b3bac1" providerId="LiveId" clId="{1759F3F7-8D05-4DEE-9695-89EFC79F9852}" dt="2022-12-21T12:58:20.428" v="803" actId="207"/>
        <pc:sldMkLst>
          <pc:docMk/>
          <pc:sldMk cId="0" sldId="259"/>
        </pc:sldMkLst>
        <pc:spChg chg="mod">
          <ac:chgData name="Nguyễn Tâm" userId="4e91b920c1b3bac1" providerId="LiveId" clId="{1759F3F7-8D05-4DEE-9695-89EFC79F9852}" dt="2022-12-21T12:37:24.791" v="670" actId="1076"/>
          <ac:spMkLst>
            <pc:docMk/>
            <pc:sldMk cId="0" sldId="259"/>
            <ac:spMk id="330" creationId="{00000000-0000-0000-0000-000000000000}"/>
          </ac:spMkLst>
        </pc:spChg>
        <pc:spChg chg="mod">
          <ac:chgData name="Nguyễn Tâm" userId="4e91b920c1b3bac1" providerId="LiveId" clId="{1759F3F7-8D05-4DEE-9695-89EFC79F9852}" dt="2022-12-21T12:58:20.428" v="803" actId="207"/>
          <ac:spMkLst>
            <pc:docMk/>
            <pc:sldMk cId="0" sldId="259"/>
            <ac:spMk id="331" creationId="{00000000-0000-0000-0000-000000000000}"/>
          </ac:spMkLst>
        </pc:spChg>
      </pc:sldChg>
      <pc:sldChg chg="del">
        <pc:chgData name="Nguyễn Tâm" userId="4e91b920c1b3bac1" providerId="LiveId" clId="{1759F3F7-8D05-4DEE-9695-89EFC79F9852}" dt="2022-12-21T16:08:21.690" v="6933" actId="47"/>
        <pc:sldMkLst>
          <pc:docMk/>
          <pc:sldMk cId="0" sldId="260"/>
        </pc:sldMkLst>
      </pc:sldChg>
      <pc:sldChg chg="del">
        <pc:chgData name="Nguyễn Tâm" userId="4e91b920c1b3bac1" providerId="LiveId" clId="{1759F3F7-8D05-4DEE-9695-89EFC79F9852}" dt="2022-12-21T16:08:21.690" v="6933" actId="47"/>
        <pc:sldMkLst>
          <pc:docMk/>
          <pc:sldMk cId="0" sldId="261"/>
        </pc:sldMkLst>
      </pc:sldChg>
      <pc:sldChg chg="del ord">
        <pc:chgData name="Nguyễn Tâm" userId="4e91b920c1b3bac1" providerId="LiveId" clId="{1759F3F7-8D05-4DEE-9695-89EFC79F9852}" dt="2022-12-21T16:08:21.690" v="6933" actId="47"/>
        <pc:sldMkLst>
          <pc:docMk/>
          <pc:sldMk cId="0" sldId="262"/>
        </pc:sldMkLst>
      </pc:sldChg>
      <pc:sldChg chg="del">
        <pc:chgData name="Nguyễn Tâm" userId="4e91b920c1b3bac1" providerId="LiveId" clId="{1759F3F7-8D05-4DEE-9695-89EFC79F9852}" dt="2022-12-21T16:08:21.690" v="6933" actId="47"/>
        <pc:sldMkLst>
          <pc:docMk/>
          <pc:sldMk cId="0" sldId="263"/>
        </pc:sldMkLst>
      </pc:sldChg>
      <pc:sldChg chg="modSp del mod">
        <pc:chgData name="Nguyễn Tâm" userId="4e91b920c1b3bac1" providerId="LiveId" clId="{1759F3F7-8D05-4DEE-9695-89EFC79F9852}" dt="2022-12-21T16:08:21.690" v="6933" actId="47"/>
        <pc:sldMkLst>
          <pc:docMk/>
          <pc:sldMk cId="0" sldId="264"/>
        </pc:sldMkLst>
        <pc:spChg chg="mod">
          <ac:chgData name="Nguyễn Tâm" userId="4e91b920c1b3bac1" providerId="LiveId" clId="{1759F3F7-8D05-4DEE-9695-89EFC79F9852}" dt="2022-12-21T14:18:56.215" v="2749" actId="1076"/>
          <ac:spMkLst>
            <pc:docMk/>
            <pc:sldMk cId="0" sldId="264"/>
            <ac:spMk id="459" creationId="{00000000-0000-0000-0000-000000000000}"/>
          </ac:spMkLst>
        </pc:spChg>
      </pc:sldChg>
      <pc:sldChg chg="del">
        <pc:chgData name="Nguyễn Tâm" userId="4e91b920c1b3bac1" providerId="LiveId" clId="{1759F3F7-8D05-4DEE-9695-89EFC79F9852}" dt="2022-12-21T16:08:21.690" v="6933" actId="47"/>
        <pc:sldMkLst>
          <pc:docMk/>
          <pc:sldMk cId="0" sldId="265"/>
        </pc:sldMkLst>
      </pc:sldChg>
      <pc:sldChg chg="del">
        <pc:chgData name="Nguyễn Tâm" userId="4e91b920c1b3bac1" providerId="LiveId" clId="{1759F3F7-8D05-4DEE-9695-89EFC79F9852}" dt="2022-12-21T16:08:21.690" v="6933" actId="47"/>
        <pc:sldMkLst>
          <pc:docMk/>
          <pc:sldMk cId="0" sldId="266"/>
        </pc:sldMkLst>
      </pc:sldChg>
      <pc:sldChg chg="del">
        <pc:chgData name="Nguyễn Tâm" userId="4e91b920c1b3bac1" providerId="LiveId" clId="{1759F3F7-8D05-4DEE-9695-89EFC79F9852}" dt="2022-12-21T16:08:21.690" v="6933" actId="47"/>
        <pc:sldMkLst>
          <pc:docMk/>
          <pc:sldMk cId="0" sldId="267"/>
        </pc:sldMkLst>
      </pc:sldChg>
      <pc:sldChg chg="del">
        <pc:chgData name="Nguyễn Tâm" userId="4e91b920c1b3bac1" providerId="LiveId" clId="{1759F3F7-8D05-4DEE-9695-89EFC79F9852}" dt="2022-12-21T16:08:21.690" v="6933" actId="47"/>
        <pc:sldMkLst>
          <pc:docMk/>
          <pc:sldMk cId="0" sldId="268"/>
        </pc:sldMkLst>
      </pc:sldChg>
      <pc:sldChg chg="del">
        <pc:chgData name="Nguyễn Tâm" userId="4e91b920c1b3bac1" providerId="LiveId" clId="{1759F3F7-8D05-4DEE-9695-89EFC79F9852}" dt="2022-12-21T16:08:21.690" v="6933" actId="47"/>
        <pc:sldMkLst>
          <pc:docMk/>
          <pc:sldMk cId="0" sldId="269"/>
        </pc:sldMkLst>
      </pc:sldChg>
      <pc:sldChg chg="del ord">
        <pc:chgData name="Nguyễn Tâm" userId="4e91b920c1b3bac1" providerId="LiveId" clId="{1759F3F7-8D05-4DEE-9695-89EFC79F9852}" dt="2022-12-21T16:08:21.690" v="6933" actId="47"/>
        <pc:sldMkLst>
          <pc:docMk/>
          <pc:sldMk cId="0" sldId="270"/>
        </pc:sldMkLst>
      </pc:sldChg>
      <pc:sldChg chg="del">
        <pc:chgData name="Nguyễn Tâm" userId="4e91b920c1b3bac1" providerId="LiveId" clId="{1759F3F7-8D05-4DEE-9695-89EFC79F9852}" dt="2022-12-21T16:08:21.690" v="6933" actId="47"/>
        <pc:sldMkLst>
          <pc:docMk/>
          <pc:sldMk cId="0" sldId="271"/>
        </pc:sldMkLst>
      </pc:sldChg>
      <pc:sldChg chg="del">
        <pc:chgData name="Nguyễn Tâm" userId="4e91b920c1b3bac1" providerId="LiveId" clId="{1759F3F7-8D05-4DEE-9695-89EFC79F9852}" dt="2022-12-21T16:08:21.690" v="6933" actId="47"/>
        <pc:sldMkLst>
          <pc:docMk/>
          <pc:sldMk cId="0" sldId="272"/>
        </pc:sldMkLst>
      </pc:sldChg>
      <pc:sldChg chg="modSp del mod">
        <pc:chgData name="Nguyễn Tâm" userId="4e91b920c1b3bac1" providerId="LiveId" clId="{1759F3F7-8D05-4DEE-9695-89EFC79F9852}" dt="2022-12-21T16:08:21.690" v="6933" actId="47"/>
        <pc:sldMkLst>
          <pc:docMk/>
          <pc:sldMk cId="0" sldId="273"/>
        </pc:sldMkLst>
        <pc:spChg chg="mod">
          <ac:chgData name="Nguyễn Tâm" userId="4e91b920c1b3bac1" providerId="LiveId" clId="{1759F3F7-8D05-4DEE-9695-89EFC79F9852}" dt="2022-12-21T14:20:58.102" v="2750" actId="1076"/>
          <ac:spMkLst>
            <pc:docMk/>
            <pc:sldMk cId="0" sldId="273"/>
            <ac:spMk id="651" creationId="{00000000-0000-0000-0000-000000000000}"/>
          </ac:spMkLst>
        </pc:spChg>
      </pc:sldChg>
      <pc:sldChg chg="del">
        <pc:chgData name="Nguyễn Tâm" userId="4e91b920c1b3bac1" providerId="LiveId" clId="{1759F3F7-8D05-4DEE-9695-89EFC79F9852}" dt="2022-12-21T16:08:21.690" v="6933" actId="47"/>
        <pc:sldMkLst>
          <pc:docMk/>
          <pc:sldMk cId="0" sldId="274"/>
        </pc:sldMkLst>
      </pc:sldChg>
      <pc:sldChg chg="del">
        <pc:chgData name="Nguyễn Tâm" userId="4e91b920c1b3bac1" providerId="LiveId" clId="{1759F3F7-8D05-4DEE-9695-89EFC79F9852}" dt="2022-12-21T16:08:21.690" v="6933" actId="47"/>
        <pc:sldMkLst>
          <pc:docMk/>
          <pc:sldMk cId="0" sldId="275"/>
        </pc:sldMkLst>
      </pc:sldChg>
      <pc:sldChg chg="del">
        <pc:chgData name="Nguyễn Tâm" userId="4e91b920c1b3bac1" providerId="LiveId" clId="{1759F3F7-8D05-4DEE-9695-89EFC79F9852}" dt="2022-12-21T16:08:21.690" v="6933" actId="47"/>
        <pc:sldMkLst>
          <pc:docMk/>
          <pc:sldMk cId="0" sldId="276"/>
        </pc:sldMkLst>
      </pc:sldChg>
      <pc:sldChg chg="del">
        <pc:chgData name="Nguyễn Tâm" userId="4e91b920c1b3bac1" providerId="LiveId" clId="{1759F3F7-8D05-4DEE-9695-89EFC79F9852}" dt="2022-12-21T16:08:21.690" v="6933" actId="47"/>
        <pc:sldMkLst>
          <pc:docMk/>
          <pc:sldMk cId="0" sldId="277"/>
        </pc:sldMkLst>
      </pc:sldChg>
      <pc:sldChg chg="del">
        <pc:chgData name="Nguyễn Tâm" userId="4e91b920c1b3bac1" providerId="LiveId" clId="{1759F3F7-8D05-4DEE-9695-89EFC79F9852}" dt="2022-12-21T16:08:21.690" v="6933" actId="47"/>
        <pc:sldMkLst>
          <pc:docMk/>
          <pc:sldMk cId="0" sldId="278"/>
        </pc:sldMkLst>
      </pc:sldChg>
      <pc:sldChg chg="del">
        <pc:chgData name="Nguyễn Tâm" userId="4e91b920c1b3bac1" providerId="LiveId" clId="{1759F3F7-8D05-4DEE-9695-89EFC79F9852}" dt="2022-12-21T16:08:21.690" v="6933" actId="47"/>
        <pc:sldMkLst>
          <pc:docMk/>
          <pc:sldMk cId="0" sldId="279"/>
        </pc:sldMkLst>
      </pc:sldChg>
      <pc:sldChg chg="del">
        <pc:chgData name="Nguyễn Tâm" userId="4e91b920c1b3bac1" providerId="LiveId" clId="{1759F3F7-8D05-4DEE-9695-89EFC79F9852}" dt="2022-12-21T16:08:21.690" v="6933" actId="47"/>
        <pc:sldMkLst>
          <pc:docMk/>
          <pc:sldMk cId="0" sldId="280"/>
        </pc:sldMkLst>
      </pc:sldChg>
      <pc:sldChg chg="del">
        <pc:chgData name="Nguyễn Tâm" userId="4e91b920c1b3bac1" providerId="LiveId" clId="{1759F3F7-8D05-4DEE-9695-89EFC79F9852}" dt="2022-12-21T16:08:21.690" v="6933" actId="47"/>
        <pc:sldMkLst>
          <pc:docMk/>
          <pc:sldMk cId="0" sldId="281"/>
        </pc:sldMkLst>
      </pc:sldChg>
      <pc:sldChg chg="modSp mod">
        <pc:chgData name="Nguyễn Tâm" userId="4e91b920c1b3bac1" providerId="LiveId" clId="{1759F3F7-8D05-4DEE-9695-89EFC79F9852}" dt="2022-12-21T16:06:33.799" v="6898" actId="123"/>
        <pc:sldMkLst>
          <pc:docMk/>
          <pc:sldMk cId="0" sldId="282"/>
        </pc:sldMkLst>
        <pc:spChg chg="mod">
          <ac:chgData name="Nguyễn Tâm" userId="4e91b920c1b3bac1" providerId="LiveId" clId="{1759F3F7-8D05-4DEE-9695-89EFC79F9852}" dt="2022-12-21T15:58:55.028" v="6027"/>
          <ac:spMkLst>
            <pc:docMk/>
            <pc:sldMk cId="0" sldId="282"/>
            <ac:spMk id="901" creationId="{00000000-0000-0000-0000-000000000000}"/>
          </ac:spMkLst>
        </pc:spChg>
        <pc:spChg chg="mod">
          <ac:chgData name="Nguyễn Tâm" userId="4e91b920c1b3bac1" providerId="LiveId" clId="{1759F3F7-8D05-4DEE-9695-89EFC79F9852}" dt="2022-12-21T16:06:26.176" v="6895" actId="123"/>
          <ac:spMkLst>
            <pc:docMk/>
            <pc:sldMk cId="0" sldId="282"/>
            <ac:spMk id="902" creationId="{00000000-0000-0000-0000-000000000000}"/>
          </ac:spMkLst>
        </pc:spChg>
        <pc:spChg chg="mod">
          <ac:chgData name="Nguyễn Tâm" userId="4e91b920c1b3bac1" providerId="LiveId" clId="{1759F3F7-8D05-4DEE-9695-89EFC79F9852}" dt="2022-12-21T16:06:31.678" v="6897" actId="123"/>
          <ac:spMkLst>
            <pc:docMk/>
            <pc:sldMk cId="0" sldId="282"/>
            <ac:spMk id="903" creationId="{00000000-0000-0000-0000-000000000000}"/>
          </ac:spMkLst>
        </pc:spChg>
        <pc:spChg chg="mod">
          <ac:chgData name="Nguyễn Tâm" userId="4e91b920c1b3bac1" providerId="LiveId" clId="{1759F3F7-8D05-4DEE-9695-89EFC79F9852}" dt="2022-12-21T16:06:29.830" v="6896" actId="123"/>
          <ac:spMkLst>
            <pc:docMk/>
            <pc:sldMk cId="0" sldId="282"/>
            <ac:spMk id="904" creationId="{00000000-0000-0000-0000-000000000000}"/>
          </ac:spMkLst>
        </pc:spChg>
        <pc:spChg chg="mod">
          <ac:chgData name="Nguyễn Tâm" userId="4e91b920c1b3bac1" providerId="LiveId" clId="{1759F3F7-8D05-4DEE-9695-89EFC79F9852}" dt="2022-12-21T16:06:33.799" v="6898" actId="123"/>
          <ac:spMkLst>
            <pc:docMk/>
            <pc:sldMk cId="0" sldId="282"/>
            <ac:spMk id="905" creationId="{00000000-0000-0000-0000-000000000000}"/>
          </ac:spMkLst>
        </pc:spChg>
        <pc:spChg chg="mod">
          <ac:chgData name="Nguyễn Tâm" userId="4e91b920c1b3bac1" providerId="LiveId" clId="{1759F3F7-8D05-4DEE-9695-89EFC79F9852}" dt="2022-12-21T15:58:58.649" v="6033"/>
          <ac:spMkLst>
            <pc:docMk/>
            <pc:sldMk cId="0" sldId="282"/>
            <ac:spMk id="906" creationId="{00000000-0000-0000-0000-000000000000}"/>
          </ac:spMkLst>
        </pc:spChg>
        <pc:spChg chg="mod">
          <ac:chgData name="Nguyễn Tâm" userId="4e91b920c1b3bac1" providerId="LiveId" clId="{1759F3F7-8D05-4DEE-9695-89EFC79F9852}" dt="2022-12-21T16:01:21.194" v="6203" actId="20577"/>
          <ac:spMkLst>
            <pc:docMk/>
            <pc:sldMk cId="0" sldId="282"/>
            <ac:spMk id="907" creationId="{00000000-0000-0000-0000-000000000000}"/>
          </ac:spMkLst>
        </pc:spChg>
        <pc:spChg chg="mod">
          <ac:chgData name="Nguyễn Tâm" userId="4e91b920c1b3bac1" providerId="LiveId" clId="{1759F3F7-8D05-4DEE-9695-89EFC79F9852}" dt="2022-12-21T16:04:40.050" v="6621" actId="20577"/>
          <ac:spMkLst>
            <pc:docMk/>
            <pc:sldMk cId="0" sldId="282"/>
            <ac:spMk id="908" creationId="{00000000-0000-0000-0000-000000000000}"/>
          </ac:spMkLst>
        </pc:spChg>
        <pc:spChg chg="mod">
          <ac:chgData name="Nguyễn Tâm" userId="4e91b920c1b3bac1" providerId="LiveId" clId="{1759F3F7-8D05-4DEE-9695-89EFC79F9852}" dt="2022-12-21T16:05:13.046" v="6751" actId="14100"/>
          <ac:spMkLst>
            <pc:docMk/>
            <pc:sldMk cId="0" sldId="282"/>
            <ac:spMk id="909" creationId="{00000000-0000-0000-0000-000000000000}"/>
          </ac:spMkLst>
        </pc:spChg>
      </pc:sldChg>
      <pc:sldChg chg="del">
        <pc:chgData name="Nguyễn Tâm" userId="4e91b920c1b3bac1" providerId="LiveId" clId="{1759F3F7-8D05-4DEE-9695-89EFC79F9852}" dt="2022-12-21T16:07:29.385" v="6932" actId="47"/>
        <pc:sldMkLst>
          <pc:docMk/>
          <pc:sldMk cId="0" sldId="283"/>
        </pc:sldMkLst>
      </pc:sldChg>
      <pc:sldChg chg="del">
        <pc:chgData name="Nguyễn Tâm" userId="4e91b920c1b3bac1" providerId="LiveId" clId="{1759F3F7-8D05-4DEE-9695-89EFC79F9852}" dt="2022-12-21T16:07:29.385" v="6932" actId="47"/>
        <pc:sldMkLst>
          <pc:docMk/>
          <pc:sldMk cId="0" sldId="284"/>
        </pc:sldMkLst>
      </pc:sldChg>
      <pc:sldChg chg="modSp mod">
        <pc:chgData name="Nguyễn Tâm" userId="4e91b920c1b3bac1" providerId="LiveId" clId="{1759F3F7-8D05-4DEE-9695-89EFC79F9852}" dt="2022-12-21T16:07:04.436" v="6931" actId="20577"/>
        <pc:sldMkLst>
          <pc:docMk/>
          <pc:sldMk cId="0" sldId="285"/>
        </pc:sldMkLst>
        <pc:spChg chg="mod">
          <ac:chgData name="Nguyễn Tâm" userId="4e91b920c1b3bac1" providerId="LiveId" clId="{1759F3F7-8D05-4DEE-9695-89EFC79F9852}" dt="2022-12-21T16:07:04.436" v="6931" actId="20577"/>
          <ac:spMkLst>
            <pc:docMk/>
            <pc:sldMk cId="0" sldId="285"/>
            <ac:spMk id="952" creationId="{00000000-0000-0000-0000-000000000000}"/>
          </ac:spMkLst>
        </pc:spChg>
      </pc:sldChg>
      <pc:sldChg chg="del">
        <pc:chgData name="Nguyễn Tâm" userId="4e91b920c1b3bac1" providerId="LiveId" clId="{1759F3F7-8D05-4DEE-9695-89EFC79F9852}" dt="2022-12-21T16:12:55.976" v="6935" actId="47"/>
        <pc:sldMkLst>
          <pc:docMk/>
          <pc:sldMk cId="0" sldId="286"/>
        </pc:sldMkLst>
      </pc:sldChg>
      <pc:sldChg chg="del">
        <pc:chgData name="Nguyễn Tâm" userId="4e91b920c1b3bac1" providerId="LiveId" clId="{1759F3F7-8D05-4DEE-9695-89EFC79F9852}" dt="2022-12-21T16:12:55.976" v="6935" actId="47"/>
        <pc:sldMkLst>
          <pc:docMk/>
          <pc:sldMk cId="0" sldId="287"/>
        </pc:sldMkLst>
      </pc:sldChg>
      <pc:sldChg chg="del">
        <pc:chgData name="Nguyễn Tâm" userId="4e91b920c1b3bac1" providerId="LiveId" clId="{1759F3F7-8D05-4DEE-9695-89EFC79F9852}" dt="2022-12-21T16:12:55.976" v="6935" actId="47"/>
        <pc:sldMkLst>
          <pc:docMk/>
          <pc:sldMk cId="0" sldId="288"/>
        </pc:sldMkLst>
      </pc:sldChg>
      <pc:sldChg chg="del">
        <pc:chgData name="Nguyễn Tâm" userId="4e91b920c1b3bac1" providerId="LiveId" clId="{1759F3F7-8D05-4DEE-9695-89EFC79F9852}" dt="2022-12-21T16:12:55.976" v="6935" actId="47"/>
        <pc:sldMkLst>
          <pc:docMk/>
          <pc:sldMk cId="0" sldId="289"/>
        </pc:sldMkLst>
      </pc:sldChg>
      <pc:sldChg chg="del">
        <pc:chgData name="Nguyễn Tâm" userId="4e91b920c1b3bac1" providerId="LiveId" clId="{1759F3F7-8D05-4DEE-9695-89EFC79F9852}" dt="2022-12-21T16:12:55.976" v="6935" actId="47"/>
        <pc:sldMkLst>
          <pc:docMk/>
          <pc:sldMk cId="0" sldId="290"/>
        </pc:sldMkLst>
      </pc:sldChg>
      <pc:sldChg chg="del">
        <pc:chgData name="Nguyễn Tâm" userId="4e91b920c1b3bac1" providerId="LiveId" clId="{1759F3F7-8D05-4DEE-9695-89EFC79F9852}" dt="2022-12-21T16:12:55.976" v="6935" actId="47"/>
        <pc:sldMkLst>
          <pc:docMk/>
          <pc:sldMk cId="0" sldId="291"/>
        </pc:sldMkLst>
      </pc:sldChg>
      <pc:sldChg chg="del">
        <pc:chgData name="Nguyễn Tâm" userId="4e91b920c1b3bac1" providerId="LiveId" clId="{1759F3F7-8D05-4DEE-9695-89EFC79F9852}" dt="2022-12-21T16:12:55.976" v="6935" actId="47"/>
        <pc:sldMkLst>
          <pc:docMk/>
          <pc:sldMk cId="0" sldId="292"/>
        </pc:sldMkLst>
      </pc:sldChg>
      <pc:sldChg chg="del">
        <pc:chgData name="Nguyễn Tâm" userId="4e91b920c1b3bac1" providerId="LiveId" clId="{1759F3F7-8D05-4DEE-9695-89EFC79F9852}" dt="2022-12-21T16:12:55.976" v="6935" actId="47"/>
        <pc:sldMkLst>
          <pc:docMk/>
          <pc:sldMk cId="0" sldId="293"/>
        </pc:sldMkLst>
      </pc:sldChg>
      <pc:sldChg chg="del">
        <pc:chgData name="Nguyễn Tâm" userId="4e91b920c1b3bac1" providerId="LiveId" clId="{1759F3F7-8D05-4DEE-9695-89EFC79F9852}" dt="2022-12-21T16:12:55.976" v="6935" actId="47"/>
        <pc:sldMkLst>
          <pc:docMk/>
          <pc:sldMk cId="0" sldId="294"/>
        </pc:sldMkLst>
      </pc:sldChg>
      <pc:sldChg chg="del">
        <pc:chgData name="Nguyễn Tâm" userId="4e91b920c1b3bac1" providerId="LiveId" clId="{1759F3F7-8D05-4DEE-9695-89EFC79F9852}" dt="2022-12-21T16:12:55.976" v="6935" actId="47"/>
        <pc:sldMkLst>
          <pc:docMk/>
          <pc:sldMk cId="0" sldId="295"/>
        </pc:sldMkLst>
      </pc:sldChg>
      <pc:sldChg chg="del">
        <pc:chgData name="Nguyễn Tâm" userId="4e91b920c1b3bac1" providerId="LiveId" clId="{1759F3F7-8D05-4DEE-9695-89EFC79F9852}" dt="2022-12-21T16:12:55.976" v="6935" actId="47"/>
        <pc:sldMkLst>
          <pc:docMk/>
          <pc:sldMk cId="0" sldId="296"/>
        </pc:sldMkLst>
      </pc:sldChg>
      <pc:sldChg chg="del">
        <pc:chgData name="Nguyễn Tâm" userId="4e91b920c1b3bac1" providerId="LiveId" clId="{1759F3F7-8D05-4DEE-9695-89EFC79F9852}" dt="2022-12-21T16:12:55.976" v="6935" actId="47"/>
        <pc:sldMkLst>
          <pc:docMk/>
          <pc:sldMk cId="0" sldId="297"/>
        </pc:sldMkLst>
      </pc:sldChg>
      <pc:sldChg chg="del">
        <pc:chgData name="Nguyễn Tâm" userId="4e91b920c1b3bac1" providerId="LiveId" clId="{1759F3F7-8D05-4DEE-9695-89EFC79F9852}" dt="2022-12-21T16:12:55.976" v="6935" actId="47"/>
        <pc:sldMkLst>
          <pc:docMk/>
          <pc:sldMk cId="0" sldId="298"/>
        </pc:sldMkLst>
      </pc:sldChg>
      <pc:sldChg chg="del">
        <pc:chgData name="Nguyễn Tâm" userId="4e91b920c1b3bac1" providerId="LiveId" clId="{1759F3F7-8D05-4DEE-9695-89EFC79F9852}" dt="2022-12-21T16:12:55.976" v="6935" actId="47"/>
        <pc:sldMkLst>
          <pc:docMk/>
          <pc:sldMk cId="0" sldId="299"/>
        </pc:sldMkLst>
      </pc:sldChg>
      <pc:sldChg chg="del">
        <pc:chgData name="Nguyễn Tâm" userId="4e91b920c1b3bac1" providerId="LiveId" clId="{1759F3F7-8D05-4DEE-9695-89EFC79F9852}" dt="2022-12-21T16:12:55.976" v="6935" actId="47"/>
        <pc:sldMkLst>
          <pc:docMk/>
          <pc:sldMk cId="0" sldId="300"/>
        </pc:sldMkLst>
      </pc:sldChg>
      <pc:sldChg chg="del">
        <pc:chgData name="Nguyễn Tâm" userId="4e91b920c1b3bac1" providerId="LiveId" clId="{1759F3F7-8D05-4DEE-9695-89EFC79F9852}" dt="2022-12-21T16:12:55.976" v="6935" actId="47"/>
        <pc:sldMkLst>
          <pc:docMk/>
          <pc:sldMk cId="0" sldId="301"/>
        </pc:sldMkLst>
      </pc:sldChg>
      <pc:sldChg chg="del">
        <pc:chgData name="Nguyễn Tâm" userId="4e91b920c1b3bac1" providerId="LiveId" clId="{1759F3F7-8D05-4DEE-9695-89EFC79F9852}" dt="2022-12-21T16:12:55.976" v="6935" actId="47"/>
        <pc:sldMkLst>
          <pc:docMk/>
          <pc:sldMk cId="0" sldId="302"/>
        </pc:sldMkLst>
      </pc:sldChg>
      <pc:sldChg chg="del">
        <pc:chgData name="Nguyễn Tâm" userId="4e91b920c1b3bac1" providerId="LiveId" clId="{1759F3F7-8D05-4DEE-9695-89EFC79F9852}" dt="2022-12-21T16:12:55.976" v="6935" actId="47"/>
        <pc:sldMkLst>
          <pc:docMk/>
          <pc:sldMk cId="0" sldId="303"/>
        </pc:sldMkLst>
      </pc:sldChg>
      <pc:sldChg chg="del">
        <pc:chgData name="Nguyễn Tâm" userId="4e91b920c1b3bac1" providerId="LiveId" clId="{1759F3F7-8D05-4DEE-9695-89EFC79F9852}" dt="2022-12-21T16:12:55.976" v="6935" actId="47"/>
        <pc:sldMkLst>
          <pc:docMk/>
          <pc:sldMk cId="0" sldId="304"/>
        </pc:sldMkLst>
      </pc:sldChg>
      <pc:sldChg chg="del">
        <pc:chgData name="Nguyễn Tâm" userId="4e91b920c1b3bac1" providerId="LiveId" clId="{1759F3F7-8D05-4DEE-9695-89EFC79F9852}" dt="2022-12-21T16:12:55.976" v="6935" actId="47"/>
        <pc:sldMkLst>
          <pc:docMk/>
          <pc:sldMk cId="0" sldId="305"/>
        </pc:sldMkLst>
      </pc:sldChg>
      <pc:sldChg chg="modSp add del mod ord">
        <pc:chgData name="Nguyễn Tâm" userId="4e91b920c1b3bac1" providerId="LiveId" clId="{1759F3F7-8D05-4DEE-9695-89EFC79F9852}" dt="2022-12-21T12:49:49.021" v="740" actId="47"/>
        <pc:sldMkLst>
          <pc:docMk/>
          <pc:sldMk cId="1130860030" sldId="306"/>
        </pc:sldMkLst>
        <pc:spChg chg="mod">
          <ac:chgData name="Nguyễn Tâm" userId="4e91b920c1b3bac1" providerId="LiveId" clId="{1759F3F7-8D05-4DEE-9695-89EFC79F9852}" dt="2022-12-21T12:47:52.070" v="739" actId="20577"/>
          <ac:spMkLst>
            <pc:docMk/>
            <pc:sldMk cId="1130860030" sldId="306"/>
            <ac:spMk id="386" creationId="{00000000-0000-0000-0000-000000000000}"/>
          </ac:spMkLst>
        </pc:spChg>
      </pc:sldChg>
      <pc:sldChg chg="addSp delSp modSp add mod ord">
        <pc:chgData name="Nguyễn Tâm" userId="4e91b920c1b3bac1" providerId="LiveId" clId="{1759F3F7-8D05-4DEE-9695-89EFC79F9852}" dt="2022-12-21T14:46:57.887" v="4036" actId="20577"/>
        <pc:sldMkLst>
          <pc:docMk/>
          <pc:sldMk cId="2289307644" sldId="306"/>
        </pc:sldMkLst>
        <pc:spChg chg="mod">
          <ac:chgData name="Nguyễn Tâm" userId="4e91b920c1b3bac1" providerId="LiveId" clId="{1759F3F7-8D05-4DEE-9695-89EFC79F9852}" dt="2022-12-21T14:45:43.286" v="3933"/>
          <ac:spMkLst>
            <pc:docMk/>
            <pc:sldMk cId="2289307644" sldId="306"/>
            <ac:spMk id="298" creationId="{00000000-0000-0000-0000-000000000000}"/>
          </ac:spMkLst>
        </pc:spChg>
        <pc:spChg chg="mod">
          <ac:chgData name="Nguyễn Tâm" userId="4e91b920c1b3bac1" providerId="LiveId" clId="{1759F3F7-8D05-4DEE-9695-89EFC79F9852}" dt="2022-12-21T14:43:38.158" v="3852"/>
          <ac:spMkLst>
            <pc:docMk/>
            <pc:sldMk cId="2289307644" sldId="306"/>
            <ac:spMk id="299" creationId="{00000000-0000-0000-0000-000000000000}"/>
          </ac:spMkLst>
        </pc:spChg>
        <pc:spChg chg="add del">
          <ac:chgData name="Nguyễn Tâm" userId="4e91b920c1b3bac1" providerId="LiveId" clId="{1759F3F7-8D05-4DEE-9695-89EFC79F9852}" dt="2022-12-21T13:00:15.145" v="861" actId="478"/>
          <ac:spMkLst>
            <pc:docMk/>
            <pc:sldMk cId="2289307644" sldId="306"/>
            <ac:spMk id="301" creationId="{00000000-0000-0000-0000-000000000000}"/>
          </ac:spMkLst>
        </pc:spChg>
        <pc:spChg chg="del">
          <ac:chgData name="Nguyễn Tâm" userId="4e91b920c1b3bac1" providerId="LiveId" clId="{1759F3F7-8D05-4DEE-9695-89EFC79F9852}" dt="2022-12-21T13:00:16.803" v="862" actId="478"/>
          <ac:spMkLst>
            <pc:docMk/>
            <pc:sldMk cId="2289307644" sldId="306"/>
            <ac:spMk id="302" creationId="{00000000-0000-0000-0000-000000000000}"/>
          </ac:spMkLst>
        </pc:spChg>
        <pc:graphicFrameChg chg="add del mod">
          <ac:chgData name="Nguyễn Tâm" userId="4e91b920c1b3bac1" providerId="LiveId" clId="{1759F3F7-8D05-4DEE-9695-89EFC79F9852}" dt="2022-12-21T13:06:12.307" v="905" actId="478"/>
          <ac:graphicFrameMkLst>
            <pc:docMk/>
            <pc:sldMk cId="2289307644" sldId="306"/>
            <ac:graphicFrameMk id="2" creationId="{76F3B05A-A74A-F773-EFD7-7A9F3608DAFC}"/>
          </ac:graphicFrameMkLst>
        </pc:graphicFrameChg>
        <pc:graphicFrameChg chg="add mod modGraphic">
          <ac:chgData name="Nguyễn Tâm" userId="4e91b920c1b3bac1" providerId="LiveId" clId="{1759F3F7-8D05-4DEE-9695-89EFC79F9852}" dt="2022-12-21T13:36:58.762" v="2017" actId="122"/>
          <ac:graphicFrameMkLst>
            <pc:docMk/>
            <pc:sldMk cId="2289307644" sldId="306"/>
            <ac:graphicFrameMk id="3" creationId="{BB0C05FF-F922-BDFF-4FAA-768160804B78}"/>
          </ac:graphicFrameMkLst>
        </pc:graphicFrameChg>
        <pc:graphicFrameChg chg="add del mod">
          <ac:chgData name="Nguyễn Tâm" userId="4e91b920c1b3bac1" providerId="LiveId" clId="{1759F3F7-8D05-4DEE-9695-89EFC79F9852}" dt="2022-12-21T13:50:58.438" v="2174" actId="21"/>
          <ac:graphicFrameMkLst>
            <pc:docMk/>
            <pc:sldMk cId="2289307644" sldId="306"/>
            <ac:graphicFrameMk id="4" creationId="{F1DE1A8A-25BE-84BA-02CF-ED4415E544CE}"/>
          </ac:graphicFrameMkLst>
        </pc:graphicFrameChg>
        <pc:graphicFrameChg chg="mod modGraphic">
          <ac:chgData name="Nguyễn Tâm" userId="4e91b920c1b3bac1" providerId="LiveId" clId="{1759F3F7-8D05-4DEE-9695-89EFC79F9852}" dt="2022-12-21T14:46:57.887" v="4036" actId="20577"/>
          <ac:graphicFrameMkLst>
            <pc:docMk/>
            <pc:sldMk cId="2289307644" sldId="306"/>
            <ac:graphicFrameMk id="300" creationId="{00000000-0000-0000-0000-000000000000}"/>
          </ac:graphicFrameMkLst>
        </pc:graphicFrameChg>
      </pc:sldChg>
      <pc:sldChg chg="addSp delSp modSp new mod">
        <pc:chgData name="Nguyễn Tâm" userId="4e91b920c1b3bac1" providerId="LiveId" clId="{1759F3F7-8D05-4DEE-9695-89EFC79F9852}" dt="2022-12-21T15:32:01.151" v="4700" actId="1076"/>
        <pc:sldMkLst>
          <pc:docMk/>
          <pc:sldMk cId="2180737141" sldId="307"/>
        </pc:sldMkLst>
        <pc:spChg chg="mod">
          <ac:chgData name="Nguyễn Tâm" userId="4e91b920c1b3bac1" providerId="LiveId" clId="{1759F3F7-8D05-4DEE-9695-89EFC79F9852}" dt="2022-12-21T14:46:10.259" v="3983" actId="20577"/>
          <ac:spMkLst>
            <pc:docMk/>
            <pc:sldMk cId="2180737141" sldId="307"/>
            <ac:spMk id="2" creationId="{A86F1230-D07A-D54A-D381-C38EDE6EC32B}"/>
          </ac:spMkLst>
        </pc:spChg>
        <pc:spChg chg="add mod">
          <ac:chgData name="Nguyễn Tâm" userId="4e91b920c1b3bac1" providerId="LiveId" clId="{1759F3F7-8D05-4DEE-9695-89EFC79F9852}" dt="2022-12-21T15:32:01.151" v="4700" actId="1076"/>
          <ac:spMkLst>
            <pc:docMk/>
            <pc:sldMk cId="2180737141" sldId="307"/>
            <ac:spMk id="7" creationId="{F07DF4F7-C256-5C57-4FAA-09FCF1833CA3}"/>
          </ac:spMkLst>
        </pc:spChg>
        <pc:graphicFrameChg chg="add del mod">
          <ac:chgData name="Nguyễn Tâm" userId="4e91b920c1b3bac1" providerId="LiveId" clId="{1759F3F7-8D05-4DEE-9695-89EFC79F9852}" dt="2022-12-21T13:50:32.249" v="2167"/>
          <ac:graphicFrameMkLst>
            <pc:docMk/>
            <pc:sldMk cId="2180737141" sldId="307"/>
            <ac:graphicFrameMk id="3" creationId="{1AAE1EF2-E26E-C7E1-EA00-0EB5BC947918}"/>
          </ac:graphicFrameMkLst>
        </pc:graphicFrameChg>
        <pc:graphicFrameChg chg="add del mod">
          <ac:chgData name="Nguyễn Tâm" userId="4e91b920c1b3bac1" providerId="LiveId" clId="{1759F3F7-8D05-4DEE-9695-89EFC79F9852}" dt="2022-12-21T13:50:50.198" v="2172" actId="478"/>
          <ac:graphicFrameMkLst>
            <pc:docMk/>
            <pc:sldMk cId="2180737141" sldId="307"/>
            <ac:graphicFrameMk id="4" creationId="{335E1736-CE18-780A-8ADB-D7EBEBA8656F}"/>
          </ac:graphicFrameMkLst>
        </pc:graphicFrameChg>
        <pc:graphicFrameChg chg="add mod modGraphic">
          <ac:chgData name="Nguyễn Tâm" userId="4e91b920c1b3bac1" providerId="LiveId" clId="{1759F3F7-8D05-4DEE-9695-89EFC79F9852}" dt="2022-12-21T14:08:00.160" v="2570" actId="1076"/>
          <ac:graphicFrameMkLst>
            <pc:docMk/>
            <pc:sldMk cId="2180737141" sldId="307"/>
            <ac:graphicFrameMk id="5" creationId="{90ED0010-BC0E-8C2E-F58D-DF6D11A3AAA9}"/>
          </ac:graphicFrameMkLst>
        </pc:graphicFrameChg>
      </pc:sldChg>
      <pc:sldChg chg="modSp add mod">
        <pc:chgData name="Nguyễn Tâm" userId="4e91b920c1b3bac1" providerId="LiveId" clId="{1759F3F7-8D05-4DEE-9695-89EFC79F9852}" dt="2022-12-21T15:32:07.197" v="4702" actId="255"/>
        <pc:sldMkLst>
          <pc:docMk/>
          <pc:sldMk cId="3906002528" sldId="308"/>
        </pc:sldMkLst>
        <pc:spChg chg="mod">
          <ac:chgData name="Nguyễn Tâm" userId="4e91b920c1b3bac1" providerId="LiveId" clId="{1759F3F7-8D05-4DEE-9695-89EFC79F9852}" dt="2022-12-21T14:46:42.454" v="4031" actId="20577"/>
          <ac:spMkLst>
            <pc:docMk/>
            <pc:sldMk cId="3906002528" sldId="308"/>
            <ac:spMk id="2" creationId="{A86F1230-D07A-D54A-D381-C38EDE6EC32B}"/>
          </ac:spMkLst>
        </pc:spChg>
        <pc:spChg chg="mod">
          <ac:chgData name="Nguyễn Tâm" userId="4e91b920c1b3bac1" providerId="LiveId" clId="{1759F3F7-8D05-4DEE-9695-89EFC79F9852}" dt="2022-12-21T15:32:07.197" v="4702" actId="255"/>
          <ac:spMkLst>
            <pc:docMk/>
            <pc:sldMk cId="3906002528" sldId="308"/>
            <ac:spMk id="7" creationId="{F07DF4F7-C256-5C57-4FAA-09FCF1833CA3}"/>
          </ac:spMkLst>
        </pc:spChg>
        <pc:graphicFrameChg chg="mod modGraphic">
          <ac:chgData name="Nguyễn Tâm" userId="4e91b920c1b3bac1" providerId="LiveId" clId="{1759F3F7-8D05-4DEE-9695-89EFC79F9852}" dt="2022-12-21T14:12:30.284" v="2747" actId="1076"/>
          <ac:graphicFrameMkLst>
            <pc:docMk/>
            <pc:sldMk cId="3906002528" sldId="308"/>
            <ac:graphicFrameMk id="5" creationId="{90ED0010-BC0E-8C2E-F58D-DF6D11A3AAA9}"/>
          </ac:graphicFrameMkLst>
        </pc:graphicFrameChg>
      </pc:sldChg>
      <pc:sldChg chg="modSp add mod ord">
        <pc:chgData name="Nguyễn Tâm" userId="4e91b920c1b3bac1" providerId="LiveId" clId="{1759F3F7-8D05-4DEE-9695-89EFC79F9852}" dt="2022-12-21T14:45:46.738" v="3938"/>
        <pc:sldMkLst>
          <pc:docMk/>
          <pc:sldMk cId="245259211" sldId="309"/>
        </pc:sldMkLst>
        <pc:spChg chg="mod">
          <ac:chgData name="Nguyễn Tâm" userId="4e91b920c1b3bac1" providerId="LiveId" clId="{1759F3F7-8D05-4DEE-9695-89EFC79F9852}" dt="2022-12-21T14:45:46.738" v="3938"/>
          <ac:spMkLst>
            <pc:docMk/>
            <pc:sldMk cId="245259211" sldId="309"/>
            <ac:spMk id="651" creationId="{00000000-0000-0000-0000-000000000000}"/>
          </ac:spMkLst>
        </pc:spChg>
        <pc:spChg chg="mod">
          <ac:chgData name="Nguyễn Tâm" userId="4e91b920c1b3bac1" providerId="LiveId" clId="{1759F3F7-8D05-4DEE-9695-89EFC79F9852}" dt="2022-12-21T14:41:45.168" v="3784" actId="242"/>
          <ac:spMkLst>
            <pc:docMk/>
            <pc:sldMk cId="245259211" sldId="309"/>
            <ac:spMk id="652" creationId="{00000000-0000-0000-0000-000000000000}"/>
          </ac:spMkLst>
        </pc:spChg>
        <pc:spChg chg="mod">
          <ac:chgData name="Nguyễn Tâm" userId="4e91b920c1b3bac1" providerId="LiveId" clId="{1759F3F7-8D05-4DEE-9695-89EFC79F9852}" dt="2022-12-21T14:41:45.168" v="3784" actId="242"/>
          <ac:spMkLst>
            <pc:docMk/>
            <pc:sldMk cId="245259211" sldId="309"/>
            <ac:spMk id="653" creationId="{00000000-0000-0000-0000-000000000000}"/>
          </ac:spMkLst>
        </pc:spChg>
        <pc:spChg chg="mod">
          <ac:chgData name="Nguyễn Tâm" userId="4e91b920c1b3bac1" providerId="LiveId" clId="{1759F3F7-8D05-4DEE-9695-89EFC79F9852}" dt="2022-12-21T14:41:45.168" v="3784" actId="242"/>
          <ac:spMkLst>
            <pc:docMk/>
            <pc:sldMk cId="245259211" sldId="309"/>
            <ac:spMk id="654" creationId="{00000000-0000-0000-0000-000000000000}"/>
          </ac:spMkLst>
        </pc:spChg>
        <pc:spChg chg="mod">
          <ac:chgData name="Nguyễn Tâm" userId="4e91b920c1b3bac1" providerId="LiveId" clId="{1759F3F7-8D05-4DEE-9695-89EFC79F9852}" dt="2022-12-21T14:41:45.168" v="3784" actId="242"/>
          <ac:spMkLst>
            <pc:docMk/>
            <pc:sldMk cId="245259211" sldId="309"/>
            <ac:spMk id="655" creationId="{00000000-0000-0000-0000-000000000000}"/>
          </ac:spMkLst>
        </pc:spChg>
        <pc:spChg chg="mod">
          <ac:chgData name="Nguyễn Tâm" userId="4e91b920c1b3bac1" providerId="LiveId" clId="{1759F3F7-8D05-4DEE-9695-89EFC79F9852}" dt="2022-12-21T14:29:53.394" v="3040"/>
          <ac:spMkLst>
            <pc:docMk/>
            <pc:sldMk cId="245259211" sldId="309"/>
            <ac:spMk id="656" creationId="{00000000-0000-0000-0000-000000000000}"/>
          </ac:spMkLst>
        </pc:spChg>
        <pc:spChg chg="mod">
          <ac:chgData name="Nguyễn Tâm" userId="4e91b920c1b3bac1" providerId="LiveId" clId="{1759F3F7-8D05-4DEE-9695-89EFC79F9852}" dt="2022-12-21T14:27:10.967" v="2925" actId="14100"/>
          <ac:spMkLst>
            <pc:docMk/>
            <pc:sldMk cId="245259211" sldId="309"/>
            <ac:spMk id="657" creationId="{00000000-0000-0000-0000-000000000000}"/>
          </ac:spMkLst>
        </pc:spChg>
        <pc:spChg chg="mod">
          <ac:chgData name="Nguyễn Tâm" userId="4e91b920c1b3bac1" providerId="LiveId" clId="{1759F3F7-8D05-4DEE-9695-89EFC79F9852}" dt="2022-12-21T14:26:47.495" v="2920" actId="14100"/>
          <ac:spMkLst>
            <pc:docMk/>
            <pc:sldMk cId="245259211" sldId="309"/>
            <ac:spMk id="658" creationId="{00000000-0000-0000-0000-000000000000}"/>
          </ac:spMkLst>
        </pc:spChg>
        <pc:spChg chg="mod">
          <ac:chgData name="Nguyễn Tâm" userId="4e91b920c1b3bac1" providerId="LiveId" clId="{1759F3F7-8D05-4DEE-9695-89EFC79F9852}" dt="2022-12-21T14:27:42.225" v="2948" actId="20577"/>
          <ac:spMkLst>
            <pc:docMk/>
            <pc:sldMk cId="245259211" sldId="309"/>
            <ac:spMk id="659" creationId="{00000000-0000-0000-0000-000000000000}"/>
          </ac:spMkLst>
        </pc:spChg>
        <pc:spChg chg="mod">
          <ac:chgData name="Nguyễn Tâm" userId="4e91b920c1b3bac1" providerId="LiveId" clId="{1759F3F7-8D05-4DEE-9695-89EFC79F9852}" dt="2022-12-21T14:39:58.106" v="3668" actId="20577"/>
          <ac:spMkLst>
            <pc:docMk/>
            <pc:sldMk cId="245259211" sldId="309"/>
            <ac:spMk id="660" creationId="{00000000-0000-0000-0000-000000000000}"/>
          </ac:spMkLst>
        </pc:spChg>
        <pc:grpChg chg="mod">
          <ac:chgData name="Nguyễn Tâm" userId="4e91b920c1b3bac1" providerId="LiveId" clId="{1759F3F7-8D05-4DEE-9695-89EFC79F9852}" dt="2022-12-21T14:26:17.391" v="2911" actId="1076"/>
          <ac:grpSpMkLst>
            <pc:docMk/>
            <pc:sldMk cId="245259211" sldId="309"/>
            <ac:grpSpMk id="665"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70"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77"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81" creationId="{00000000-0000-0000-0000-000000000000}"/>
          </ac:grpSpMkLst>
        </pc:grpChg>
        <pc:cxnChg chg="mod">
          <ac:chgData name="Nguyễn Tâm" userId="4e91b920c1b3bac1" providerId="LiveId" clId="{1759F3F7-8D05-4DEE-9695-89EFC79F9852}" dt="2022-12-21T14:33:28.927" v="3140" actId="14100"/>
          <ac:cxnSpMkLst>
            <pc:docMk/>
            <pc:sldMk cId="245259211" sldId="309"/>
            <ac:cxnSpMk id="661" creationId="{00000000-0000-0000-0000-000000000000}"/>
          </ac:cxnSpMkLst>
        </pc:cxnChg>
        <pc:cxnChg chg="mod">
          <ac:chgData name="Nguyễn Tâm" userId="4e91b920c1b3bac1" providerId="LiveId" clId="{1759F3F7-8D05-4DEE-9695-89EFC79F9852}" dt="2022-12-21T14:26:47.495" v="2920" actId="14100"/>
          <ac:cxnSpMkLst>
            <pc:docMk/>
            <pc:sldMk cId="245259211" sldId="309"/>
            <ac:cxnSpMk id="662" creationId="{00000000-0000-0000-0000-000000000000}"/>
          </ac:cxnSpMkLst>
        </pc:cxnChg>
        <pc:cxnChg chg="mod">
          <ac:chgData name="Nguyễn Tâm" userId="4e91b920c1b3bac1" providerId="LiveId" clId="{1759F3F7-8D05-4DEE-9695-89EFC79F9852}" dt="2022-12-21T14:27:31.992" v="2927" actId="14100"/>
          <ac:cxnSpMkLst>
            <pc:docMk/>
            <pc:sldMk cId="245259211" sldId="309"/>
            <ac:cxnSpMk id="663" creationId="{00000000-0000-0000-0000-000000000000}"/>
          </ac:cxnSpMkLst>
        </pc:cxnChg>
        <pc:cxnChg chg="mod">
          <ac:chgData name="Nguyễn Tâm" userId="4e91b920c1b3bac1" providerId="LiveId" clId="{1759F3F7-8D05-4DEE-9695-89EFC79F9852}" dt="2022-12-21T14:27:36.263" v="2928" actId="14100"/>
          <ac:cxnSpMkLst>
            <pc:docMk/>
            <pc:sldMk cId="245259211" sldId="309"/>
            <ac:cxnSpMk id="664" creationId="{00000000-0000-0000-0000-000000000000}"/>
          </ac:cxnSpMkLst>
        </pc:cxnChg>
      </pc:sldChg>
      <pc:sldChg chg="addSp delSp modSp add del mod ord">
        <pc:chgData name="Nguyễn Tâm" userId="4e91b920c1b3bac1" providerId="LiveId" clId="{1759F3F7-8D05-4DEE-9695-89EFC79F9852}" dt="2022-12-21T14:51:39.425" v="4185" actId="47"/>
        <pc:sldMkLst>
          <pc:docMk/>
          <pc:sldMk cId="3536398992" sldId="310"/>
        </pc:sldMkLst>
        <pc:spChg chg="mod">
          <ac:chgData name="Nguyễn Tâm" userId="4e91b920c1b3bac1" providerId="LiveId" clId="{1759F3F7-8D05-4DEE-9695-89EFC79F9852}" dt="2022-12-21T14:48:36.630" v="4068" actId="20577"/>
          <ac:spMkLst>
            <pc:docMk/>
            <pc:sldMk cId="3536398992" sldId="310"/>
            <ac:spMk id="2" creationId="{A86F1230-D07A-D54A-D381-C38EDE6EC32B}"/>
          </ac:spMkLst>
        </pc:spChg>
        <pc:spChg chg="add mod">
          <ac:chgData name="Nguyễn Tâm" userId="4e91b920c1b3bac1" providerId="LiveId" clId="{1759F3F7-8D05-4DEE-9695-89EFC79F9852}" dt="2022-12-21T14:50:07.653" v="4147" actId="403"/>
          <ac:spMkLst>
            <pc:docMk/>
            <pc:sldMk cId="3536398992" sldId="310"/>
            <ac:spMk id="3" creationId="{92DB2FC9-5D54-3CAF-35E8-62AF82D62275}"/>
          </ac:spMkLst>
        </pc:spChg>
        <pc:spChg chg="add mod">
          <ac:chgData name="Nguyễn Tâm" userId="4e91b920c1b3bac1" providerId="LiveId" clId="{1759F3F7-8D05-4DEE-9695-89EFC79F9852}" dt="2022-12-21T14:50:15.294" v="4149" actId="1076"/>
          <ac:spMkLst>
            <pc:docMk/>
            <pc:sldMk cId="3536398992" sldId="310"/>
            <ac:spMk id="4" creationId="{0E6BCEF5-BF6D-2D9B-3912-468DF71A394E}"/>
          </ac:spMkLst>
        </pc:spChg>
        <pc:spChg chg="del">
          <ac:chgData name="Nguyễn Tâm" userId="4e91b920c1b3bac1" providerId="LiveId" clId="{1759F3F7-8D05-4DEE-9695-89EFC79F9852}" dt="2022-12-21T14:48:45.940" v="4071" actId="478"/>
          <ac:spMkLst>
            <pc:docMk/>
            <pc:sldMk cId="3536398992" sldId="310"/>
            <ac:spMk id="7" creationId="{F07DF4F7-C256-5C57-4FAA-09FCF1833CA3}"/>
          </ac:spMkLst>
        </pc:spChg>
        <pc:graphicFrameChg chg="del modGraphic">
          <ac:chgData name="Nguyễn Tâm" userId="4e91b920c1b3bac1" providerId="LiveId" clId="{1759F3F7-8D05-4DEE-9695-89EFC79F9852}" dt="2022-12-21T14:48:44.120" v="4070" actId="478"/>
          <ac:graphicFrameMkLst>
            <pc:docMk/>
            <pc:sldMk cId="3536398992" sldId="310"/>
            <ac:graphicFrameMk id="5" creationId="{90ED0010-BC0E-8C2E-F58D-DF6D11A3AAA9}"/>
          </ac:graphicFrameMkLst>
        </pc:graphicFrameChg>
      </pc:sldChg>
      <pc:sldChg chg="addSp delSp modSp add del mod ord">
        <pc:chgData name="Nguyễn Tâm" userId="4e91b920c1b3bac1" providerId="LiveId" clId="{1759F3F7-8D05-4DEE-9695-89EFC79F9852}" dt="2022-12-21T14:54:46.656" v="4216" actId="47"/>
        <pc:sldMkLst>
          <pc:docMk/>
          <pc:sldMk cId="303635378" sldId="311"/>
        </pc:sldMkLst>
        <pc:spChg chg="add del mod">
          <ac:chgData name="Nguyễn Tâm" userId="4e91b920c1b3bac1" providerId="LiveId" clId="{1759F3F7-8D05-4DEE-9695-89EFC79F9852}" dt="2022-12-21T14:50:53.269" v="4154" actId="478"/>
          <ac:spMkLst>
            <pc:docMk/>
            <pc:sldMk cId="303635378" sldId="311"/>
            <ac:spMk id="3" creationId="{50958BD4-5993-4379-1772-203C7DC8E8FE}"/>
          </ac:spMkLst>
        </pc:spChg>
        <pc:spChg chg="add del mod">
          <ac:chgData name="Nguyễn Tâm" userId="4e91b920c1b3bac1" providerId="LiveId" clId="{1759F3F7-8D05-4DEE-9695-89EFC79F9852}" dt="2022-12-21T14:50:53.269" v="4154" actId="478"/>
          <ac:spMkLst>
            <pc:docMk/>
            <pc:sldMk cId="303635378" sldId="311"/>
            <ac:spMk id="5" creationId="{FAFEC6FB-1919-9EE6-F858-ED6BBD4437B6}"/>
          </ac:spMkLst>
        </pc:spChg>
        <pc:spChg chg="add del mod">
          <ac:chgData name="Nguyễn Tâm" userId="4e91b920c1b3bac1" providerId="LiveId" clId="{1759F3F7-8D05-4DEE-9695-89EFC79F9852}" dt="2022-12-21T14:50:53.269" v="4154" actId="478"/>
          <ac:spMkLst>
            <pc:docMk/>
            <pc:sldMk cId="303635378" sldId="311"/>
            <ac:spMk id="7" creationId="{65FC0220-529C-CFB0-4FD5-7C0F65E24FC7}"/>
          </ac:spMkLst>
        </pc:spChg>
        <pc:spChg chg="add del mod">
          <ac:chgData name="Nguyễn Tâm" userId="4e91b920c1b3bac1" providerId="LiveId" clId="{1759F3F7-8D05-4DEE-9695-89EFC79F9852}" dt="2022-12-21T14:50:53.269" v="4154" actId="478"/>
          <ac:spMkLst>
            <pc:docMk/>
            <pc:sldMk cId="303635378" sldId="311"/>
            <ac:spMk id="9" creationId="{F7633E29-9FE7-AC2D-B66E-197821F4B457}"/>
          </ac:spMkLst>
        </pc:spChg>
        <pc:spChg chg="add del mod">
          <ac:chgData name="Nguyễn Tâm" userId="4e91b920c1b3bac1" providerId="LiveId" clId="{1759F3F7-8D05-4DEE-9695-89EFC79F9852}" dt="2022-12-21T14:50:53.269" v="4154" actId="478"/>
          <ac:spMkLst>
            <pc:docMk/>
            <pc:sldMk cId="303635378" sldId="311"/>
            <ac:spMk id="11" creationId="{61FA9655-4247-F9FE-23F5-5D4C640E3B56}"/>
          </ac:spMkLst>
        </pc:spChg>
        <pc:spChg chg="add del mod">
          <ac:chgData name="Nguyễn Tâm" userId="4e91b920c1b3bac1" providerId="LiveId" clId="{1759F3F7-8D05-4DEE-9695-89EFC79F9852}" dt="2022-12-21T14:50:53.269" v="4154" actId="478"/>
          <ac:spMkLst>
            <pc:docMk/>
            <pc:sldMk cId="303635378" sldId="311"/>
            <ac:spMk id="13" creationId="{B1E09992-51B2-6E7C-18E2-B9C72BE091AD}"/>
          </ac:spMkLst>
        </pc:spChg>
        <pc:spChg chg="add del mod">
          <ac:chgData name="Nguyễn Tâm" userId="4e91b920c1b3bac1" providerId="LiveId" clId="{1759F3F7-8D05-4DEE-9695-89EFC79F9852}" dt="2022-12-21T14:50:53.269" v="4154" actId="478"/>
          <ac:spMkLst>
            <pc:docMk/>
            <pc:sldMk cId="303635378" sldId="311"/>
            <ac:spMk id="15" creationId="{FAAB827A-1169-04BF-F63F-98FCE332B4C0}"/>
          </ac:spMkLst>
        </pc:spChg>
        <pc:spChg chg="add del mod">
          <ac:chgData name="Nguyễn Tâm" userId="4e91b920c1b3bac1" providerId="LiveId" clId="{1759F3F7-8D05-4DEE-9695-89EFC79F9852}" dt="2022-12-21T14:50:53.269" v="4154" actId="478"/>
          <ac:spMkLst>
            <pc:docMk/>
            <pc:sldMk cId="303635378" sldId="311"/>
            <ac:spMk id="17" creationId="{2762B5B8-D123-4E91-CB15-4A5B6C203CAC}"/>
          </ac:spMkLst>
        </pc:spChg>
        <pc:spChg chg="add del mod">
          <ac:chgData name="Nguyễn Tâm" userId="4e91b920c1b3bac1" providerId="LiveId" clId="{1759F3F7-8D05-4DEE-9695-89EFC79F9852}" dt="2022-12-21T14:50:53.269" v="4154" actId="478"/>
          <ac:spMkLst>
            <pc:docMk/>
            <pc:sldMk cId="303635378" sldId="311"/>
            <ac:spMk id="19" creationId="{EF9965D7-9365-E791-E8FF-03EB5E8398E8}"/>
          </ac:spMkLst>
        </pc:spChg>
        <pc:spChg chg="add del mod">
          <ac:chgData name="Nguyễn Tâm" userId="4e91b920c1b3bac1" providerId="LiveId" clId="{1759F3F7-8D05-4DEE-9695-89EFC79F9852}" dt="2022-12-21T14:50:53.269" v="4154" actId="478"/>
          <ac:spMkLst>
            <pc:docMk/>
            <pc:sldMk cId="303635378" sldId="311"/>
            <ac:spMk id="21" creationId="{E5128EDE-0142-9EE1-48D2-C0A695301E9D}"/>
          </ac:spMkLst>
        </pc:spChg>
        <pc:spChg chg="add del mod">
          <ac:chgData name="Nguyễn Tâm" userId="4e91b920c1b3bac1" providerId="LiveId" clId="{1759F3F7-8D05-4DEE-9695-89EFC79F9852}" dt="2022-12-21T14:50:53.269" v="4154" actId="478"/>
          <ac:spMkLst>
            <pc:docMk/>
            <pc:sldMk cId="303635378" sldId="311"/>
            <ac:spMk id="23" creationId="{8EF1C587-626C-6F2A-92F9-7550DD5F9EC7}"/>
          </ac:spMkLst>
        </pc:spChg>
        <pc:spChg chg="add del mod">
          <ac:chgData name="Nguyễn Tâm" userId="4e91b920c1b3bac1" providerId="LiveId" clId="{1759F3F7-8D05-4DEE-9695-89EFC79F9852}" dt="2022-12-21T14:50:53.269" v="4154" actId="478"/>
          <ac:spMkLst>
            <pc:docMk/>
            <pc:sldMk cId="303635378" sldId="311"/>
            <ac:spMk id="25" creationId="{93931D31-7BD6-9F2B-C8A9-D1B9CE9CFEAF}"/>
          </ac:spMkLst>
        </pc:spChg>
        <pc:spChg chg="add del mod">
          <ac:chgData name="Nguyễn Tâm" userId="4e91b920c1b3bac1" providerId="LiveId" clId="{1759F3F7-8D05-4DEE-9695-89EFC79F9852}" dt="2022-12-21T14:50:53.269" v="4154" actId="478"/>
          <ac:spMkLst>
            <pc:docMk/>
            <pc:sldMk cId="303635378" sldId="311"/>
            <ac:spMk id="27" creationId="{E8CB9DD7-0412-BEAE-85DA-8F5AA2A2FCB0}"/>
          </ac:spMkLst>
        </pc:spChg>
        <pc:spChg chg="add del mod">
          <ac:chgData name="Nguyễn Tâm" userId="4e91b920c1b3bac1" providerId="LiveId" clId="{1759F3F7-8D05-4DEE-9695-89EFC79F9852}" dt="2022-12-21T14:50:53.269" v="4154" actId="478"/>
          <ac:spMkLst>
            <pc:docMk/>
            <pc:sldMk cId="303635378" sldId="311"/>
            <ac:spMk id="29" creationId="{818D7580-2A6D-D2F0-C581-BDF2F8184EE6}"/>
          </ac:spMkLst>
        </pc:spChg>
        <pc:spChg chg="add del mod">
          <ac:chgData name="Nguyễn Tâm" userId="4e91b920c1b3bac1" providerId="LiveId" clId="{1759F3F7-8D05-4DEE-9695-89EFC79F9852}" dt="2022-12-21T14:50:53.269" v="4154" actId="478"/>
          <ac:spMkLst>
            <pc:docMk/>
            <pc:sldMk cId="303635378" sldId="311"/>
            <ac:spMk id="31" creationId="{64A99016-E37D-6B79-BD22-6E4F47FC7AA8}"/>
          </ac:spMkLst>
        </pc:spChg>
        <pc:spChg chg="add del mod">
          <ac:chgData name="Nguyễn Tâm" userId="4e91b920c1b3bac1" providerId="LiveId" clId="{1759F3F7-8D05-4DEE-9695-89EFC79F9852}" dt="2022-12-21T14:50:53.269" v="4154" actId="478"/>
          <ac:spMkLst>
            <pc:docMk/>
            <pc:sldMk cId="303635378" sldId="311"/>
            <ac:spMk id="33" creationId="{14C71D38-9DCB-7172-0008-503F9D3CCFB8}"/>
          </ac:spMkLst>
        </pc:spChg>
        <pc:spChg chg="add del mod">
          <ac:chgData name="Nguyễn Tâm" userId="4e91b920c1b3bac1" providerId="LiveId" clId="{1759F3F7-8D05-4DEE-9695-89EFC79F9852}" dt="2022-12-21T14:50:53.269" v="4154" actId="478"/>
          <ac:spMkLst>
            <pc:docMk/>
            <pc:sldMk cId="303635378" sldId="311"/>
            <ac:spMk id="35" creationId="{AD0E3EDE-E738-A686-2103-59EFE1CA6FAF}"/>
          </ac:spMkLst>
        </pc:spChg>
        <pc:spChg chg="add del mod">
          <ac:chgData name="Nguyễn Tâm" userId="4e91b920c1b3bac1" providerId="LiveId" clId="{1759F3F7-8D05-4DEE-9695-89EFC79F9852}" dt="2022-12-21T14:50:53.269" v="4154" actId="478"/>
          <ac:spMkLst>
            <pc:docMk/>
            <pc:sldMk cId="303635378" sldId="311"/>
            <ac:spMk id="37" creationId="{9C0061FB-AD2B-8354-6E40-C741CC68B945}"/>
          </ac:spMkLst>
        </pc:spChg>
        <pc:spChg chg="add mod">
          <ac:chgData name="Nguyễn Tâm" userId="4e91b920c1b3bac1" providerId="LiveId" clId="{1759F3F7-8D05-4DEE-9695-89EFC79F9852}" dt="2022-12-21T14:51:31.004" v="4182" actId="1076"/>
          <ac:spMkLst>
            <pc:docMk/>
            <pc:sldMk cId="303635378" sldId="311"/>
            <ac:spMk id="38" creationId="{0C9964A6-0460-7B84-18CD-FBC1B4324D1D}"/>
          </ac:spMkLst>
        </pc:spChg>
        <pc:spChg chg="add mod">
          <ac:chgData name="Nguyễn Tâm" userId="4e91b920c1b3bac1" providerId="LiveId" clId="{1759F3F7-8D05-4DEE-9695-89EFC79F9852}" dt="2022-12-21T14:51:31.004" v="4182" actId="1076"/>
          <ac:spMkLst>
            <pc:docMk/>
            <pc:sldMk cId="303635378" sldId="311"/>
            <ac:spMk id="39" creationId="{3C63FFB4-3A63-DC0D-B686-A2521E134907}"/>
          </ac:spMkLst>
        </pc:spChg>
        <pc:spChg chg="add mod">
          <ac:chgData name="Nguyễn Tâm" userId="4e91b920c1b3bac1" providerId="LiveId" clId="{1759F3F7-8D05-4DEE-9695-89EFC79F9852}" dt="2022-12-21T14:51:36.447" v="4184" actId="1076"/>
          <ac:spMkLst>
            <pc:docMk/>
            <pc:sldMk cId="303635378" sldId="311"/>
            <ac:spMk id="40" creationId="{F62472F2-06D8-B1AF-A072-FC437940B750}"/>
          </ac:spMkLst>
        </pc:spChg>
        <pc:spChg chg="mod">
          <ac:chgData name="Nguyễn Tâm" userId="4e91b920c1b3bac1" providerId="LiveId" clId="{1759F3F7-8D05-4DEE-9695-89EFC79F9852}" dt="2022-12-21T14:51:13.111" v="4180" actId="1076"/>
          <ac:spMkLst>
            <pc:docMk/>
            <pc:sldMk cId="303635378" sldId="311"/>
            <ac:spMk id="307" creationId="{00000000-0000-0000-0000-000000000000}"/>
          </ac:spMkLst>
        </pc:spChg>
        <pc:spChg chg="del">
          <ac:chgData name="Nguyễn Tâm" userId="4e91b920c1b3bac1" providerId="LiveId" clId="{1759F3F7-8D05-4DEE-9695-89EFC79F9852}" dt="2022-12-21T14:50:49.597" v="4153" actId="478"/>
          <ac:spMkLst>
            <pc:docMk/>
            <pc:sldMk cId="303635378" sldId="311"/>
            <ac:spMk id="308" creationId="{00000000-0000-0000-0000-000000000000}"/>
          </ac:spMkLst>
        </pc:spChg>
        <pc:spChg chg="del">
          <ac:chgData name="Nguyễn Tâm" userId="4e91b920c1b3bac1" providerId="LiveId" clId="{1759F3F7-8D05-4DEE-9695-89EFC79F9852}" dt="2022-12-21T14:50:49.597" v="4153" actId="478"/>
          <ac:spMkLst>
            <pc:docMk/>
            <pc:sldMk cId="303635378" sldId="311"/>
            <ac:spMk id="309" creationId="{00000000-0000-0000-0000-000000000000}"/>
          </ac:spMkLst>
        </pc:spChg>
        <pc:spChg chg="del">
          <ac:chgData name="Nguyễn Tâm" userId="4e91b920c1b3bac1" providerId="LiveId" clId="{1759F3F7-8D05-4DEE-9695-89EFC79F9852}" dt="2022-12-21T14:50:49.597" v="4153" actId="478"/>
          <ac:spMkLst>
            <pc:docMk/>
            <pc:sldMk cId="303635378" sldId="311"/>
            <ac:spMk id="310" creationId="{00000000-0000-0000-0000-000000000000}"/>
          </ac:spMkLst>
        </pc:spChg>
        <pc:spChg chg="del">
          <ac:chgData name="Nguyễn Tâm" userId="4e91b920c1b3bac1" providerId="LiveId" clId="{1759F3F7-8D05-4DEE-9695-89EFC79F9852}" dt="2022-12-21T14:50:49.597" v="4153" actId="478"/>
          <ac:spMkLst>
            <pc:docMk/>
            <pc:sldMk cId="303635378" sldId="311"/>
            <ac:spMk id="311" creationId="{00000000-0000-0000-0000-000000000000}"/>
          </ac:spMkLst>
        </pc:spChg>
        <pc:spChg chg="del">
          <ac:chgData name="Nguyễn Tâm" userId="4e91b920c1b3bac1" providerId="LiveId" clId="{1759F3F7-8D05-4DEE-9695-89EFC79F9852}" dt="2022-12-21T14:50:49.597" v="4153" actId="478"/>
          <ac:spMkLst>
            <pc:docMk/>
            <pc:sldMk cId="303635378" sldId="311"/>
            <ac:spMk id="312" creationId="{00000000-0000-0000-0000-000000000000}"/>
          </ac:spMkLst>
        </pc:spChg>
        <pc:spChg chg="del">
          <ac:chgData name="Nguyễn Tâm" userId="4e91b920c1b3bac1" providerId="LiveId" clId="{1759F3F7-8D05-4DEE-9695-89EFC79F9852}" dt="2022-12-21T14:50:49.597" v="4153" actId="478"/>
          <ac:spMkLst>
            <pc:docMk/>
            <pc:sldMk cId="303635378" sldId="311"/>
            <ac:spMk id="313" creationId="{00000000-0000-0000-0000-000000000000}"/>
          </ac:spMkLst>
        </pc:spChg>
        <pc:spChg chg="del">
          <ac:chgData name="Nguyễn Tâm" userId="4e91b920c1b3bac1" providerId="LiveId" clId="{1759F3F7-8D05-4DEE-9695-89EFC79F9852}" dt="2022-12-21T14:50:49.597" v="4153" actId="478"/>
          <ac:spMkLst>
            <pc:docMk/>
            <pc:sldMk cId="303635378" sldId="311"/>
            <ac:spMk id="314" creationId="{00000000-0000-0000-0000-000000000000}"/>
          </ac:spMkLst>
        </pc:spChg>
        <pc:spChg chg="del">
          <ac:chgData name="Nguyễn Tâm" userId="4e91b920c1b3bac1" providerId="LiveId" clId="{1759F3F7-8D05-4DEE-9695-89EFC79F9852}" dt="2022-12-21T14:50:49.597" v="4153" actId="478"/>
          <ac:spMkLst>
            <pc:docMk/>
            <pc:sldMk cId="303635378" sldId="311"/>
            <ac:spMk id="315" creationId="{00000000-0000-0000-0000-000000000000}"/>
          </ac:spMkLst>
        </pc:spChg>
        <pc:spChg chg="del">
          <ac:chgData name="Nguyễn Tâm" userId="4e91b920c1b3bac1" providerId="LiveId" clId="{1759F3F7-8D05-4DEE-9695-89EFC79F9852}" dt="2022-12-21T14:50:49.597" v="4153" actId="478"/>
          <ac:spMkLst>
            <pc:docMk/>
            <pc:sldMk cId="303635378" sldId="311"/>
            <ac:spMk id="316" creationId="{00000000-0000-0000-0000-000000000000}"/>
          </ac:spMkLst>
        </pc:spChg>
        <pc:spChg chg="del">
          <ac:chgData name="Nguyễn Tâm" userId="4e91b920c1b3bac1" providerId="LiveId" clId="{1759F3F7-8D05-4DEE-9695-89EFC79F9852}" dt="2022-12-21T14:50:49.597" v="4153" actId="478"/>
          <ac:spMkLst>
            <pc:docMk/>
            <pc:sldMk cId="303635378" sldId="311"/>
            <ac:spMk id="317" creationId="{00000000-0000-0000-0000-000000000000}"/>
          </ac:spMkLst>
        </pc:spChg>
        <pc:spChg chg="del">
          <ac:chgData name="Nguyễn Tâm" userId="4e91b920c1b3bac1" providerId="LiveId" clId="{1759F3F7-8D05-4DEE-9695-89EFC79F9852}" dt="2022-12-21T14:50:49.597" v="4153" actId="478"/>
          <ac:spMkLst>
            <pc:docMk/>
            <pc:sldMk cId="303635378" sldId="311"/>
            <ac:spMk id="318" creationId="{00000000-0000-0000-0000-000000000000}"/>
          </ac:spMkLst>
        </pc:spChg>
        <pc:spChg chg="del">
          <ac:chgData name="Nguyễn Tâm" userId="4e91b920c1b3bac1" providerId="LiveId" clId="{1759F3F7-8D05-4DEE-9695-89EFC79F9852}" dt="2022-12-21T14:50:49.597" v="4153" actId="478"/>
          <ac:spMkLst>
            <pc:docMk/>
            <pc:sldMk cId="303635378" sldId="311"/>
            <ac:spMk id="319" creationId="{00000000-0000-0000-0000-000000000000}"/>
          </ac:spMkLst>
        </pc:spChg>
        <pc:spChg chg="del">
          <ac:chgData name="Nguyễn Tâm" userId="4e91b920c1b3bac1" providerId="LiveId" clId="{1759F3F7-8D05-4DEE-9695-89EFC79F9852}" dt="2022-12-21T14:50:49.597" v="4153" actId="478"/>
          <ac:spMkLst>
            <pc:docMk/>
            <pc:sldMk cId="303635378" sldId="311"/>
            <ac:spMk id="320" creationId="{00000000-0000-0000-0000-000000000000}"/>
          </ac:spMkLst>
        </pc:spChg>
        <pc:spChg chg="del">
          <ac:chgData name="Nguyễn Tâm" userId="4e91b920c1b3bac1" providerId="LiveId" clId="{1759F3F7-8D05-4DEE-9695-89EFC79F9852}" dt="2022-12-21T14:50:49.597" v="4153" actId="478"/>
          <ac:spMkLst>
            <pc:docMk/>
            <pc:sldMk cId="303635378" sldId="311"/>
            <ac:spMk id="321" creationId="{00000000-0000-0000-0000-000000000000}"/>
          </ac:spMkLst>
        </pc:spChg>
        <pc:spChg chg="del">
          <ac:chgData name="Nguyễn Tâm" userId="4e91b920c1b3bac1" providerId="LiveId" clId="{1759F3F7-8D05-4DEE-9695-89EFC79F9852}" dt="2022-12-21T14:50:49.597" v="4153" actId="478"/>
          <ac:spMkLst>
            <pc:docMk/>
            <pc:sldMk cId="303635378" sldId="311"/>
            <ac:spMk id="322" creationId="{00000000-0000-0000-0000-000000000000}"/>
          </ac:spMkLst>
        </pc:spChg>
        <pc:spChg chg="del">
          <ac:chgData name="Nguyễn Tâm" userId="4e91b920c1b3bac1" providerId="LiveId" clId="{1759F3F7-8D05-4DEE-9695-89EFC79F9852}" dt="2022-12-21T14:50:49.597" v="4153" actId="478"/>
          <ac:spMkLst>
            <pc:docMk/>
            <pc:sldMk cId="303635378" sldId="311"/>
            <ac:spMk id="323" creationId="{00000000-0000-0000-0000-000000000000}"/>
          </ac:spMkLst>
        </pc:spChg>
        <pc:spChg chg="del">
          <ac:chgData name="Nguyễn Tâm" userId="4e91b920c1b3bac1" providerId="LiveId" clId="{1759F3F7-8D05-4DEE-9695-89EFC79F9852}" dt="2022-12-21T14:50:49.597" v="4153" actId="478"/>
          <ac:spMkLst>
            <pc:docMk/>
            <pc:sldMk cId="303635378" sldId="311"/>
            <ac:spMk id="324" creationId="{00000000-0000-0000-0000-000000000000}"/>
          </ac:spMkLst>
        </pc:spChg>
        <pc:spChg chg="del">
          <ac:chgData name="Nguyễn Tâm" userId="4e91b920c1b3bac1" providerId="LiveId" clId="{1759F3F7-8D05-4DEE-9695-89EFC79F9852}" dt="2022-12-21T14:50:49.597" v="4153" actId="478"/>
          <ac:spMkLst>
            <pc:docMk/>
            <pc:sldMk cId="303635378" sldId="311"/>
            <ac:spMk id="325" creationId="{00000000-0000-0000-0000-000000000000}"/>
          </ac:spMkLst>
        </pc:spChg>
      </pc:sldChg>
      <pc:sldChg chg="addSp delSp modSp add mod ord">
        <pc:chgData name="Nguyễn Tâm" userId="4e91b920c1b3bac1" providerId="LiveId" clId="{1759F3F7-8D05-4DEE-9695-89EFC79F9852}" dt="2022-12-21T14:56:19.969" v="4321" actId="14100"/>
        <pc:sldMkLst>
          <pc:docMk/>
          <pc:sldMk cId="2322422488" sldId="312"/>
        </pc:sldMkLst>
        <pc:spChg chg="add del mod">
          <ac:chgData name="Nguyễn Tâm" userId="4e91b920c1b3bac1" providerId="LiveId" clId="{1759F3F7-8D05-4DEE-9695-89EFC79F9852}" dt="2022-12-21T14:53:42.768" v="4208"/>
          <ac:spMkLst>
            <pc:docMk/>
            <pc:sldMk cId="2322422488" sldId="312"/>
            <ac:spMk id="2" creationId="{D71C84B3-3BF6-FEB2-8C04-27F9C9C53DD8}"/>
          </ac:spMkLst>
        </pc:spChg>
        <pc:spChg chg="add mod">
          <ac:chgData name="Nguyễn Tâm" userId="4e91b920c1b3bac1" providerId="LiveId" clId="{1759F3F7-8D05-4DEE-9695-89EFC79F9852}" dt="2022-12-21T14:56:19.969" v="4321" actId="14100"/>
          <ac:spMkLst>
            <pc:docMk/>
            <pc:sldMk cId="2322422488" sldId="312"/>
            <ac:spMk id="3" creationId="{A55486E0-5A43-AC2E-3CEB-5381E0AB6470}"/>
          </ac:spMkLst>
        </pc:spChg>
        <pc:spChg chg="add del mod">
          <ac:chgData name="Nguyễn Tâm" userId="4e91b920c1b3bac1" providerId="LiveId" clId="{1759F3F7-8D05-4DEE-9695-89EFC79F9852}" dt="2022-12-21T14:56:05.620" v="4316" actId="478"/>
          <ac:spMkLst>
            <pc:docMk/>
            <pc:sldMk cId="2322422488" sldId="312"/>
            <ac:spMk id="5" creationId="{F4921035-A3E5-FAF1-3675-3C5CA965C29D}"/>
          </ac:spMkLst>
        </pc:spChg>
        <pc:spChg chg="mod">
          <ac:chgData name="Nguyễn Tâm" userId="4e91b920c1b3bac1" providerId="LiveId" clId="{1759F3F7-8D05-4DEE-9695-89EFC79F9852}" dt="2022-12-21T14:55:00.870" v="4239" actId="20577"/>
          <ac:spMkLst>
            <pc:docMk/>
            <pc:sldMk cId="2322422488" sldId="312"/>
            <ac:spMk id="795" creationId="{00000000-0000-0000-0000-000000000000}"/>
          </ac:spMkLst>
        </pc:spChg>
        <pc:spChg chg="mod">
          <ac:chgData name="Nguyễn Tâm" userId="4e91b920c1b3bac1" providerId="LiveId" clId="{1759F3F7-8D05-4DEE-9695-89EFC79F9852}" dt="2022-12-21T14:55:58.413" v="4315" actId="313"/>
          <ac:spMkLst>
            <pc:docMk/>
            <pc:sldMk cId="2322422488" sldId="312"/>
            <ac:spMk id="796" creationId="{00000000-0000-0000-0000-000000000000}"/>
          </ac:spMkLst>
        </pc:spChg>
        <pc:spChg chg="mod">
          <ac:chgData name="Nguyễn Tâm" userId="4e91b920c1b3bac1" providerId="LiveId" clId="{1759F3F7-8D05-4DEE-9695-89EFC79F9852}" dt="2022-12-21T14:55:10.024" v="4251" actId="20577"/>
          <ac:spMkLst>
            <pc:docMk/>
            <pc:sldMk cId="2322422488" sldId="312"/>
            <ac:spMk id="797" creationId="{00000000-0000-0000-0000-000000000000}"/>
          </ac:spMkLst>
        </pc:spChg>
        <pc:spChg chg="del">
          <ac:chgData name="Nguyễn Tâm" userId="4e91b920c1b3bac1" providerId="LiveId" clId="{1759F3F7-8D05-4DEE-9695-89EFC79F9852}" dt="2022-12-21T14:55:13.911" v="4252" actId="478"/>
          <ac:spMkLst>
            <pc:docMk/>
            <pc:sldMk cId="2322422488" sldId="312"/>
            <ac:spMk id="798" creationId="{00000000-0000-0000-0000-000000000000}"/>
          </ac:spMkLst>
        </pc:spChg>
      </pc:sldChg>
      <pc:sldChg chg="addSp delSp modSp add mod">
        <pc:chgData name="Nguyễn Tâm" userId="4e91b920c1b3bac1" providerId="LiveId" clId="{1759F3F7-8D05-4DEE-9695-89EFC79F9852}" dt="2022-12-21T15:37:48.752" v="4864" actId="20577"/>
        <pc:sldMkLst>
          <pc:docMk/>
          <pc:sldMk cId="4006629146" sldId="313"/>
        </pc:sldMkLst>
        <pc:spChg chg="mod">
          <ac:chgData name="Nguyễn Tâm" userId="4e91b920c1b3bac1" providerId="LiveId" clId="{1759F3F7-8D05-4DEE-9695-89EFC79F9852}" dt="2022-12-21T15:37:48.752" v="4864" actId="20577"/>
          <ac:spMkLst>
            <pc:docMk/>
            <pc:sldMk cId="4006629146" sldId="313"/>
            <ac:spMk id="2" creationId="{A86F1230-D07A-D54A-D381-C38EDE6EC32B}"/>
          </ac:spMkLst>
        </pc:spChg>
        <pc:spChg chg="mod">
          <ac:chgData name="Nguyễn Tâm" userId="4e91b920c1b3bac1" providerId="LiveId" clId="{1759F3F7-8D05-4DEE-9695-89EFC79F9852}" dt="2022-12-21T15:31:44.450" v="4696" actId="2711"/>
          <ac:spMkLst>
            <pc:docMk/>
            <pc:sldMk cId="4006629146" sldId="313"/>
            <ac:spMk id="7" creationId="{F07DF4F7-C256-5C57-4FAA-09FCF1833CA3}"/>
          </ac:spMkLst>
        </pc:spChg>
        <pc:graphicFrameChg chg="del">
          <ac:chgData name="Nguyễn Tâm" userId="4e91b920c1b3bac1" providerId="LiveId" clId="{1759F3F7-8D05-4DEE-9695-89EFC79F9852}" dt="2022-12-21T15:15:02.622" v="4365" actId="478"/>
          <ac:graphicFrameMkLst>
            <pc:docMk/>
            <pc:sldMk cId="4006629146" sldId="313"/>
            <ac:graphicFrameMk id="5" creationId="{90ED0010-BC0E-8C2E-F58D-DF6D11A3AAA9}"/>
          </ac:graphicFrameMkLst>
        </pc:graphicFrameChg>
        <pc:picChg chg="add mod">
          <ac:chgData name="Nguyễn Tâm" userId="4e91b920c1b3bac1" providerId="LiveId" clId="{1759F3F7-8D05-4DEE-9695-89EFC79F9852}" dt="2022-12-21T15:15:18.107" v="4369" actId="1076"/>
          <ac:picMkLst>
            <pc:docMk/>
            <pc:sldMk cId="4006629146" sldId="313"/>
            <ac:picMk id="3" creationId="{D523F571-CA21-18B2-E78D-DB2B659FF013}"/>
          </ac:picMkLst>
        </pc:picChg>
      </pc:sldChg>
      <pc:sldChg chg="addSp delSp modSp add mod">
        <pc:chgData name="Nguyễn Tâm" userId="4e91b920c1b3bac1" providerId="LiveId" clId="{1759F3F7-8D05-4DEE-9695-89EFC79F9852}" dt="2022-12-21T15:31:01.263" v="4695" actId="1076"/>
        <pc:sldMkLst>
          <pc:docMk/>
          <pc:sldMk cId="2034446632" sldId="314"/>
        </pc:sldMkLst>
        <pc:spChg chg="mod">
          <ac:chgData name="Nguyễn Tâm" userId="4e91b920c1b3bac1" providerId="LiveId" clId="{1759F3F7-8D05-4DEE-9695-89EFC79F9852}" dt="2022-12-21T15:31:01.263" v="4695" actId="1076"/>
          <ac:spMkLst>
            <pc:docMk/>
            <pc:sldMk cId="2034446632" sldId="314"/>
            <ac:spMk id="7" creationId="{F07DF4F7-C256-5C57-4FAA-09FCF1833CA3}"/>
          </ac:spMkLst>
        </pc:spChg>
        <pc:picChg chg="del">
          <ac:chgData name="Nguyễn Tâm" userId="4e91b920c1b3bac1" providerId="LiveId" clId="{1759F3F7-8D05-4DEE-9695-89EFC79F9852}" dt="2022-12-21T15:17:25.688" v="4448" actId="478"/>
          <ac:picMkLst>
            <pc:docMk/>
            <pc:sldMk cId="2034446632" sldId="314"/>
            <ac:picMk id="3" creationId="{D523F571-CA21-18B2-E78D-DB2B659FF013}"/>
          </ac:picMkLst>
        </pc:picChg>
        <pc:picChg chg="add del mod">
          <ac:chgData name="Nguyễn Tâm" userId="4e91b920c1b3bac1" providerId="LiveId" clId="{1759F3F7-8D05-4DEE-9695-89EFC79F9852}" dt="2022-12-21T15:18:04.222" v="4452" actId="478"/>
          <ac:picMkLst>
            <pc:docMk/>
            <pc:sldMk cId="2034446632" sldId="314"/>
            <ac:picMk id="2050" creationId="{1EA69529-5022-ED40-C383-0D646132ADCB}"/>
          </ac:picMkLst>
        </pc:picChg>
        <pc:picChg chg="add mod">
          <ac:chgData name="Nguyễn Tâm" userId="4e91b920c1b3bac1" providerId="LiveId" clId="{1759F3F7-8D05-4DEE-9695-89EFC79F9852}" dt="2022-12-21T15:31:01.263" v="4695" actId="1076"/>
          <ac:picMkLst>
            <pc:docMk/>
            <pc:sldMk cId="2034446632" sldId="314"/>
            <ac:picMk id="2052" creationId="{E5F7C2E2-DE8F-6D1B-4F95-93B74EF4D8BC}"/>
          </ac:picMkLst>
        </pc:picChg>
        <pc:picChg chg="add mod">
          <ac:chgData name="Nguyễn Tâm" userId="4e91b920c1b3bac1" providerId="LiveId" clId="{1759F3F7-8D05-4DEE-9695-89EFC79F9852}" dt="2022-12-21T15:31:01.263" v="4695" actId="1076"/>
          <ac:picMkLst>
            <pc:docMk/>
            <pc:sldMk cId="2034446632" sldId="314"/>
            <ac:picMk id="2054" creationId="{8B69578C-02BF-BA55-E028-235E23B8E295}"/>
          </ac:picMkLst>
        </pc:picChg>
        <pc:picChg chg="add mod">
          <ac:chgData name="Nguyễn Tâm" userId="4e91b920c1b3bac1" providerId="LiveId" clId="{1759F3F7-8D05-4DEE-9695-89EFC79F9852}" dt="2022-12-21T15:31:01.263" v="4695" actId="1076"/>
          <ac:picMkLst>
            <pc:docMk/>
            <pc:sldMk cId="2034446632" sldId="314"/>
            <ac:picMk id="2056" creationId="{56444BDF-4C61-437E-95BB-FF3616994DBD}"/>
          </ac:picMkLst>
        </pc:picChg>
      </pc:sldChg>
      <pc:sldChg chg="addSp delSp modSp add mod">
        <pc:chgData name="Nguyễn Tâm" userId="4e91b920c1b3bac1" providerId="LiveId" clId="{1759F3F7-8D05-4DEE-9695-89EFC79F9852}" dt="2022-12-21T15:32:41.755" v="4708" actId="1076"/>
        <pc:sldMkLst>
          <pc:docMk/>
          <pc:sldMk cId="1365354107" sldId="315"/>
        </pc:sldMkLst>
        <pc:spChg chg="mod">
          <ac:chgData name="Nguyễn Tâm" userId="4e91b920c1b3bac1" providerId="LiveId" clId="{1759F3F7-8D05-4DEE-9695-89EFC79F9852}" dt="2022-12-21T15:32:30.296" v="4706" actId="207"/>
          <ac:spMkLst>
            <pc:docMk/>
            <pc:sldMk cId="1365354107" sldId="315"/>
            <ac:spMk id="7" creationId="{F07DF4F7-C256-5C57-4FAA-09FCF1833CA3}"/>
          </ac:spMkLst>
        </pc:spChg>
        <pc:picChg chg="del">
          <ac:chgData name="Nguyễn Tâm" userId="4e91b920c1b3bac1" providerId="LiveId" clId="{1759F3F7-8D05-4DEE-9695-89EFC79F9852}" dt="2022-12-21T15:29:23.861" v="4626" actId="478"/>
          <ac:picMkLst>
            <pc:docMk/>
            <pc:sldMk cId="1365354107" sldId="315"/>
            <ac:picMk id="2052" creationId="{E5F7C2E2-DE8F-6D1B-4F95-93B74EF4D8BC}"/>
          </ac:picMkLst>
        </pc:picChg>
        <pc:picChg chg="del mod">
          <ac:chgData name="Nguyễn Tâm" userId="4e91b920c1b3bac1" providerId="LiveId" clId="{1759F3F7-8D05-4DEE-9695-89EFC79F9852}" dt="2022-12-21T15:29:22.913" v="4625" actId="478"/>
          <ac:picMkLst>
            <pc:docMk/>
            <pc:sldMk cId="1365354107" sldId="315"/>
            <ac:picMk id="2054" creationId="{8B69578C-02BF-BA55-E028-235E23B8E295}"/>
          </ac:picMkLst>
        </pc:picChg>
        <pc:picChg chg="del">
          <ac:chgData name="Nguyễn Tâm" userId="4e91b920c1b3bac1" providerId="LiveId" clId="{1759F3F7-8D05-4DEE-9695-89EFC79F9852}" dt="2022-12-21T15:29:25.672" v="4627" actId="478"/>
          <ac:picMkLst>
            <pc:docMk/>
            <pc:sldMk cId="1365354107" sldId="315"/>
            <ac:picMk id="2056" creationId="{56444BDF-4C61-437E-95BB-FF3616994DBD}"/>
          </ac:picMkLst>
        </pc:picChg>
        <pc:picChg chg="add mod">
          <ac:chgData name="Nguyễn Tâm" userId="4e91b920c1b3bac1" providerId="LiveId" clId="{1759F3F7-8D05-4DEE-9695-89EFC79F9852}" dt="2022-12-21T15:32:41.755" v="4708" actId="1076"/>
          <ac:picMkLst>
            <pc:docMk/>
            <pc:sldMk cId="1365354107" sldId="315"/>
            <ac:picMk id="3074" creationId="{DAA2B2D4-655D-1031-28F2-0603755852D0}"/>
          </ac:picMkLst>
        </pc:picChg>
      </pc:sldChg>
      <pc:sldChg chg="modSp add mod ord">
        <pc:chgData name="Nguyễn Tâm" userId="4e91b920c1b3bac1" providerId="LiveId" clId="{1759F3F7-8D05-4DEE-9695-89EFC79F9852}" dt="2022-12-21T15:37:12.509" v="4833" actId="2062"/>
        <pc:sldMkLst>
          <pc:docMk/>
          <pc:sldMk cId="1785784310" sldId="316"/>
        </pc:sldMkLst>
        <pc:spChg chg="mod">
          <ac:chgData name="Nguyễn Tâm" userId="4e91b920c1b3bac1" providerId="LiveId" clId="{1759F3F7-8D05-4DEE-9695-89EFC79F9852}" dt="2022-12-21T15:34:35.124" v="4749" actId="1076"/>
          <ac:spMkLst>
            <pc:docMk/>
            <pc:sldMk cId="1785784310" sldId="316"/>
            <ac:spMk id="2" creationId="{A86F1230-D07A-D54A-D381-C38EDE6EC32B}"/>
          </ac:spMkLst>
        </pc:spChg>
        <pc:spChg chg="mod">
          <ac:chgData name="Nguyễn Tâm" userId="4e91b920c1b3bac1" providerId="LiveId" clId="{1759F3F7-8D05-4DEE-9695-89EFC79F9852}" dt="2022-12-21T15:35:11.578" v="4814" actId="20577"/>
          <ac:spMkLst>
            <pc:docMk/>
            <pc:sldMk cId="1785784310" sldId="316"/>
            <ac:spMk id="7" creationId="{F07DF4F7-C256-5C57-4FAA-09FCF1833CA3}"/>
          </ac:spMkLst>
        </pc:spChg>
        <pc:graphicFrameChg chg="mod modGraphic">
          <ac:chgData name="Nguyễn Tâm" userId="4e91b920c1b3bac1" providerId="LiveId" clId="{1759F3F7-8D05-4DEE-9695-89EFC79F9852}" dt="2022-12-21T15:37:12.509" v="4833" actId="2062"/>
          <ac:graphicFrameMkLst>
            <pc:docMk/>
            <pc:sldMk cId="1785784310" sldId="316"/>
            <ac:graphicFrameMk id="5" creationId="{90ED0010-BC0E-8C2E-F58D-DF6D11A3AAA9}"/>
          </ac:graphicFrameMkLst>
        </pc:graphicFrameChg>
      </pc:sldChg>
      <pc:sldChg chg="addSp modSp add mod ord">
        <pc:chgData name="Nguyễn Tâm" userId="4e91b920c1b3bac1" providerId="LiveId" clId="{1759F3F7-8D05-4DEE-9695-89EFC79F9852}" dt="2022-12-21T15:41:04.223" v="5010" actId="1076"/>
        <pc:sldMkLst>
          <pc:docMk/>
          <pc:sldMk cId="137248953" sldId="317"/>
        </pc:sldMkLst>
        <pc:spChg chg="add mod">
          <ac:chgData name="Nguyễn Tâm" userId="4e91b920c1b3bac1" providerId="LiveId" clId="{1759F3F7-8D05-4DEE-9695-89EFC79F9852}" dt="2022-12-21T15:41:04.223" v="5010" actId="1076"/>
          <ac:spMkLst>
            <pc:docMk/>
            <pc:sldMk cId="137248953" sldId="317"/>
            <ac:spMk id="3" creationId="{0C7120AB-36A6-800A-5B0A-FB2BA05923A6}"/>
          </ac:spMkLst>
        </pc:spChg>
        <pc:spChg chg="mod">
          <ac:chgData name="Nguyễn Tâm" userId="4e91b920c1b3bac1" providerId="LiveId" clId="{1759F3F7-8D05-4DEE-9695-89EFC79F9852}" dt="2022-12-21T15:39:55.619" v="4949" actId="1076"/>
          <ac:spMkLst>
            <pc:docMk/>
            <pc:sldMk cId="137248953" sldId="317"/>
            <ac:spMk id="620" creationId="{00000000-0000-0000-0000-000000000000}"/>
          </ac:spMkLst>
        </pc:spChg>
        <pc:picChg chg="add mod">
          <ac:chgData name="Nguyễn Tâm" userId="4e91b920c1b3bac1" providerId="LiveId" clId="{1759F3F7-8D05-4DEE-9695-89EFC79F9852}" dt="2022-12-21T15:39:41.799" v="4947" actId="14100"/>
          <ac:picMkLst>
            <pc:docMk/>
            <pc:sldMk cId="137248953" sldId="317"/>
            <ac:picMk id="2" creationId="{A3D2568F-3DFF-45AB-5975-19E6C3AE732F}"/>
          </ac:picMkLst>
        </pc:picChg>
      </pc:sldChg>
      <pc:sldChg chg="modSp add mod ord">
        <pc:chgData name="Nguyễn Tâm" userId="4e91b920c1b3bac1" providerId="LiveId" clId="{1759F3F7-8D05-4DEE-9695-89EFC79F9852}" dt="2022-12-21T16:03:45.795" v="6546" actId="1076"/>
        <pc:sldMkLst>
          <pc:docMk/>
          <pc:sldMk cId="354791622" sldId="318"/>
        </pc:sldMkLst>
        <pc:spChg chg="mod">
          <ac:chgData name="Nguyễn Tâm" userId="4e91b920c1b3bac1" providerId="LiveId" clId="{1759F3F7-8D05-4DEE-9695-89EFC79F9852}" dt="2022-12-21T15:41:53.849" v="5080" actId="20577"/>
          <ac:spMkLst>
            <pc:docMk/>
            <pc:sldMk cId="354791622" sldId="318"/>
            <ac:spMk id="2" creationId="{A86F1230-D07A-D54A-D381-C38EDE6EC32B}"/>
          </ac:spMkLst>
        </pc:spChg>
        <pc:spChg chg="mod">
          <ac:chgData name="Nguyễn Tâm" userId="4e91b920c1b3bac1" providerId="LiveId" clId="{1759F3F7-8D05-4DEE-9695-89EFC79F9852}" dt="2022-12-21T15:42:55.270" v="5177" actId="1076"/>
          <ac:spMkLst>
            <pc:docMk/>
            <pc:sldMk cId="354791622" sldId="318"/>
            <ac:spMk id="7" creationId="{F07DF4F7-C256-5C57-4FAA-09FCF1833CA3}"/>
          </ac:spMkLst>
        </pc:spChg>
        <pc:graphicFrameChg chg="mod modGraphic">
          <ac:chgData name="Nguyễn Tâm" userId="4e91b920c1b3bac1" providerId="LiveId" clId="{1759F3F7-8D05-4DEE-9695-89EFC79F9852}" dt="2022-12-21T16:03:45.795" v="6546" actId="1076"/>
          <ac:graphicFrameMkLst>
            <pc:docMk/>
            <pc:sldMk cId="354791622" sldId="318"/>
            <ac:graphicFrameMk id="5" creationId="{90ED0010-BC0E-8C2E-F58D-DF6D11A3AAA9}"/>
          </ac:graphicFrameMkLst>
        </pc:graphicFrameChg>
      </pc:sldChg>
      <pc:sldChg chg="modSp add mod ord">
        <pc:chgData name="Nguyễn Tâm" userId="4e91b920c1b3bac1" providerId="LiveId" clId="{1759F3F7-8D05-4DEE-9695-89EFC79F9852}" dt="2022-12-21T15:55:32.760" v="5952" actId="1076"/>
        <pc:sldMkLst>
          <pc:docMk/>
          <pc:sldMk cId="2271587340" sldId="319"/>
        </pc:sldMkLst>
        <pc:spChg chg="mod">
          <ac:chgData name="Nguyễn Tâm" userId="4e91b920c1b3bac1" providerId="LiveId" clId="{1759F3F7-8D05-4DEE-9695-89EFC79F9852}" dt="2022-12-21T15:48:14.460" v="5213" actId="20577"/>
          <ac:spMkLst>
            <pc:docMk/>
            <pc:sldMk cId="2271587340" sldId="319"/>
            <ac:spMk id="651" creationId="{00000000-0000-0000-0000-000000000000}"/>
          </ac:spMkLst>
        </pc:spChg>
        <pc:spChg chg="mod">
          <ac:chgData name="Nguyễn Tâm" userId="4e91b920c1b3bac1" providerId="LiveId" clId="{1759F3F7-8D05-4DEE-9695-89EFC79F9852}" dt="2022-12-21T15:55:32.760" v="5952" actId="1076"/>
          <ac:spMkLst>
            <pc:docMk/>
            <pc:sldMk cId="2271587340" sldId="319"/>
            <ac:spMk id="652" creationId="{00000000-0000-0000-0000-000000000000}"/>
          </ac:spMkLst>
        </pc:spChg>
        <pc:spChg chg="mod">
          <ac:chgData name="Nguyễn Tâm" userId="4e91b920c1b3bac1" providerId="LiveId" clId="{1759F3F7-8D05-4DEE-9695-89EFC79F9852}" dt="2022-12-21T15:55:32.760" v="5952" actId="1076"/>
          <ac:spMkLst>
            <pc:docMk/>
            <pc:sldMk cId="2271587340" sldId="319"/>
            <ac:spMk id="653" creationId="{00000000-0000-0000-0000-000000000000}"/>
          </ac:spMkLst>
        </pc:spChg>
        <pc:spChg chg="mod">
          <ac:chgData name="Nguyễn Tâm" userId="4e91b920c1b3bac1" providerId="LiveId" clId="{1759F3F7-8D05-4DEE-9695-89EFC79F9852}" dt="2022-12-21T15:55:32.760" v="5952" actId="1076"/>
          <ac:spMkLst>
            <pc:docMk/>
            <pc:sldMk cId="2271587340" sldId="319"/>
            <ac:spMk id="654" creationId="{00000000-0000-0000-0000-000000000000}"/>
          </ac:spMkLst>
        </pc:spChg>
        <pc:spChg chg="mod">
          <ac:chgData name="Nguyễn Tâm" userId="4e91b920c1b3bac1" providerId="LiveId" clId="{1759F3F7-8D05-4DEE-9695-89EFC79F9852}" dt="2022-12-21T15:55:32.760" v="5952" actId="1076"/>
          <ac:spMkLst>
            <pc:docMk/>
            <pc:sldMk cId="2271587340" sldId="319"/>
            <ac:spMk id="655" creationId="{00000000-0000-0000-0000-000000000000}"/>
          </ac:spMkLst>
        </pc:spChg>
        <pc:spChg chg="mod">
          <ac:chgData name="Nguyễn Tâm" userId="4e91b920c1b3bac1" providerId="LiveId" clId="{1759F3F7-8D05-4DEE-9695-89EFC79F9852}" dt="2022-12-21T15:55:32.760" v="5952" actId="1076"/>
          <ac:spMkLst>
            <pc:docMk/>
            <pc:sldMk cId="2271587340" sldId="319"/>
            <ac:spMk id="656" creationId="{00000000-0000-0000-0000-000000000000}"/>
          </ac:spMkLst>
        </pc:spChg>
        <pc:spChg chg="mod">
          <ac:chgData name="Nguyễn Tâm" userId="4e91b920c1b3bac1" providerId="LiveId" clId="{1759F3F7-8D05-4DEE-9695-89EFC79F9852}" dt="2022-12-21T15:55:32.760" v="5952" actId="1076"/>
          <ac:spMkLst>
            <pc:docMk/>
            <pc:sldMk cId="2271587340" sldId="319"/>
            <ac:spMk id="657" creationId="{00000000-0000-0000-0000-000000000000}"/>
          </ac:spMkLst>
        </pc:spChg>
        <pc:spChg chg="mod">
          <ac:chgData name="Nguyễn Tâm" userId="4e91b920c1b3bac1" providerId="LiveId" clId="{1759F3F7-8D05-4DEE-9695-89EFC79F9852}" dt="2022-12-21T15:55:32.760" v="5952" actId="1076"/>
          <ac:spMkLst>
            <pc:docMk/>
            <pc:sldMk cId="2271587340" sldId="319"/>
            <ac:spMk id="658" creationId="{00000000-0000-0000-0000-000000000000}"/>
          </ac:spMkLst>
        </pc:spChg>
        <pc:spChg chg="mod">
          <ac:chgData name="Nguyễn Tâm" userId="4e91b920c1b3bac1" providerId="LiveId" clId="{1759F3F7-8D05-4DEE-9695-89EFC79F9852}" dt="2022-12-21T15:55:32.760" v="5952" actId="1076"/>
          <ac:spMkLst>
            <pc:docMk/>
            <pc:sldMk cId="2271587340" sldId="319"/>
            <ac:spMk id="659" creationId="{00000000-0000-0000-0000-000000000000}"/>
          </ac:spMkLst>
        </pc:spChg>
        <pc:spChg chg="mod">
          <ac:chgData name="Nguyễn Tâm" userId="4e91b920c1b3bac1" providerId="LiveId" clId="{1759F3F7-8D05-4DEE-9695-89EFC79F9852}" dt="2022-12-21T15:55:32.760" v="5952" actId="1076"/>
          <ac:spMkLst>
            <pc:docMk/>
            <pc:sldMk cId="2271587340" sldId="319"/>
            <ac:spMk id="660" creationId="{00000000-0000-0000-0000-000000000000}"/>
          </ac:spMkLst>
        </pc:spChg>
        <pc:grpChg chg="mod">
          <ac:chgData name="Nguyễn Tâm" userId="4e91b920c1b3bac1" providerId="LiveId" clId="{1759F3F7-8D05-4DEE-9695-89EFC79F9852}" dt="2022-12-21T15:55:32.760" v="5952" actId="1076"/>
          <ac:grpSpMkLst>
            <pc:docMk/>
            <pc:sldMk cId="2271587340" sldId="319"/>
            <ac:grpSpMk id="665"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70"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77"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81" creationId="{00000000-0000-0000-0000-000000000000}"/>
          </ac:grpSpMkLst>
        </pc:grpChg>
        <pc:cxnChg chg="mod">
          <ac:chgData name="Nguyễn Tâm" userId="4e91b920c1b3bac1" providerId="LiveId" clId="{1759F3F7-8D05-4DEE-9695-89EFC79F9852}" dt="2022-12-21T15:55:32.760" v="5952" actId="1076"/>
          <ac:cxnSpMkLst>
            <pc:docMk/>
            <pc:sldMk cId="2271587340" sldId="319"/>
            <ac:cxnSpMk id="661"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2"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3"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4" creationId="{00000000-0000-0000-0000-000000000000}"/>
          </ac:cxnSpMkLst>
        </pc:cxnChg>
      </pc:sldChg>
      <pc:sldMasterChg chg="addSldLayout delSldLayout modSldLayout">
        <pc:chgData name="Nguyễn Tâm" userId="4e91b920c1b3bac1" providerId="LiveId" clId="{1759F3F7-8D05-4DEE-9695-89EFC79F9852}" dt="2022-12-21T16:12:55.976" v="6935" actId="47"/>
        <pc:sldMasterMkLst>
          <pc:docMk/>
          <pc:sldMasterMk cId="0" sldId="2147483680"/>
        </pc:sldMasterMkLst>
        <pc:sldLayoutChg chg="modSp mod">
          <pc:chgData name="Nguyễn Tâm" userId="4e91b920c1b3bac1" providerId="LiveId" clId="{1759F3F7-8D05-4DEE-9695-89EFC79F9852}" dt="2022-12-21T12:42:45.341" v="688" actId="14100"/>
          <pc:sldLayoutMkLst>
            <pc:docMk/>
            <pc:sldMasterMk cId="0" sldId="2147483680"/>
            <pc:sldLayoutMk cId="0" sldId="2147483648"/>
          </pc:sldLayoutMkLst>
          <pc:spChg chg="mod">
            <ac:chgData name="Nguyễn Tâm" userId="4e91b920c1b3bac1" providerId="LiveId" clId="{1759F3F7-8D05-4DEE-9695-89EFC79F9852}" dt="2022-12-21T12:42:45.341" v="688" actId="14100"/>
            <ac:spMkLst>
              <pc:docMk/>
              <pc:sldMasterMk cId="0" sldId="2147483680"/>
              <pc:sldLayoutMk cId="0" sldId="2147483648"/>
              <ac:spMk id="9" creationId="{00000000-0000-0000-0000-000000000000}"/>
            </ac:spMkLst>
          </pc:spChg>
        </pc:sldLayoutChg>
        <pc:sldLayoutChg chg="del">
          <pc:chgData name="Nguyễn Tâm" userId="4e91b920c1b3bac1" providerId="LiveId" clId="{1759F3F7-8D05-4DEE-9695-89EFC79F9852}" dt="2022-12-21T16:08:21.690" v="6933" actId="47"/>
          <pc:sldLayoutMkLst>
            <pc:docMk/>
            <pc:sldMasterMk cId="0" sldId="2147483680"/>
            <pc:sldLayoutMk cId="0" sldId="2147483649"/>
          </pc:sldLayoutMkLst>
        </pc:sldLayoutChg>
        <pc:sldLayoutChg chg="del">
          <pc:chgData name="Nguyễn Tâm" userId="4e91b920c1b3bac1" providerId="LiveId" clId="{1759F3F7-8D05-4DEE-9695-89EFC79F9852}" dt="2022-12-21T16:12:55.976" v="6935" actId="47"/>
          <pc:sldLayoutMkLst>
            <pc:docMk/>
            <pc:sldMasterMk cId="0" sldId="2147483680"/>
            <pc:sldLayoutMk cId="0" sldId="2147483650"/>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1"/>
          </pc:sldLayoutMkLst>
        </pc:sldLayoutChg>
        <pc:sldLayoutChg chg="modSp mod">
          <pc:chgData name="Nguyễn Tâm" userId="4e91b920c1b3bac1" providerId="LiveId" clId="{1759F3F7-8D05-4DEE-9695-89EFC79F9852}" dt="2022-12-21T14:24:25.367" v="2846" actId="1076"/>
          <pc:sldLayoutMkLst>
            <pc:docMk/>
            <pc:sldMasterMk cId="0" sldId="2147483680"/>
            <pc:sldLayoutMk cId="0" sldId="2147483652"/>
          </pc:sldLayoutMkLst>
          <pc:spChg chg="mod">
            <ac:chgData name="Nguyễn Tâm" userId="4e91b920c1b3bac1" providerId="LiveId" clId="{1759F3F7-8D05-4DEE-9695-89EFC79F9852}" dt="2022-12-21T14:24:24.919" v="2845" actId="14100"/>
            <ac:spMkLst>
              <pc:docMk/>
              <pc:sldMasterMk cId="0" sldId="2147483680"/>
              <pc:sldLayoutMk cId="0" sldId="2147483652"/>
              <ac:spMk id="35" creationId="{00000000-0000-0000-0000-000000000000}"/>
            </ac:spMkLst>
          </pc:spChg>
          <pc:spChg chg="mod">
            <ac:chgData name="Nguyễn Tâm" userId="4e91b920c1b3bac1" providerId="LiveId" clId="{1759F3F7-8D05-4DEE-9695-89EFC79F9852}" dt="2022-12-21T14:24:23.933" v="2844" actId="1076"/>
            <ac:spMkLst>
              <pc:docMk/>
              <pc:sldMasterMk cId="0" sldId="2147483680"/>
              <pc:sldLayoutMk cId="0" sldId="2147483652"/>
              <ac:spMk id="36" creationId="{00000000-0000-0000-0000-000000000000}"/>
            </ac:spMkLst>
          </pc:spChg>
          <pc:spChg chg="mod">
            <ac:chgData name="Nguyễn Tâm" userId="4e91b920c1b3bac1" providerId="LiveId" clId="{1759F3F7-8D05-4DEE-9695-89EFC79F9852}" dt="2022-12-21T14:24:25.367" v="2846" actId="1076"/>
            <ac:spMkLst>
              <pc:docMk/>
              <pc:sldMasterMk cId="0" sldId="2147483680"/>
              <pc:sldLayoutMk cId="0" sldId="2147483652"/>
              <ac:spMk id="37" creationId="{00000000-0000-0000-0000-000000000000}"/>
            </ac:spMkLst>
          </pc:spChg>
          <pc:spChg chg="mod">
            <ac:chgData name="Nguyễn Tâm" userId="4e91b920c1b3bac1" providerId="LiveId" clId="{1759F3F7-8D05-4DEE-9695-89EFC79F9852}" dt="2022-12-21T13:15:24.799" v="1377" actId="1076"/>
            <ac:spMkLst>
              <pc:docMk/>
              <pc:sldMasterMk cId="0" sldId="2147483680"/>
              <pc:sldLayoutMk cId="0" sldId="2147483652"/>
              <ac:spMk id="38" creationId="{00000000-0000-0000-0000-000000000000}"/>
            </ac:spMkLst>
          </pc:spChg>
        </pc:sldLayoutChg>
        <pc:sldLayoutChg chg="del">
          <pc:chgData name="Nguyễn Tâm" userId="4e91b920c1b3bac1" providerId="LiveId" clId="{1759F3F7-8D05-4DEE-9695-89EFC79F9852}" dt="2022-12-21T16:07:29.385" v="6932" actId="47"/>
          <pc:sldLayoutMkLst>
            <pc:docMk/>
            <pc:sldMasterMk cId="0" sldId="2147483680"/>
            <pc:sldLayoutMk cId="0" sldId="2147483653"/>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4"/>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7"/>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1"/>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2"/>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3"/>
          </pc:sldLayoutMkLst>
        </pc:sldLayoutChg>
        <pc:sldLayoutChg chg="del">
          <pc:chgData name="Nguyễn Tâm" userId="4e91b920c1b3bac1" providerId="LiveId" clId="{1759F3F7-8D05-4DEE-9695-89EFC79F9852}" dt="2022-12-21T16:07:29.385" v="6932" actId="47"/>
          <pc:sldLayoutMkLst>
            <pc:docMk/>
            <pc:sldMasterMk cId="0" sldId="2147483680"/>
            <pc:sldLayoutMk cId="0" sldId="2147483664"/>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5"/>
          </pc:sldLayoutMkLst>
        </pc:sldLayoutChg>
        <pc:sldLayoutChg chg="del">
          <pc:chgData name="Nguyễn Tâm" userId="4e91b920c1b3bac1" providerId="LiveId" clId="{1759F3F7-8D05-4DEE-9695-89EFC79F9852}" dt="2022-12-21T16:12:55.976" v="6935" actId="47"/>
          <pc:sldLayoutMkLst>
            <pc:docMk/>
            <pc:sldMasterMk cId="0" sldId="2147483680"/>
            <pc:sldLayoutMk cId="0" sldId="2147483666"/>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7"/>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8"/>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0"/>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1"/>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2"/>
          </pc:sldLayoutMkLst>
        </pc:sldLayoutChg>
        <pc:sldLayoutChg chg="modSp add mod replId modTransition">
          <pc:chgData name="Nguyễn Tâm" userId="4e91b920c1b3bac1" providerId="LiveId" clId="{1759F3F7-8D05-4DEE-9695-89EFC79F9852}" dt="2022-12-21T13:46:42.105" v="2110" actId="1076"/>
          <pc:sldLayoutMkLst>
            <pc:docMk/>
            <pc:sldMasterMk cId="0" sldId="2147483680"/>
            <pc:sldLayoutMk cId="2407781758" sldId="2147483683"/>
          </pc:sldLayoutMkLst>
          <pc:spChg chg="mod">
            <ac:chgData name="Nguyễn Tâm" userId="4e91b920c1b3bac1" providerId="LiveId" clId="{1759F3F7-8D05-4DEE-9695-89EFC79F9852}" dt="2022-12-21T13:46:37.153" v="2109" actId="14100"/>
            <ac:spMkLst>
              <pc:docMk/>
              <pc:sldMasterMk cId="0" sldId="2147483680"/>
              <pc:sldLayoutMk cId="2407781758" sldId="2147483683"/>
              <ac:spMk id="35" creationId="{00000000-0000-0000-0000-000000000000}"/>
            </ac:spMkLst>
          </pc:spChg>
          <pc:spChg chg="mod">
            <ac:chgData name="Nguyễn Tâm" userId="4e91b920c1b3bac1" providerId="LiveId" clId="{1759F3F7-8D05-4DEE-9695-89EFC79F9852}" dt="2022-12-21T13:46:42.105" v="2110" actId="1076"/>
            <ac:spMkLst>
              <pc:docMk/>
              <pc:sldMasterMk cId="0" sldId="2147483680"/>
              <pc:sldLayoutMk cId="2407781758" sldId="2147483683"/>
              <ac:spMk id="36" creationId="{00000000-0000-0000-0000-000000000000}"/>
            </ac:spMkLst>
          </pc:spChg>
          <pc:spChg chg="mod">
            <ac:chgData name="Nguyễn Tâm" userId="4e91b920c1b3bac1" providerId="LiveId" clId="{1759F3F7-8D05-4DEE-9695-89EFC79F9852}" dt="2022-12-21T13:45:54.324" v="2106" actId="1076"/>
            <ac:spMkLst>
              <pc:docMk/>
              <pc:sldMasterMk cId="0" sldId="2147483680"/>
              <pc:sldLayoutMk cId="2407781758" sldId="2147483683"/>
              <ac:spMk id="37" creationId="{00000000-0000-0000-0000-000000000000}"/>
            </ac:spMkLst>
          </pc:spChg>
          <pc:spChg chg="mod">
            <ac:chgData name="Nguyễn Tâm" userId="4e91b920c1b3bac1" providerId="LiveId" clId="{1759F3F7-8D05-4DEE-9695-89EFC79F9852}" dt="2022-12-21T13:45:43.506" v="2104" actId="1076"/>
            <ac:spMkLst>
              <pc:docMk/>
              <pc:sldMasterMk cId="0" sldId="2147483680"/>
              <pc:sldLayoutMk cId="2407781758" sldId="2147483683"/>
              <ac:spMk id="38" creationId="{00000000-0000-0000-0000-000000000000}"/>
            </ac:spMkLst>
          </pc:spChg>
        </pc:sldLayoutChg>
      </pc:sldMasterChg>
      <pc:sldMasterChg chg="del delSldLayout">
        <pc:chgData name="Nguyễn Tâm" userId="4e91b920c1b3bac1" providerId="LiveId" clId="{1759F3F7-8D05-4DEE-9695-89EFC79F9852}" dt="2022-12-21T16:12:55.976" v="6935" actId="47"/>
        <pc:sldMasterMkLst>
          <pc:docMk/>
          <pc:sldMasterMk cId="0" sldId="2147483681"/>
        </pc:sldMasterMkLst>
        <pc:sldLayoutChg chg="del">
          <pc:chgData name="Nguyễn Tâm" userId="4e91b920c1b3bac1" providerId="LiveId" clId="{1759F3F7-8D05-4DEE-9695-89EFC79F9852}" dt="2022-12-21T16:12:55.976" v="6935" actId="47"/>
          <pc:sldLayoutMkLst>
            <pc:docMk/>
            <pc:sldMasterMk cId="0" sldId="2147483681"/>
            <pc:sldLayoutMk cId="0" sldId="2147483676"/>
          </pc:sldLayoutMkLst>
        </pc:sldLayoutChg>
        <pc:sldLayoutChg chg="del">
          <pc:chgData name="Nguyễn Tâm" userId="4e91b920c1b3bac1" providerId="LiveId" clId="{1759F3F7-8D05-4DEE-9695-89EFC79F9852}" dt="2022-12-21T16:12:55.976" v="6935" actId="47"/>
          <pc:sldLayoutMkLst>
            <pc:docMk/>
            <pc:sldMasterMk cId="0" sldId="2147483681"/>
            <pc:sldLayoutMk cId="0" sldId="2147483677"/>
          </pc:sldLayoutMkLst>
        </pc:sldLayoutChg>
      </pc:sldMasterChg>
      <pc:sldMasterChg chg="del delSldLayout">
        <pc:chgData name="Nguyễn Tâm" userId="4e91b920c1b3bac1" providerId="LiveId" clId="{1759F3F7-8D05-4DEE-9695-89EFC79F9852}" dt="2022-12-21T16:12:55.976" v="6935" actId="47"/>
        <pc:sldMasterMkLst>
          <pc:docMk/>
          <pc:sldMasterMk cId="0" sldId="2147483682"/>
        </pc:sldMasterMkLst>
        <pc:sldLayoutChg chg="del">
          <pc:chgData name="Nguyễn Tâm" userId="4e91b920c1b3bac1" providerId="LiveId" clId="{1759F3F7-8D05-4DEE-9695-89EFC79F9852}" dt="2022-12-21T16:12:55.976" v="6935" actId="47"/>
          <pc:sldLayoutMkLst>
            <pc:docMk/>
            <pc:sldMasterMk cId="0" sldId="2147483682"/>
            <pc:sldLayoutMk cId="0" sldId="2147483678"/>
          </pc:sldLayoutMkLst>
        </pc:sldLayoutChg>
        <pc:sldLayoutChg chg="del">
          <pc:chgData name="Nguyễn Tâm" userId="4e91b920c1b3bac1" providerId="LiveId" clId="{1759F3F7-8D05-4DEE-9695-89EFC79F9852}" dt="2022-12-21T16:12:55.976" v="6935" actId="47"/>
          <pc:sldLayoutMkLst>
            <pc:docMk/>
            <pc:sldMasterMk cId="0" sldId="2147483682"/>
            <pc:sldLayoutMk cId="0" sldId="2147483679"/>
          </pc:sldLayoutMkLst>
        </pc:sldLayoutChg>
      </pc:sldMasterChg>
    </pc:docChg>
  </pc:docChgLst>
  <pc:docChgLst>
    <pc:chgData name="Nguyễn Tâm" userId="4e91b920c1b3bac1" providerId="LiveId" clId="{7935E8E9-FFC3-4F64-908B-E115FBF43DB4}"/>
    <pc:docChg chg="undo custSel addSld delSld modSld sldOrd">
      <pc:chgData name="Nguyễn Tâm" userId="4e91b920c1b3bac1" providerId="LiveId" clId="{7935E8E9-FFC3-4F64-908B-E115FBF43DB4}" dt="2022-12-22T04:39:45.156" v="1996"/>
      <pc:docMkLst>
        <pc:docMk/>
      </pc:docMkLst>
      <pc:sldChg chg="addSp delSp modSp mod modTransition">
        <pc:chgData name="Nguyễn Tâm" userId="4e91b920c1b3bac1" providerId="LiveId" clId="{7935E8E9-FFC3-4F64-908B-E115FBF43DB4}" dt="2022-12-22T04:18:22.290" v="1808"/>
        <pc:sldMkLst>
          <pc:docMk/>
          <pc:sldMk cId="0" sldId="256"/>
        </pc:sldMkLst>
        <pc:spChg chg="mod">
          <ac:chgData name="Nguyễn Tâm" userId="4e91b920c1b3bac1" providerId="LiveId" clId="{7935E8E9-FFC3-4F64-908B-E115FBF43DB4}" dt="2022-12-22T04:11:43.659" v="1676" actId="1076"/>
          <ac:spMkLst>
            <pc:docMk/>
            <pc:sldMk cId="0" sldId="256"/>
            <ac:spMk id="2" creationId="{53320C27-3F41-472B-58DC-2438373988D7}"/>
          </ac:spMkLst>
        </pc:spChg>
        <pc:spChg chg="mod">
          <ac:chgData name="Nguyễn Tâm" userId="4e91b920c1b3bac1" providerId="LiveId" clId="{7935E8E9-FFC3-4F64-908B-E115FBF43DB4}" dt="2022-12-22T04:11:47.570" v="1677" actId="1076"/>
          <ac:spMkLst>
            <pc:docMk/>
            <pc:sldMk cId="0" sldId="256"/>
            <ac:spMk id="3" creationId="{33D5A10F-EE97-9FE9-0514-828059887C30}"/>
          </ac:spMkLst>
        </pc:spChg>
        <pc:spChg chg="add del mod">
          <ac:chgData name="Nguyễn Tâm" userId="4e91b920c1b3bac1" providerId="LiveId" clId="{7935E8E9-FFC3-4F64-908B-E115FBF43DB4}" dt="2022-12-22T04:15:22.945" v="1795" actId="478"/>
          <ac:spMkLst>
            <pc:docMk/>
            <pc:sldMk cId="0" sldId="256"/>
            <ac:spMk id="6" creationId="{FF8C6682-DE72-66FE-47F7-BC675E6583BE}"/>
          </ac:spMkLst>
        </pc:spChg>
        <pc:spChg chg="mod">
          <ac:chgData name="Nguyễn Tâm" userId="4e91b920c1b3bac1" providerId="LiveId" clId="{7935E8E9-FFC3-4F64-908B-E115FBF43DB4}" dt="2022-12-22T04:15:28.392" v="1796" actId="1076"/>
          <ac:spMkLst>
            <pc:docMk/>
            <pc:sldMk cId="0" sldId="256"/>
            <ac:spMk id="228" creationId="{00000000-0000-0000-0000-000000000000}"/>
          </ac:spMkLst>
        </pc:spChg>
      </pc:sldChg>
      <pc:sldChg chg="modSp mod modTransition modAnim">
        <pc:chgData name="Nguyễn Tâm" userId="4e91b920c1b3bac1" providerId="LiveId" clId="{7935E8E9-FFC3-4F64-908B-E115FBF43DB4}" dt="2022-12-22T04:20:07.452" v="1827" actId="14100"/>
        <pc:sldMkLst>
          <pc:docMk/>
          <pc:sldMk cId="0" sldId="258"/>
        </pc:sldMkLst>
        <pc:spChg chg="mod">
          <ac:chgData name="Nguyễn Tâm" userId="4e91b920c1b3bac1" providerId="LiveId" clId="{7935E8E9-FFC3-4F64-908B-E115FBF43DB4}" dt="2022-12-22T03:57:56.060" v="1345" actId="20577"/>
          <ac:spMkLst>
            <pc:docMk/>
            <pc:sldMk cId="0" sldId="258"/>
            <ac:spMk id="308" creationId="{00000000-0000-0000-0000-000000000000}"/>
          </ac:spMkLst>
        </pc:spChg>
        <pc:spChg chg="mod">
          <ac:chgData name="Nguyễn Tâm" userId="4e91b920c1b3bac1" providerId="LiveId" clId="{7935E8E9-FFC3-4F64-908B-E115FBF43DB4}" dt="2022-12-22T03:54:11.390" v="1007" actId="20577"/>
          <ac:spMkLst>
            <pc:docMk/>
            <pc:sldMk cId="0" sldId="258"/>
            <ac:spMk id="309" creationId="{00000000-0000-0000-0000-000000000000}"/>
          </ac:spMkLst>
        </pc:spChg>
        <pc:spChg chg="mod">
          <ac:chgData name="Nguyễn Tâm" userId="4e91b920c1b3bac1" providerId="LiveId" clId="{7935E8E9-FFC3-4F64-908B-E115FBF43DB4}" dt="2022-12-22T03:57:08.613" v="1235" actId="20577"/>
          <ac:spMkLst>
            <pc:docMk/>
            <pc:sldMk cId="0" sldId="258"/>
            <ac:spMk id="310" creationId="{00000000-0000-0000-0000-000000000000}"/>
          </ac:spMkLst>
        </pc:spChg>
        <pc:spChg chg="mod">
          <ac:chgData name="Nguyễn Tâm" userId="4e91b920c1b3bac1" providerId="LiveId" clId="{7935E8E9-FFC3-4F64-908B-E115FBF43DB4}" dt="2022-12-22T03:55:57.361" v="1089" actId="20577"/>
          <ac:spMkLst>
            <pc:docMk/>
            <pc:sldMk cId="0" sldId="258"/>
            <ac:spMk id="311" creationId="{00000000-0000-0000-0000-000000000000}"/>
          </ac:spMkLst>
        </pc:spChg>
        <pc:spChg chg="mod">
          <ac:chgData name="Nguyễn Tâm" userId="4e91b920c1b3bac1" providerId="LiveId" clId="{7935E8E9-FFC3-4F64-908B-E115FBF43DB4}" dt="2022-12-22T04:20:07.452" v="1827" actId="14100"/>
          <ac:spMkLst>
            <pc:docMk/>
            <pc:sldMk cId="0" sldId="258"/>
            <ac:spMk id="316" creationId="{00000000-0000-0000-0000-000000000000}"/>
          </ac:spMkLst>
        </pc:spChg>
        <pc:spChg chg="mod">
          <ac:chgData name="Nguyễn Tâm" userId="4e91b920c1b3bac1" providerId="LiveId" clId="{7935E8E9-FFC3-4F64-908B-E115FBF43DB4}" dt="2022-12-22T03:56:40.369" v="1155" actId="20577"/>
          <ac:spMkLst>
            <pc:docMk/>
            <pc:sldMk cId="0" sldId="258"/>
            <ac:spMk id="317" creationId="{00000000-0000-0000-0000-000000000000}"/>
          </ac:spMkLst>
        </pc:spChg>
      </pc:sldChg>
      <pc:sldChg chg="modSp mod modTransition">
        <pc:chgData name="Nguyễn Tâm" userId="4e91b920c1b3bac1" providerId="LiveId" clId="{7935E8E9-FFC3-4F64-908B-E115FBF43DB4}" dt="2022-12-22T04:20:23.880" v="1829"/>
        <pc:sldMkLst>
          <pc:docMk/>
          <pc:sldMk cId="0" sldId="259"/>
        </pc:sldMkLst>
        <pc:spChg chg="mod">
          <ac:chgData name="Nguyễn Tâm" userId="4e91b920c1b3bac1" providerId="LiveId" clId="{7935E8E9-FFC3-4F64-908B-E115FBF43DB4}" dt="2022-12-22T04:07:55.035" v="1638" actId="14100"/>
          <ac:spMkLst>
            <pc:docMk/>
            <pc:sldMk cId="0" sldId="259"/>
            <ac:spMk id="331" creationId="{00000000-0000-0000-0000-000000000000}"/>
          </ac:spMkLst>
        </pc:spChg>
      </pc:sldChg>
      <pc:sldChg chg="modTransition modAnim">
        <pc:chgData name="Nguyễn Tâm" userId="4e91b920c1b3bac1" providerId="LiveId" clId="{7935E8E9-FFC3-4F64-908B-E115FBF43DB4}" dt="2022-12-22T04:28:40.694" v="1890"/>
        <pc:sldMkLst>
          <pc:docMk/>
          <pc:sldMk cId="0" sldId="282"/>
        </pc:sldMkLst>
      </pc:sldChg>
      <pc:sldChg chg="modTransition">
        <pc:chgData name="Nguyễn Tâm" userId="4e91b920c1b3bac1" providerId="LiveId" clId="{7935E8E9-FFC3-4F64-908B-E115FBF43DB4}" dt="2022-12-22T04:29:07.379" v="1891"/>
        <pc:sldMkLst>
          <pc:docMk/>
          <pc:sldMk cId="0" sldId="285"/>
        </pc:sldMkLst>
      </pc:sldChg>
      <pc:sldChg chg="modSp mod modTransition">
        <pc:chgData name="Nguyễn Tâm" userId="4e91b920c1b3bac1" providerId="LiveId" clId="{7935E8E9-FFC3-4F64-908B-E115FBF43DB4}" dt="2022-12-22T04:22:22.197" v="1844"/>
        <pc:sldMkLst>
          <pc:docMk/>
          <pc:sldMk cId="2289307644" sldId="306"/>
        </pc:sldMkLst>
        <pc:graphicFrameChg chg="mod">
          <ac:chgData name="Nguyễn Tâm" userId="4e91b920c1b3bac1" providerId="LiveId" clId="{7935E8E9-FFC3-4F64-908B-E115FBF43DB4}" dt="2022-12-22T03:31:27.194" v="249" actId="1076"/>
          <ac:graphicFrameMkLst>
            <pc:docMk/>
            <pc:sldMk cId="2289307644" sldId="306"/>
            <ac:graphicFrameMk id="300" creationId="{00000000-0000-0000-0000-000000000000}"/>
          </ac:graphicFrameMkLst>
        </pc:graphicFrameChg>
      </pc:sldChg>
      <pc:sldChg chg="del">
        <pc:chgData name="Nguyễn Tâm" userId="4e91b920c1b3bac1" providerId="LiveId" clId="{7935E8E9-FFC3-4F64-908B-E115FBF43DB4}" dt="2022-12-22T03:30:29.573" v="247" actId="47"/>
        <pc:sldMkLst>
          <pc:docMk/>
          <pc:sldMk cId="2180737141" sldId="307"/>
        </pc:sldMkLst>
      </pc:sldChg>
      <pc:sldChg chg="del">
        <pc:chgData name="Nguyễn Tâm" userId="4e91b920c1b3bac1" providerId="LiveId" clId="{7935E8E9-FFC3-4F64-908B-E115FBF43DB4}" dt="2022-12-22T03:30:31.877" v="248" actId="47"/>
        <pc:sldMkLst>
          <pc:docMk/>
          <pc:sldMk cId="3906002528" sldId="308"/>
        </pc:sldMkLst>
      </pc:sldChg>
      <pc:sldChg chg="modTransition modAnim">
        <pc:chgData name="Nguyễn Tâm" userId="4e91b920c1b3bac1" providerId="LiveId" clId="{7935E8E9-FFC3-4F64-908B-E115FBF43DB4}" dt="2022-12-22T04:23:33.217" v="1851"/>
        <pc:sldMkLst>
          <pc:docMk/>
          <pc:sldMk cId="245259211" sldId="309"/>
        </pc:sldMkLst>
      </pc:sldChg>
      <pc:sldChg chg="modTransition modAnim">
        <pc:chgData name="Nguyễn Tâm" userId="4e91b920c1b3bac1" providerId="LiveId" clId="{7935E8E9-FFC3-4F64-908B-E115FBF43DB4}" dt="2022-12-22T04:21:43.385" v="1838"/>
        <pc:sldMkLst>
          <pc:docMk/>
          <pc:sldMk cId="2322422488" sldId="312"/>
        </pc:sldMkLst>
      </pc:sldChg>
      <pc:sldChg chg="addSp modSp mod ord modTransition modAnim">
        <pc:chgData name="Nguyễn Tâm" userId="4e91b920c1b3bac1" providerId="LiveId" clId="{7935E8E9-FFC3-4F64-908B-E115FBF43DB4}" dt="2022-12-22T04:33:07.995" v="1949"/>
        <pc:sldMkLst>
          <pc:docMk/>
          <pc:sldMk cId="4006629146" sldId="313"/>
        </pc:sldMkLst>
        <pc:spChg chg="mod">
          <ac:chgData name="Nguyễn Tâm" userId="4e91b920c1b3bac1" providerId="LiveId" clId="{7935E8E9-FFC3-4F64-908B-E115FBF43DB4}" dt="2022-12-22T03:33:29.604" v="296" actId="1076"/>
          <ac:spMkLst>
            <pc:docMk/>
            <pc:sldMk cId="4006629146" sldId="313"/>
            <ac:spMk id="2" creationId="{A86F1230-D07A-D54A-D381-C38EDE6EC32B}"/>
          </ac:spMkLst>
        </pc:spChg>
        <pc:spChg chg="add mod">
          <ac:chgData name="Nguyễn Tâm" userId="4e91b920c1b3bac1" providerId="LiveId" clId="{7935E8E9-FFC3-4F64-908B-E115FBF43DB4}" dt="2022-12-22T03:38:43.051" v="459" actId="14100"/>
          <ac:spMkLst>
            <pc:docMk/>
            <pc:sldMk cId="4006629146" sldId="313"/>
            <ac:spMk id="4" creationId="{96909F8C-FFC2-7533-EC47-747183899A13}"/>
          </ac:spMkLst>
        </pc:spChg>
        <pc:spChg chg="mod">
          <ac:chgData name="Nguyễn Tâm" userId="4e91b920c1b3bac1" providerId="LiveId" clId="{7935E8E9-FFC3-4F64-908B-E115FBF43DB4}" dt="2022-12-22T03:38:58.251" v="463" actId="14100"/>
          <ac:spMkLst>
            <pc:docMk/>
            <pc:sldMk cId="4006629146" sldId="313"/>
            <ac:spMk id="7" creationId="{F07DF4F7-C256-5C57-4FAA-09FCF1833CA3}"/>
          </ac:spMkLst>
        </pc:spChg>
        <pc:picChg chg="mod">
          <ac:chgData name="Nguyễn Tâm" userId="4e91b920c1b3bac1" providerId="LiveId" clId="{7935E8E9-FFC3-4F64-908B-E115FBF43DB4}" dt="2022-12-22T03:38:55.339" v="462" actId="1076"/>
          <ac:picMkLst>
            <pc:docMk/>
            <pc:sldMk cId="4006629146" sldId="313"/>
            <ac:picMk id="3" creationId="{D523F571-CA21-18B2-E78D-DB2B659FF013}"/>
          </ac:picMkLst>
        </pc:picChg>
      </pc:sldChg>
      <pc:sldChg chg="del">
        <pc:chgData name="Nguyễn Tâm" userId="4e91b920c1b3bac1" providerId="LiveId" clId="{7935E8E9-FFC3-4F64-908B-E115FBF43DB4}" dt="2022-12-22T03:39:11.727" v="464" actId="47"/>
        <pc:sldMkLst>
          <pc:docMk/>
          <pc:sldMk cId="2034446632" sldId="314"/>
        </pc:sldMkLst>
      </pc:sldChg>
      <pc:sldChg chg="del">
        <pc:chgData name="Nguyễn Tâm" userId="4e91b920c1b3bac1" providerId="LiveId" clId="{7935E8E9-FFC3-4F64-908B-E115FBF43DB4}" dt="2022-12-22T03:39:11.727" v="464" actId="47"/>
        <pc:sldMkLst>
          <pc:docMk/>
          <pc:sldMk cId="1365354107" sldId="315"/>
        </pc:sldMkLst>
      </pc:sldChg>
      <pc:sldChg chg="del">
        <pc:chgData name="Nguyễn Tâm" userId="4e91b920c1b3bac1" providerId="LiveId" clId="{7935E8E9-FFC3-4F64-908B-E115FBF43DB4}" dt="2022-12-22T03:39:11.727" v="464" actId="47"/>
        <pc:sldMkLst>
          <pc:docMk/>
          <pc:sldMk cId="1785784310" sldId="316"/>
        </pc:sldMkLst>
      </pc:sldChg>
      <pc:sldChg chg="modTransition">
        <pc:chgData name="Nguyễn Tâm" userId="4e91b920c1b3bac1" providerId="LiveId" clId="{7935E8E9-FFC3-4F64-908B-E115FBF43DB4}" dt="2022-12-22T04:25:41.454" v="1857"/>
        <pc:sldMkLst>
          <pc:docMk/>
          <pc:sldMk cId="137248953" sldId="317"/>
        </pc:sldMkLst>
      </pc:sldChg>
      <pc:sldChg chg="modSp mod modTransition">
        <pc:chgData name="Nguyễn Tâm" userId="4e91b920c1b3bac1" providerId="LiveId" clId="{7935E8E9-FFC3-4F64-908B-E115FBF43DB4}" dt="2022-12-22T04:25:54.640" v="1859"/>
        <pc:sldMkLst>
          <pc:docMk/>
          <pc:sldMk cId="354791622" sldId="318"/>
        </pc:sldMkLst>
        <pc:spChg chg="mod">
          <ac:chgData name="Nguyễn Tâm" userId="4e91b920c1b3bac1" providerId="LiveId" clId="{7935E8E9-FFC3-4F64-908B-E115FBF43DB4}" dt="2022-12-22T03:44:12.336" v="466" actId="122"/>
          <ac:spMkLst>
            <pc:docMk/>
            <pc:sldMk cId="354791622" sldId="318"/>
            <ac:spMk id="7" creationId="{F07DF4F7-C256-5C57-4FAA-09FCF1833CA3}"/>
          </ac:spMkLst>
        </pc:spChg>
      </pc:sldChg>
      <pc:sldChg chg="modTransition modAnim">
        <pc:chgData name="Nguyễn Tâm" userId="4e91b920c1b3bac1" providerId="LiveId" clId="{7935E8E9-FFC3-4F64-908B-E115FBF43DB4}" dt="2022-12-22T04:26:44.784" v="1866"/>
        <pc:sldMkLst>
          <pc:docMk/>
          <pc:sldMk cId="2271587340" sldId="319"/>
        </pc:sldMkLst>
      </pc:sldChg>
      <pc:sldChg chg="addSp delSp modSp add mod ord modTransition modAnim">
        <pc:chgData name="Nguyễn Tâm" userId="4e91b920c1b3bac1" providerId="LiveId" clId="{7935E8E9-FFC3-4F64-908B-E115FBF43DB4}" dt="2022-12-22T04:39:45.156" v="1996"/>
        <pc:sldMkLst>
          <pc:docMk/>
          <pc:sldMk cId="4109399274" sldId="320"/>
        </pc:sldMkLst>
        <pc:spChg chg="add del mod">
          <ac:chgData name="Nguyễn Tâm" userId="4e91b920c1b3bac1" providerId="LiveId" clId="{7935E8E9-FFC3-4F64-908B-E115FBF43DB4}" dt="2022-12-22T03:20:59.060" v="171" actId="478"/>
          <ac:spMkLst>
            <pc:docMk/>
            <pc:sldMk cId="4109399274" sldId="320"/>
            <ac:spMk id="5" creationId="{ECE59B68-4342-22E8-FF10-014DE55D4FCC}"/>
          </ac:spMkLst>
        </pc:spChg>
        <pc:spChg chg="add mod">
          <ac:chgData name="Nguyễn Tâm" userId="4e91b920c1b3bac1" providerId="LiveId" clId="{7935E8E9-FFC3-4F64-908B-E115FBF43DB4}" dt="2022-12-22T03:29:33.065" v="241" actId="1076"/>
          <ac:spMkLst>
            <pc:docMk/>
            <pc:sldMk cId="4109399274" sldId="320"/>
            <ac:spMk id="6" creationId="{E559A30D-F803-BEF5-1B39-DB918E111D10}"/>
          </ac:spMkLst>
        </pc:spChg>
        <pc:spChg chg="add mod">
          <ac:chgData name="Nguyễn Tâm" userId="4e91b920c1b3bac1" providerId="LiveId" clId="{7935E8E9-FFC3-4F64-908B-E115FBF43DB4}" dt="2022-12-22T03:29:38.614" v="242" actId="1076"/>
          <ac:spMkLst>
            <pc:docMk/>
            <pc:sldMk cId="4109399274" sldId="320"/>
            <ac:spMk id="7" creationId="{E821BB50-08DE-99D4-D723-91947785693A}"/>
          </ac:spMkLst>
        </pc:spChg>
        <pc:spChg chg="add del mod ord">
          <ac:chgData name="Nguyễn Tâm" userId="4e91b920c1b3bac1" providerId="LiveId" clId="{7935E8E9-FFC3-4F64-908B-E115FBF43DB4}" dt="2022-12-22T03:28:41.943" v="234" actId="478"/>
          <ac:spMkLst>
            <pc:docMk/>
            <pc:sldMk cId="4109399274" sldId="320"/>
            <ac:spMk id="8" creationId="{7751471B-F029-749C-4861-03BFB7676A0B}"/>
          </ac:spMkLst>
        </pc:spChg>
        <pc:spChg chg="mod">
          <ac:chgData name="Nguyễn Tâm" userId="4e91b920c1b3bac1" providerId="LiveId" clId="{7935E8E9-FFC3-4F64-908B-E115FBF43DB4}" dt="2022-12-22T03:08:30.336" v="40" actId="20577"/>
          <ac:spMkLst>
            <pc:docMk/>
            <pc:sldMk cId="4109399274" sldId="320"/>
            <ac:spMk id="298" creationId="{00000000-0000-0000-0000-000000000000}"/>
          </ac:spMkLst>
        </pc:spChg>
        <pc:spChg chg="del">
          <ac:chgData name="Nguyễn Tâm" userId="4e91b920c1b3bac1" providerId="LiveId" clId="{7935E8E9-FFC3-4F64-908B-E115FBF43DB4}" dt="2022-12-22T03:13:29.107" v="72" actId="478"/>
          <ac:spMkLst>
            <pc:docMk/>
            <pc:sldMk cId="4109399274" sldId="320"/>
            <ac:spMk id="299" creationId="{00000000-0000-0000-0000-000000000000}"/>
          </ac:spMkLst>
        </pc:spChg>
        <pc:graphicFrameChg chg="add mod modGraphic">
          <ac:chgData name="Nguyễn Tâm" userId="4e91b920c1b3bac1" providerId="LiveId" clId="{7935E8E9-FFC3-4F64-908B-E115FBF43DB4}" dt="2022-12-22T03:29:28.918" v="240" actId="14100"/>
          <ac:graphicFrameMkLst>
            <pc:docMk/>
            <pc:sldMk cId="4109399274" sldId="320"/>
            <ac:graphicFrameMk id="2" creationId="{131A6BFF-1730-5B0F-8AFC-4FAD14A678B8}"/>
          </ac:graphicFrameMkLst>
        </pc:graphicFrameChg>
        <pc:graphicFrameChg chg="del modGraphic">
          <ac:chgData name="Nguyễn Tâm" userId="4e91b920c1b3bac1" providerId="LiveId" clId="{7935E8E9-FFC3-4F64-908B-E115FBF43DB4}" dt="2022-12-22T03:13:33.260" v="74" actId="478"/>
          <ac:graphicFrameMkLst>
            <pc:docMk/>
            <pc:sldMk cId="4109399274" sldId="320"/>
            <ac:graphicFrameMk id="3" creationId="{BB0C05FF-F922-BDFF-4FAA-768160804B78}"/>
          </ac:graphicFrameMkLst>
        </pc:graphicFrameChg>
        <pc:graphicFrameChg chg="add mod modGraphic">
          <ac:chgData name="Nguyễn Tâm" userId="4e91b920c1b3bac1" providerId="LiveId" clId="{7935E8E9-FFC3-4F64-908B-E115FBF43DB4}" dt="2022-12-22T03:29:58.945" v="245" actId="1076"/>
          <ac:graphicFrameMkLst>
            <pc:docMk/>
            <pc:sldMk cId="4109399274" sldId="320"/>
            <ac:graphicFrameMk id="4" creationId="{F5EBB50F-C34B-9D51-DF2A-0421410C68C7}"/>
          </ac:graphicFrameMkLst>
        </pc:graphicFrameChg>
        <pc:graphicFrameChg chg="del">
          <ac:chgData name="Nguyễn Tâm" userId="4e91b920c1b3bac1" providerId="LiveId" clId="{7935E8E9-FFC3-4F64-908B-E115FBF43DB4}" dt="2022-12-22T03:13:22.480" v="70" actId="478"/>
          <ac:graphicFrameMkLst>
            <pc:docMk/>
            <pc:sldMk cId="4109399274" sldId="320"/>
            <ac:graphicFrameMk id="300" creationId="{00000000-0000-0000-0000-000000000000}"/>
          </ac:graphicFrameMkLst>
        </pc:graphicFrameChg>
        <pc:cxnChg chg="add del">
          <ac:chgData name="Nguyễn Tâm" userId="4e91b920c1b3bac1" providerId="LiveId" clId="{7935E8E9-FFC3-4F64-908B-E115FBF43DB4}" dt="2022-12-22T03:28:52.591" v="236" actId="478"/>
          <ac:cxnSpMkLst>
            <pc:docMk/>
            <pc:sldMk cId="4109399274" sldId="320"/>
            <ac:cxnSpMk id="10" creationId="{42BAAE5D-02CE-F43C-A872-77C9434EF4F9}"/>
          </ac:cxnSpMkLst>
        </pc:cxnChg>
        <pc:cxnChg chg="add mod">
          <ac:chgData name="Nguyễn Tâm" userId="4e91b920c1b3bac1" providerId="LiveId" clId="{7935E8E9-FFC3-4F64-908B-E115FBF43DB4}" dt="2022-12-22T03:30:13.502" v="246" actId="1076"/>
          <ac:cxnSpMkLst>
            <pc:docMk/>
            <pc:sldMk cId="4109399274" sldId="320"/>
            <ac:cxnSpMk id="12" creationId="{C55D5373-B2A6-411B-92C9-6205EC47DE04}"/>
          </ac:cxnSpMkLst>
        </pc:cxnChg>
      </pc:sldChg>
      <pc:sldChg chg="addSp delSp modSp new mod ord modTransition">
        <pc:chgData name="Nguyễn Tâm" userId="4e91b920c1b3bac1" providerId="LiveId" clId="{7935E8E9-FFC3-4F64-908B-E115FBF43DB4}" dt="2022-12-22T04:25:34.659" v="1856"/>
        <pc:sldMkLst>
          <pc:docMk/>
          <pc:sldMk cId="973690419" sldId="321"/>
        </pc:sldMkLst>
        <pc:spChg chg="del">
          <ac:chgData name="Nguyễn Tâm" userId="4e91b920c1b3bac1" providerId="LiveId" clId="{7935E8E9-FFC3-4F64-908B-E115FBF43DB4}" dt="2022-12-22T03:08:58.032" v="42" actId="478"/>
          <ac:spMkLst>
            <pc:docMk/>
            <pc:sldMk cId="973690419" sldId="321"/>
            <ac:spMk id="2" creationId="{3E4C5C58-A62D-2237-CAC2-36BEC5CD1701}"/>
          </ac:spMkLst>
        </pc:spChg>
        <pc:picChg chg="add del mod">
          <ac:chgData name="Nguyễn Tâm" userId="4e91b920c1b3bac1" providerId="LiveId" clId="{7935E8E9-FFC3-4F64-908B-E115FBF43DB4}" dt="2022-12-22T03:09:12.951" v="46" actId="478"/>
          <ac:picMkLst>
            <pc:docMk/>
            <pc:sldMk cId="973690419" sldId="321"/>
            <ac:picMk id="4" creationId="{D08B9505-F511-41D4-F733-E05897DABF97}"/>
          </ac:picMkLst>
        </pc:picChg>
        <pc:picChg chg="add mod modCrop">
          <ac:chgData name="Nguyễn Tâm" userId="4e91b920c1b3bac1" providerId="LiveId" clId="{7935E8E9-FFC3-4F64-908B-E115FBF43DB4}" dt="2022-12-22T03:11:32.301" v="68" actId="14100"/>
          <ac:picMkLst>
            <pc:docMk/>
            <pc:sldMk cId="973690419" sldId="321"/>
            <ac:picMk id="6" creationId="{C3F83A00-24E1-C849-8232-9352CF08D957}"/>
          </ac:picMkLst>
        </pc:picChg>
      </pc:sldChg>
      <pc:sldChg chg="addSp modSp new mod ord modTransition">
        <pc:chgData name="Nguyễn Tâm" userId="4e91b920c1b3bac1" providerId="LiveId" clId="{7935E8E9-FFC3-4F64-908B-E115FBF43DB4}" dt="2022-12-22T04:24:05.322" v="1853"/>
        <pc:sldMkLst>
          <pc:docMk/>
          <pc:sldMk cId="1108865318" sldId="322"/>
        </pc:sldMkLst>
        <pc:spChg chg="mod">
          <ac:chgData name="Nguyễn Tâm" userId="4e91b920c1b3bac1" providerId="LiveId" clId="{7935E8E9-FFC3-4F64-908B-E115FBF43DB4}" dt="2022-12-22T03:45:46.384" v="580" actId="1076"/>
          <ac:spMkLst>
            <pc:docMk/>
            <pc:sldMk cId="1108865318" sldId="322"/>
            <ac:spMk id="2" creationId="{5A876DDF-0594-F16F-3E7E-9BF9F5E8C5F7}"/>
          </ac:spMkLst>
        </pc:spChg>
        <pc:spChg chg="add mod">
          <ac:chgData name="Nguyễn Tâm" userId="4e91b920c1b3bac1" providerId="LiveId" clId="{7935E8E9-FFC3-4F64-908B-E115FBF43DB4}" dt="2022-12-22T03:47:14.084" v="667" actId="313"/>
          <ac:spMkLst>
            <pc:docMk/>
            <pc:sldMk cId="1108865318" sldId="322"/>
            <ac:spMk id="3" creationId="{F81E2F3B-7BD8-569D-3CD5-59A83A6D4224}"/>
          </ac:spMkLst>
        </pc:spChg>
        <pc:spChg chg="add mod">
          <ac:chgData name="Nguyễn Tâm" userId="4e91b920c1b3bac1" providerId="LiveId" clId="{7935E8E9-FFC3-4F64-908B-E115FBF43DB4}" dt="2022-12-22T04:16:10.053" v="1798" actId="207"/>
          <ac:spMkLst>
            <pc:docMk/>
            <pc:sldMk cId="1108865318" sldId="322"/>
            <ac:spMk id="4" creationId="{CD56BEF3-3755-B81C-5DAE-A6D6CCDDFF82}"/>
          </ac:spMkLst>
        </pc:spChg>
        <pc:spChg chg="add mod">
          <ac:chgData name="Nguyễn Tâm" userId="4e91b920c1b3bac1" providerId="LiveId" clId="{7935E8E9-FFC3-4F64-908B-E115FBF43DB4}" dt="2022-12-22T04:16:07.420" v="1797" actId="207"/>
          <ac:spMkLst>
            <pc:docMk/>
            <pc:sldMk cId="1108865318" sldId="322"/>
            <ac:spMk id="5" creationId="{F3324CB9-92D6-4CC3-6900-0C5D8C14DCAA}"/>
          </ac:spMkLst>
        </pc:spChg>
        <pc:picChg chg="add mod">
          <ac:chgData name="Nguyễn Tâm" userId="4e91b920c1b3bac1" providerId="LiveId" clId="{7935E8E9-FFC3-4F64-908B-E115FBF43DB4}" dt="2022-12-22T03:46:33.554" v="588" actId="14100"/>
          <ac:picMkLst>
            <pc:docMk/>
            <pc:sldMk cId="1108865318" sldId="322"/>
            <ac:picMk id="1026" creationId="{7CC4A709-146B-A1E8-2081-CABFB1F2BB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75a2644c0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75a2644c0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67f4bf3dfb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67f4bf3dfb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67e5f98ef2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67e5f98ef2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33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279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67e5f98ef2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67e5f98ef2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30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67f4bf3dfb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67f4bf3dfb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61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245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5" y="3629247"/>
            <a:ext cx="9144000" cy="152737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688414"/>
            <a:ext cx="5578200" cy="2081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2886989"/>
            <a:ext cx="5578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lt1"/>
                </a:solidFill>
                <a:latin typeface="Comfortaa SemiBold"/>
                <a:ea typeface="Comfortaa SemiBold"/>
                <a:cs typeface="Comfortaa SemiBold"/>
                <a:sym typeface="Comfortaa SemiBold"/>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a:off x="-754850" y="3968925"/>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97"/>
        <p:cNvGrpSpPr/>
        <p:nvPr/>
      </p:nvGrpSpPr>
      <p:grpSpPr>
        <a:xfrm>
          <a:off x="0" y="0"/>
          <a:ext cx="0" cy="0"/>
          <a:chOff x="0" y="0"/>
          <a:chExt cx="0" cy="0"/>
        </a:xfrm>
      </p:grpSpPr>
      <p:sp>
        <p:nvSpPr>
          <p:cNvPr id="198" name="Google Shape;198;p27"/>
          <p:cNvSpPr/>
          <p:nvPr/>
        </p:nvSpPr>
        <p:spPr>
          <a:xfrm>
            <a:off x="75" y="0"/>
            <a:ext cx="9144000" cy="1876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txBox="1">
            <a:spLocks noGrp="1"/>
          </p:cNvSpPr>
          <p:nvPr>
            <p:ph type="title"/>
          </p:nvPr>
        </p:nvSpPr>
        <p:spPr>
          <a:xfrm>
            <a:off x="713225" y="547627"/>
            <a:ext cx="5304600" cy="130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500"/>
              <a:buNone/>
              <a:defRPr sz="8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7"/>
          <p:cNvSpPr txBox="1">
            <a:spLocks noGrp="1"/>
          </p:cNvSpPr>
          <p:nvPr>
            <p:ph type="subTitle" idx="1"/>
          </p:nvPr>
        </p:nvSpPr>
        <p:spPr>
          <a:xfrm>
            <a:off x="713225" y="2029253"/>
            <a:ext cx="4448100" cy="94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27"/>
          <p:cNvSpPr txBox="1"/>
          <p:nvPr/>
        </p:nvSpPr>
        <p:spPr>
          <a:xfrm>
            <a:off x="713225" y="3611950"/>
            <a:ext cx="56739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lt2"/>
                </a:solidFill>
                <a:latin typeface="Comfortaa SemiBold"/>
                <a:ea typeface="Comfortaa SemiBold"/>
                <a:cs typeface="Comfortaa SemiBold"/>
                <a:sym typeface="Comfortaa SemiBold"/>
              </a:rPr>
              <a:t>CREDITS: This presentation template was created by </a:t>
            </a:r>
            <a:r>
              <a:rPr lang="en" sz="1200" u="sng">
                <a:solidFill>
                  <a:schemeClr val="lt2"/>
                </a:solidFill>
                <a:latin typeface="Comfortaa SemiBold"/>
                <a:ea typeface="Comfortaa SemiBold"/>
                <a:cs typeface="Comfortaa SemiBold"/>
                <a:sym typeface="Comfortaa SemiBold"/>
                <a:hlinkClick r:id="rId2">
                  <a:extLst>
                    <a:ext uri="{A12FA001-AC4F-418D-AE19-62706E023703}">
                      <ahyp:hlinkClr xmlns:ahyp="http://schemas.microsoft.com/office/drawing/2018/hyperlinkcolor" val="tx"/>
                    </a:ext>
                  </a:extLst>
                </a:hlinkClick>
              </a:rPr>
              <a:t>Slidesgo</a:t>
            </a:r>
            <a:r>
              <a:rPr lang="en" sz="1200">
                <a:solidFill>
                  <a:schemeClr val="lt2"/>
                </a:solidFill>
                <a:latin typeface="Comfortaa SemiBold"/>
                <a:ea typeface="Comfortaa SemiBold"/>
                <a:cs typeface="Comfortaa SemiBold"/>
                <a:sym typeface="Comfortaa SemiBold"/>
              </a:rPr>
              <a:t>, and includes icons by </a:t>
            </a:r>
            <a:r>
              <a:rPr lang="en" sz="1200" u="sng">
                <a:solidFill>
                  <a:schemeClr val="lt2"/>
                </a:solidFill>
                <a:latin typeface="Comfortaa SemiBold"/>
                <a:ea typeface="Comfortaa SemiBold"/>
                <a:cs typeface="Comfortaa SemiBold"/>
                <a:sym typeface="Comfortaa SemiBold"/>
                <a:hlinkClick r:id="rId3">
                  <a:extLst>
                    <a:ext uri="{A12FA001-AC4F-418D-AE19-62706E023703}">
                      <ahyp:hlinkClr xmlns:ahyp="http://schemas.microsoft.com/office/drawing/2018/hyperlinkcolor" val="tx"/>
                    </a:ext>
                  </a:extLst>
                </a:hlinkClick>
              </a:rPr>
              <a:t>Flaticon</a:t>
            </a:r>
            <a:r>
              <a:rPr lang="en" sz="1200">
                <a:solidFill>
                  <a:schemeClr val="lt2"/>
                </a:solidFill>
                <a:latin typeface="Comfortaa SemiBold"/>
                <a:ea typeface="Comfortaa SemiBold"/>
                <a:cs typeface="Comfortaa SemiBold"/>
                <a:sym typeface="Comfortaa SemiBold"/>
              </a:rPr>
              <a:t>, and infographics &amp; images by </a:t>
            </a:r>
            <a:r>
              <a:rPr lang="en" sz="1200" u="sng">
                <a:solidFill>
                  <a:schemeClr val="lt2"/>
                </a:solidFill>
                <a:latin typeface="Comfortaa SemiBold"/>
                <a:ea typeface="Comfortaa SemiBold"/>
                <a:cs typeface="Comfortaa SemiBold"/>
                <a:sym typeface="Comfortaa SemiBold"/>
                <a:hlinkClick r:id="rId4">
                  <a:extLst>
                    <a:ext uri="{A12FA001-AC4F-418D-AE19-62706E023703}">
                      <ahyp:hlinkClr xmlns:ahyp="http://schemas.microsoft.com/office/drawing/2018/hyperlinkcolor" val="tx"/>
                    </a:ext>
                  </a:extLst>
                </a:hlinkClick>
              </a:rPr>
              <a:t>Freepik</a:t>
            </a:r>
            <a:r>
              <a:rPr lang="en" sz="1200" u="sng">
                <a:solidFill>
                  <a:schemeClr val="lt2"/>
                </a:solidFill>
                <a:latin typeface="Comfortaa SemiBold"/>
                <a:ea typeface="Comfortaa SemiBold"/>
                <a:cs typeface="Comfortaa SemiBold"/>
                <a:sym typeface="Comfortaa SemiBold"/>
              </a:rPr>
              <a:t> </a:t>
            </a:r>
            <a:endParaRPr sz="1200" u="sng">
              <a:solidFill>
                <a:schemeClr val="lt2"/>
              </a:solidFill>
              <a:latin typeface="Comfortaa SemiBold"/>
              <a:ea typeface="Comfortaa SemiBold"/>
              <a:cs typeface="Comfortaa SemiBold"/>
              <a:sym typeface="Comfortaa SemiBold"/>
            </a:endParaRPr>
          </a:p>
        </p:txBody>
      </p:sp>
      <p:sp>
        <p:nvSpPr>
          <p:cNvPr id="202" name="Google Shape;202;p27"/>
          <p:cNvSpPr/>
          <p:nvPr/>
        </p:nvSpPr>
        <p:spPr>
          <a:xfrm>
            <a:off x="-284100" y="-6414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319325" y="1792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04"/>
        <p:cNvGrpSpPr/>
        <p:nvPr/>
      </p:nvGrpSpPr>
      <p:grpSpPr>
        <a:xfrm>
          <a:off x="0" y="0"/>
          <a:ext cx="0" cy="0"/>
          <a:chOff x="0" y="0"/>
          <a:chExt cx="0" cy="0"/>
        </a:xfrm>
      </p:grpSpPr>
      <p:sp>
        <p:nvSpPr>
          <p:cNvPr id="205" name="Google Shape;205;p28"/>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8364750" y="-5131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110325" y="-9506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08"/>
        <p:cNvGrpSpPr/>
        <p:nvPr/>
      </p:nvGrpSpPr>
      <p:grpSpPr>
        <a:xfrm>
          <a:off x="0" y="0"/>
          <a:ext cx="0" cy="0"/>
          <a:chOff x="0" y="0"/>
          <a:chExt cx="0" cy="0"/>
        </a:xfrm>
      </p:grpSpPr>
      <p:sp>
        <p:nvSpPr>
          <p:cNvPr id="209" name="Google Shape;209;p29"/>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6789700" y="-9798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808450" y="-7027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a:off x="75" y="0"/>
            <a:ext cx="9144000" cy="79389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720000" y="110599"/>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37" name="Google Shape;37;p6"/>
          <p:cNvSpPr/>
          <p:nvPr/>
        </p:nvSpPr>
        <p:spPr>
          <a:xfrm>
            <a:off x="8203105" y="-6351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6"/>
          <p:cNvSpPr/>
          <p:nvPr/>
        </p:nvSpPr>
        <p:spPr>
          <a:xfrm>
            <a:off x="868675" y="-1056154"/>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34"/>
        <p:cNvGrpSpPr/>
        <p:nvPr/>
      </p:nvGrpSpPr>
      <p:grpSpPr>
        <a:xfrm>
          <a:off x="0" y="0"/>
          <a:ext cx="0" cy="0"/>
          <a:chOff x="0" y="0"/>
          <a:chExt cx="0" cy="0"/>
        </a:xfrm>
      </p:grpSpPr>
      <p:sp>
        <p:nvSpPr>
          <p:cNvPr id="35" name="Google Shape;35;p6"/>
          <p:cNvSpPr/>
          <p:nvPr/>
        </p:nvSpPr>
        <p:spPr>
          <a:xfrm>
            <a:off x="0" y="0"/>
            <a:ext cx="2778642"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236493" y="1336188"/>
            <a:ext cx="2305656" cy="2471124"/>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37" name="Google Shape;37;p6"/>
          <p:cNvSpPr/>
          <p:nvPr/>
        </p:nvSpPr>
        <p:spPr>
          <a:xfrm>
            <a:off x="-380385" y="430408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6"/>
          <p:cNvSpPr/>
          <p:nvPr/>
        </p:nvSpPr>
        <p:spPr>
          <a:xfrm>
            <a:off x="-506041" y="-6832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78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p:nvPr/>
        </p:nvSpPr>
        <p:spPr>
          <a:xfrm>
            <a:off x="75" y="2186350"/>
            <a:ext cx="9144000" cy="29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title"/>
          </p:nvPr>
        </p:nvSpPr>
        <p:spPr>
          <a:xfrm>
            <a:off x="1831950" y="1274650"/>
            <a:ext cx="5480100" cy="91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9"/>
          <p:cNvSpPr txBox="1">
            <a:spLocks noGrp="1"/>
          </p:cNvSpPr>
          <p:nvPr>
            <p:ph type="subTitle" idx="1"/>
          </p:nvPr>
        </p:nvSpPr>
        <p:spPr>
          <a:xfrm>
            <a:off x="2190150" y="2249025"/>
            <a:ext cx="4763700" cy="150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 name="Google Shape;53;p9"/>
          <p:cNvSpPr/>
          <p:nvPr/>
        </p:nvSpPr>
        <p:spPr>
          <a:xfrm>
            <a:off x="3503250" y="4398950"/>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75" y="0"/>
            <a:ext cx="9144000" cy="19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title"/>
          </p:nvPr>
        </p:nvSpPr>
        <p:spPr>
          <a:xfrm>
            <a:off x="1273600" y="539500"/>
            <a:ext cx="6483300" cy="127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7" name="Google Shape;57;p10"/>
          <p:cNvSpPr/>
          <p:nvPr/>
        </p:nvSpPr>
        <p:spPr>
          <a:xfrm>
            <a:off x="-754475" y="-611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8545650" y="-4315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6"/>
        <p:cNvGrpSpPr/>
        <p:nvPr/>
      </p:nvGrpSpPr>
      <p:grpSpPr>
        <a:xfrm>
          <a:off x="0" y="0"/>
          <a:ext cx="0" cy="0"/>
          <a:chOff x="0" y="0"/>
          <a:chExt cx="0" cy="0"/>
        </a:xfrm>
      </p:grpSpPr>
      <p:sp>
        <p:nvSpPr>
          <p:cNvPr id="67" name="Google Shape;67;p13"/>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3"/>
          <p:cNvSpPr txBox="1">
            <a:spLocks noGrp="1"/>
          </p:cNvSpPr>
          <p:nvPr>
            <p:ph type="subTitle" idx="1"/>
          </p:nvPr>
        </p:nvSpPr>
        <p:spPr>
          <a:xfrm>
            <a:off x="713224"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 name="Google Shape;70;p13"/>
          <p:cNvSpPr txBox="1">
            <a:spLocks noGrp="1"/>
          </p:cNvSpPr>
          <p:nvPr>
            <p:ph type="subTitle" idx="2"/>
          </p:nvPr>
        </p:nvSpPr>
        <p:spPr>
          <a:xfrm>
            <a:off x="713224"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3"/>
          <p:cNvSpPr txBox="1">
            <a:spLocks noGrp="1"/>
          </p:cNvSpPr>
          <p:nvPr>
            <p:ph type="subTitle" idx="3"/>
          </p:nvPr>
        </p:nvSpPr>
        <p:spPr>
          <a:xfrm>
            <a:off x="3324963"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2" name="Google Shape;72;p13"/>
          <p:cNvSpPr txBox="1">
            <a:spLocks noGrp="1"/>
          </p:cNvSpPr>
          <p:nvPr>
            <p:ph type="subTitle" idx="4"/>
          </p:nvPr>
        </p:nvSpPr>
        <p:spPr>
          <a:xfrm>
            <a:off x="3324963"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3"/>
          <p:cNvSpPr txBox="1">
            <a:spLocks noGrp="1"/>
          </p:cNvSpPr>
          <p:nvPr>
            <p:ph type="title" idx="5" hasCustomPrompt="1"/>
          </p:nvPr>
        </p:nvSpPr>
        <p:spPr>
          <a:xfrm>
            <a:off x="1506274"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6" hasCustomPrompt="1"/>
          </p:nvPr>
        </p:nvSpPr>
        <p:spPr>
          <a:xfrm>
            <a:off x="4118013"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7" hasCustomPrompt="1"/>
          </p:nvPr>
        </p:nvSpPr>
        <p:spPr>
          <a:xfrm>
            <a:off x="1506274"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8" hasCustomPrompt="1"/>
          </p:nvPr>
        </p:nvSpPr>
        <p:spPr>
          <a:xfrm>
            <a:off x="4118013"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9"/>
          </p:nvPr>
        </p:nvSpPr>
        <p:spPr>
          <a:xfrm>
            <a:off x="5936726"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 name="Google Shape;78;p13"/>
          <p:cNvSpPr txBox="1">
            <a:spLocks noGrp="1"/>
          </p:cNvSpPr>
          <p:nvPr>
            <p:ph type="subTitle" idx="13"/>
          </p:nvPr>
        </p:nvSpPr>
        <p:spPr>
          <a:xfrm>
            <a:off x="5936726"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 name="Google Shape;79;p13"/>
          <p:cNvSpPr txBox="1">
            <a:spLocks noGrp="1"/>
          </p:cNvSpPr>
          <p:nvPr>
            <p:ph type="title" idx="14" hasCustomPrompt="1"/>
          </p:nvPr>
        </p:nvSpPr>
        <p:spPr>
          <a:xfrm>
            <a:off x="6729776"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15" hasCustomPrompt="1"/>
          </p:nvPr>
        </p:nvSpPr>
        <p:spPr>
          <a:xfrm>
            <a:off x="6729776"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16"/>
          </p:nvPr>
        </p:nvSpPr>
        <p:spPr>
          <a:xfrm>
            <a:off x="758974"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2" name="Google Shape;82;p13"/>
          <p:cNvSpPr txBox="1">
            <a:spLocks noGrp="1"/>
          </p:cNvSpPr>
          <p:nvPr>
            <p:ph type="subTitle" idx="17"/>
          </p:nvPr>
        </p:nvSpPr>
        <p:spPr>
          <a:xfrm>
            <a:off x="758974"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3" name="Google Shape;83;p13"/>
          <p:cNvSpPr txBox="1">
            <a:spLocks noGrp="1"/>
          </p:cNvSpPr>
          <p:nvPr>
            <p:ph type="subTitle" idx="18"/>
          </p:nvPr>
        </p:nvSpPr>
        <p:spPr>
          <a:xfrm>
            <a:off x="3370713"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4" name="Google Shape;84;p13"/>
          <p:cNvSpPr txBox="1">
            <a:spLocks noGrp="1"/>
          </p:cNvSpPr>
          <p:nvPr>
            <p:ph type="subTitle" idx="19"/>
          </p:nvPr>
        </p:nvSpPr>
        <p:spPr>
          <a:xfrm>
            <a:off x="3370713"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5" name="Google Shape;85;p13"/>
          <p:cNvSpPr txBox="1">
            <a:spLocks noGrp="1"/>
          </p:cNvSpPr>
          <p:nvPr>
            <p:ph type="subTitle" idx="20"/>
          </p:nvPr>
        </p:nvSpPr>
        <p:spPr>
          <a:xfrm>
            <a:off x="5982476"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6" name="Google Shape;86;p13"/>
          <p:cNvSpPr txBox="1">
            <a:spLocks noGrp="1"/>
          </p:cNvSpPr>
          <p:nvPr>
            <p:ph type="subTitle" idx="21"/>
          </p:nvPr>
        </p:nvSpPr>
        <p:spPr>
          <a:xfrm>
            <a:off x="5982476"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7" name="Google Shape;87;p13"/>
          <p:cNvSpPr/>
          <p:nvPr/>
        </p:nvSpPr>
        <p:spPr>
          <a:xfrm>
            <a:off x="-558925" y="-7447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7814625" y="-10114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1">
  <p:cSld name="CUSTOM_9_1_1">
    <p:spTree>
      <p:nvGrpSpPr>
        <p:cNvPr id="1" name="Shape 89"/>
        <p:cNvGrpSpPr/>
        <p:nvPr/>
      </p:nvGrpSpPr>
      <p:grpSpPr>
        <a:xfrm>
          <a:off x="0" y="0"/>
          <a:ext cx="0" cy="0"/>
          <a:chOff x="0" y="0"/>
          <a:chExt cx="0" cy="0"/>
        </a:xfrm>
      </p:grpSpPr>
      <p:sp>
        <p:nvSpPr>
          <p:cNvPr id="90" name="Google Shape;90;p14"/>
          <p:cNvSpPr txBox="1">
            <a:spLocks noGrp="1"/>
          </p:cNvSpPr>
          <p:nvPr>
            <p:ph type="title" hasCustomPrompt="1"/>
          </p:nvPr>
        </p:nvSpPr>
        <p:spPr>
          <a:xfrm>
            <a:off x="713225" y="670225"/>
            <a:ext cx="46968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 name="Google Shape;91;p14"/>
          <p:cNvSpPr txBox="1">
            <a:spLocks noGrp="1"/>
          </p:cNvSpPr>
          <p:nvPr>
            <p:ph type="subTitle" idx="1"/>
          </p:nvPr>
        </p:nvSpPr>
        <p:spPr>
          <a:xfrm>
            <a:off x="713225" y="1275827"/>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92" name="Google Shape;92;p14"/>
          <p:cNvSpPr txBox="1">
            <a:spLocks noGrp="1"/>
          </p:cNvSpPr>
          <p:nvPr>
            <p:ph type="title" idx="2" hasCustomPrompt="1"/>
          </p:nvPr>
        </p:nvSpPr>
        <p:spPr>
          <a:xfrm>
            <a:off x="713225" y="1954311"/>
            <a:ext cx="46968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3" name="Google Shape;93;p14"/>
          <p:cNvSpPr txBox="1">
            <a:spLocks noGrp="1"/>
          </p:cNvSpPr>
          <p:nvPr>
            <p:ph type="subTitle" idx="3"/>
          </p:nvPr>
        </p:nvSpPr>
        <p:spPr>
          <a:xfrm>
            <a:off x="713225" y="2586246"/>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94" name="Google Shape;94;p14"/>
          <p:cNvSpPr/>
          <p:nvPr/>
        </p:nvSpPr>
        <p:spPr>
          <a:xfrm>
            <a:off x="75" y="3470125"/>
            <a:ext cx="9144000" cy="168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713225" y="4067600"/>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57"/>
        <p:cNvGrpSpPr/>
        <p:nvPr/>
      </p:nvGrpSpPr>
      <p:grpSpPr>
        <a:xfrm>
          <a:off x="0" y="0"/>
          <a:ext cx="0" cy="0"/>
          <a:chOff x="0" y="0"/>
          <a:chExt cx="0" cy="0"/>
        </a:xfrm>
      </p:grpSpPr>
      <p:sp>
        <p:nvSpPr>
          <p:cNvPr id="158" name="Google Shape;158;p23"/>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160" name="Google Shape;160;p23"/>
          <p:cNvSpPr txBox="1">
            <a:spLocks noGrp="1"/>
          </p:cNvSpPr>
          <p:nvPr>
            <p:ph type="subTitle" idx="1"/>
          </p:nvPr>
        </p:nvSpPr>
        <p:spPr>
          <a:xfrm>
            <a:off x="1467025" y="20541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1" name="Google Shape;161;p23"/>
          <p:cNvSpPr txBox="1">
            <a:spLocks noGrp="1"/>
          </p:cNvSpPr>
          <p:nvPr>
            <p:ph type="subTitle" idx="2"/>
          </p:nvPr>
        </p:nvSpPr>
        <p:spPr>
          <a:xfrm>
            <a:off x="5349467" y="20541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23"/>
          <p:cNvSpPr txBox="1">
            <a:spLocks noGrp="1"/>
          </p:cNvSpPr>
          <p:nvPr>
            <p:ph type="subTitle" idx="3"/>
          </p:nvPr>
        </p:nvSpPr>
        <p:spPr>
          <a:xfrm>
            <a:off x="1467025" y="37143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23"/>
          <p:cNvSpPr txBox="1">
            <a:spLocks noGrp="1"/>
          </p:cNvSpPr>
          <p:nvPr>
            <p:ph type="subTitle" idx="4"/>
          </p:nvPr>
        </p:nvSpPr>
        <p:spPr>
          <a:xfrm>
            <a:off x="5349467" y="37143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23"/>
          <p:cNvSpPr txBox="1">
            <a:spLocks noGrp="1"/>
          </p:cNvSpPr>
          <p:nvPr>
            <p:ph type="subTitle" idx="5"/>
          </p:nvPr>
        </p:nvSpPr>
        <p:spPr>
          <a:xfrm>
            <a:off x="1467025" y="18255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5" name="Google Shape;165;p23"/>
          <p:cNvSpPr txBox="1">
            <a:spLocks noGrp="1"/>
          </p:cNvSpPr>
          <p:nvPr>
            <p:ph type="subTitle" idx="6"/>
          </p:nvPr>
        </p:nvSpPr>
        <p:spPr>
          <a:xfrm>
            <a:off x="5349473" y="18255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6" name="Google Shape;166;p23"/>
          <p:cNvSpPr txBox="1">
            <a:spLocks noGrp="1"/>
          </p:cNvSpPr>
          <p:nvPr>
            <p:ph type="subTitle" idx="7"/>
          </p:nvPr>
        </p:nvSpPr>
        <p:spPr>
          <a:xfrm>
            <a:off x="1467025" y="34857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7" name="Google Shape;167;p23"/>
          <p:cNvSpPr txBox="1">
            <a:spLocks noGrp="1"/>
          </p:cNvSpPr>
          <p:nvPr>
            <p:ph type="subTitle" idx="8"/>
          </p:nvPr>
        </p:nvSpPr>
        <p:spPr>
          <a:xfrm>
            <a:off x="5349473" y="34857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8" name="Google Shape;168;p23"/>
          <p:cNvSpPr/>
          <p:nvPr/>
        </p:nvSpPr>
        <p:spPr>
          <a:xfrm>
            <a:off x="2874625" y="-91497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8345375" y="-2116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6"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2pPr>
            <a:lvl3pPr lvl="2"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3pPr>
            <a:lvl4pPr lvl="3"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4pPr>
            <a:lvl5pPr lvl="4"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5pPr>
            <a:lvl6pPr lvl="5"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6pPr>
            <a:lvl7pPr lvl="6"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7pPr>
            <a:lvl8pPr lvl="7"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8pPr>
            <a:lvl9pPr lvl="8"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1pPr>
            <a:lvl2pPr marL="914400" lvl="1"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2pPr>
            <a:lvl3pPr marL="1371600" lvl="2"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3pPr>
            <a:lvl4pPr marL="1828800" lvl="3"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4pPr>
            <a:lvl5pPr marL="2286000" lvl="4"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5pPr>
            <a:lvl6pPr marL="2743200" lvl="5"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6pPr>
            <a:lvl7pPr marL="3200400" lvl="6"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7pPr>
            <a:lvl8pPr marL="3657600" lvl="7"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8pPr>
            <a:lvl9pPr marL="4114800" lvl="8" indent="-317500">
              <a:lnSpc>
                <a:spcPct val="100000"/>
              </a:lnSpc>
              <a:spcBef>
                <a:spcPts val="1600"/>
              </a:spcBef>
              <a:spcAft>
                <a:spcPts val="160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83" r:id="rId3"/>
    <p:sldLayoutId id="2147483655" r:id="rId4"/>
    <p:sldLayoutId id="2147483656" r:id="rId5"/>
    <p:sldLayoutId id="2147483658" r:id="rId6"/>
    <p:sldLayoutId id="2147483659" r:id="rId7"/>
    <p:sldLayoutId id="2147483660" r:id="rId8"/>
    <p:sldLayoutId id="2147483669" r:id="rId9"/>
    <p:sldLayoutId id="2147483673" r:id="rId10"/>
    <p:sldLayoutId id="2147483674"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Productivity+Prediction+of+Garment+Employee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ctrTitle"/>
          </p:nvPr>
        </p:nvSpPr>
        <p:spPr>
          <a:xfrm>
            <a:off x="341025" y="1373554"/>
            <a:ext cx="8461948" cy="1728786"/>
          </a:xfrm>
          <a:prstGeom prst="rect">
            <a:avLst/>
          </a:prstGeom>
        </p:spPr>
        <p:txBody>
          <a:bodyPr spcFirstLastPara="1" wrap="square" lIns="91425" tIns="91425" rIns="91425" bIns="91425" anchor="b" anchorCtr="0">
            <a:noAutofit/>
          </a:bodyPr>
          <a:lstStyle/>
          <a:p>
            <a:pPr marL="0" marR="0" algn="ctr">
              <a:lnSpc>
                <a:spcPct val="100000"/>
              </a:lnSpc>
              <a:spcBef>
                <a:spcPts val="0"/>
              </a:spcBef>
              <a:spcAft>
                <a:spcPts val="0"/>
              </a:spcAft>
            </a:pPr>
            <a:r>
              <a:rPr lang="vi-VN" sz="3600" dirty="0">
                <a:solidFill>
                  <a:srgbClr val="4652BE"/>
                </a:solidFill>
                <a:effectLst/>
                <a:ea typeface="Calibri" panose="020F0502020204030204" pitchFamily="34" charset="0"/>
                <a:cs typeface="Times New Roman" panose="02020603050405020304" pitchFamily="18" charset="0"/>
              </a:rPr>
              <a:t>Đề tài: Phân tích và dự đoán năng suất lao động của công nhân trong ngành công nghiệp may mặc</a:t>
            </a:r>
            <a:endParaRPr sz="4800" dirty="0">
              <a:solidFill>
                <a:srgbClr val="4652BE"/>
              </a:solidFill>
            </a:endParaRPr>
          </a:p>
        </p:txBody>
      </p:sp>
      <p:sp>
        <p:nvSpPr>
          <p:cNvPr id="229" name="Google Shape;229;p36"/>
          <p:cNvSpPr txBox="1">
            <a:spLocks noGrp="1"/>
          </p:cNvSpPr>
          <p:nvPr>
            <p:ph type="subTitle" idx="1"/>
          </p:nvPr>
        </p:nvSpPr>
        <p:spPr>
          <a:xfrm>
            <a:off x="3747541" y="3939277"/>
            <a:ext cx="2795666"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Nhóm 3:</a:t>
            </a:r>
            <a:endParaRPr dirty="0"/>
          </a:p>
        </p:txBody>
      </p:sp>
      <p:sp>
        <p:nvSpPr>
          <p:cNvPr id="3" name="TextBox 2">
            <a:extLst>
              <a:ext uri="{FF2B5EF4-FFF2-40B4-BE49-F238E27FC236}">
                <a16:creationId xmlns:a16="http://schemas.microsoft.com/office/drawing/2014/main" id="{33D5A10F-EE97-9FE9-0514-828059887C30}"/>
              </a:ext>
            </a:extLst>
          </p:cNvPr>
          <p:cNvSpPr txBox="1"/>
          <p:nvPr/>
        </p:nvSpPr>
        <p:spPr>
          <a:xfrm>
            <a:off x="749508" y="74951"/>
            <a:ext cx="7644983" cy="461665"/>
          </a:xfrm>
          <a:prstGeom prst="rect">
            <a:avLst/>
          </a:prstGeom>
          <a:noFill/>
        </p:spPr>
        <p:txBody>
          <a:bodyPr wrap="square" rtlCol="0">
            <a:spAutoFit/>
          </a:bodyPr>
          <a:lstStyle/>
          <a:p>
            <a:pPr algn="ctr"/>
            <a:r>
              <a:rPr lang="vi-VN" sz="2400" dirty="0">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TRƯỜNG ĐẠI HỌC CNTT</a:t>
            </a:r>
            <a:endParaRPr lang="en-US" sz="2400" dirty="0">
              <a:solidFill>
                <a:schemeClr val="accent4">
                  <a:lumMod val="75000"/>
                </a:schemeClr>
              </a:solidFill>
              <a:latin typeface="Archivo" panose="020B0503020202020B04" pitchFamily="34" charset="0"/>
            </a:endParaRPr>
          </a:p>
        </p:txBody>
      </p:sp>
      <p:sp>
        <p:nvSpPr>
          <p:cNvPr id="2" name="TextBox 1">
            <a:extLst>
              <a:ext uri="{FF2B5EF4-FFF2-40B4-BE49-F238E27FC236}">
                <a16:creationId xmlns:a16="http://schemas.microsoft.com/office/drawing/2014/main" id="{53320C27-3F41-472B-58DC-2438373988D7}"/>
              </a:ext>
            </a:extLst>
          </p:cNvPr>
          <p:cNvSpPr txBox="1"/>
          <p:nvPr/>
        </p:nvSpPr>
        <p:spPr>
          <a:xfrm>
            <a:off x="749508" y="597076"/>
            <a:ext cx="7644983" cy="400110"/>
          </a:xfrm>
          <a:prstGeom prst="rect">
            <a:avLst/>
          </a:prstGeom>
          <a:noFill/>
        </p:spPr>
        <p:txBody>
          <a:bodyPr wrap="square" rtlCol="0">
            <a:spAutoFit/>
          </a:bodyPr>
          <a:lstStyle/>
          <a:p>
            <a:pPr algn="ctr"/>
            <a:r>
              <a:rPr lang="vi-VN" sz="2000" dirty="0">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KHOA </a:t>
            </a:r>
            <a:r>
              <a:rPr lang="vi-VN" sz="2000" dirty="0" err="1">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KHOA</a:t>
            </a:r>
            <a:r>
              <a:rPr lang="vi-VN" sz="2000" dirty="0">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 HỌC VÀ KĨ THUẬT THÔNG TIN</a:t>
            </a:r>
            <a:endParaRPr lang="en-US" sz="2000" dirty="0">
              <a:solidFill>
                <a:schemeClr val="accent4">
                  <a:lumMod val="75000"/>
                </a:schemeClr>
              </a:solidFill>
              <a:latin typeface="Archivo" panose="020B0503020202020B04" pitchFamily="34" charset="0"/>
            </a:endParaRPr>
          </a:p>
        </p:txBody>
      </p:sp>
      <p:sp>
        <p:nvSpPr>
          <p:cNvPr id="4" name="Google Shape;229;p36">
            <a:extLst>
              <a:ext uri="{FF2B5EF4-FFF2-40B4-BE49-F238E27FC236}">
                <a16:creationId xmlns:a16="http://schemas.microsoft.com/office/drawing/2014/main" id="{7CFA60AD-CBA1-DBA4-090D-2A16F79528CF}"/>
              </a:ext>
            </a:extLst>
          </p:cNvPr>
          <p:cNvSpPr txBox="1">
            <a:spLocks/>
          </p:cNvSpPr>
          <p:nvPr/>
        </p:nvSpPr>
        <p:spPr>
          <a:xfrm>
            <a:off x="4849318" y="3939277"/>
            <a:ext cx="4294682"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dirty="0"/>
              <a:t>Nguyễn Trường Thịnh - 20520783</a:t>
            </a:r>
          </a:p>
        </p:txBody>
      </p:sp>
      <p:sp>
        <p:nvSpPr>
          <p:cNvPr id="5" name="Google Shape;229;p36">
            <a:extLst>
              <a:ext uri="{FF2B5EF4-FFF2-40B4-BE49-F238E27FC236}">
                <a16:creationId xmlns:a16="http://schemas.microsoft.com/office/drawing/2014/main" id="{9143CC7E-ADFF-BD42-CC83-C146159A4F6A}"/>
              </a:ext>
            </a:extLst>
          </p:cNvPr>
          <p:cNvSpPr txBox="1">
            <a:spLocks/>
          </p:cNvSpPr>
          <p:nvPr/>
        </p:nvSpPr>
        <p:spPr>
          <a:xfrm>
            <a:off x="4849316" y="4475537"/>
            <a:ext cx="4294682"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dirty="0"/>
              <a:t>Nguyễn Minh Tâm - 20520748</a:t>
            </a:r>
          </a:p>
        </p:txBody>
      </p:sp>
    </p:spTree>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low confidence">
            <a:extLst>
              <a:ext uri="{FF2B5EF4-FFF2-40B4-BE49-F238E27FC236}">
                <a16:creationId xmlns:a16="http://schemas.microsoft.com/office/drawing/2014/main" id="{C3F83A00-24E1-C849-8232-9352CF08D957}"/>
              </a:ext>
            </a:extLst>
          </p:cNvPr>
          <p:cNvPicPr>
            <a:picLocks noChangeAspect="1"/>
          </p:cNvPicPr>
          <p:nvPr/>
        </p:nvPicPr>
        <p:blipFill rotWithShape="1">
          <a:blip r:embed="rId2"/>
          <a:srcRect l="3278" t="4518" r="3361" b="3971"/>
          <a:stretch/>
        </p:blipFill>
        <p:spPr>
          <a:xfrm>
            <a:off x="0" y="0"/>
            <a:ext cx="9144000" cy="5143500"/>
          </a:xfrm>
          <a:prstGeom prst="rect">
            <a:avLst/>
          </a:prstGeom>
        </p:spPr>
      </p:pic>
    </p:spTree>
    <p:extLst>
      <p:ext uri="{BB962C8B-B14F-4D97-AF65-F5344CB8AC3E}">
        <p14:creationId xmlns:p14="http://schemas.microsoft.com/office/powerpoint/2010/main" val="9736904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9"/>
        <p:cNvGrpSpPr/>
        <p:nvPr/>
      </p:nvGrpSpPr>
      <p:grpSpPr>
        <a:xfrm>
          <a:off x="0" y="0"/>
          <a:ext cx="0" cy="0"/>
          <a:chOff x="0" y="0"/>
          <a:chExt cx="0" cy="0"/>
        </a:xfrm>
      </p:grpSpPr>
      <p:sp>
        <p:nvSpPr>
          <p:cNvPr id="620" name="Google Shape;620;p50"/>
          <p:cNvSpPr txBox="1">
            <a:spLocks noGrp="1"/>
          </p:cNvSpPr>
          <p:nvPr>
            <p:ph type="title"/>
          </p:nvPr>
        </p:nvSpPr>
        <p:spPr>
          <a:xfrm>
            <a:off x="1330350" y="112280"/>
            <a:ext cx="6483300" cy="7721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5. Mô hình</a:t>
            </a:r>
            <a:endParaRPr dirty="0"/>
          </a:p>
        </p:txBody>
      </p:sp>
      <p:pic>
        <p:nvPicPr>
          <p:cNvPr id="2" name="Picture 1">
            <a:extLst>
              <a:ext uri="{FF2B5EF4-FFF2-40B4-BE49-F238E27FC236}">
                <a16:creationId xmlns:a16="http://schemas.microsoft.com/office/drawing/2014/main" id="{A3D2568F-3DFF-45AB-5975-19E6C3AE732F}"/>
              </a:ext>
            </a:extLst>
          </p:cNvPr>
          <p:cNvPicPr>
            <a:picLocks noChangeAspect="1"/>
          </p:cNvPicPr>
          <p:nvPr/>
        </p:nvPicPr>
        <p:blipFill rotWithShape="1">
          <a:blip r:embed="rId4">
            <a:extLst>
              <a:ext uri="{28A0092B-C50C-407E-A947-70E740481C1C}">
                <a14:useLocalDpi xmlns:a14="http://schemas.microsoft.com/office/drawing/2010/main" val="0"/>
              </a:ext>
            </a:extLst>
          </a:blip>
          <a:srcRect t="7609"/>
          <a:stretch/>
        </p:blipFill>
        <p:spPr bwMode="auto">
          <a:xfrm>
            <a:off x="0" y="1908882"/>
            <a:ext cx="9144000" cy="3234617"/>
          </a:xfrm>
          <a:prstGeom prst="rect">
            <a:avLst/>
          </a:prstGeom>
          <a:ln>
            <a:noFill/>
          </a:ln>
          <a:extLst>
            <a:ext uri="{53640926-AAD7-44D8-BBD7-CCE9431645EC}">
              <a14:shadowObscured xmlns:a14="http://schemas.microsoft.com/office/drawing/2010/main"/>
            </a:ext>
          </a:extLst>
        </p:spPr>
      </p:pic>
      <p:sp>
        <p:nvSpPr>
          <p:cNvPr id="3" name="Google Shape;229;p36">
            <a:extLst>
              <a:ext uri="{FF2B5EF4-FFF2-40B4-BE49-F238E27FC236}">
                <a16:creationId xmlns:a16="http://schemas.microsoft.com/office/drawing/2014/main" id="{0C7120AB-36A6-800A-5B0A-FB2BA05923A6}"/>
              </a:ext>
            </a:extLst>
          </p:cNvPr>
          <p:cNvSpPr txBox="1">
            <a:spLocks/>
          </p:cNvSpPr>
          <p:nvPr/>
        </p:nvSpPr>
        <p:spPr>
          <a:xfrm>
            <a:off x="2324405" y="1158750"/>
            <a:ext cx="4495189"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sz="1800" dirty="0"/>
              <a:t>Hình 2. Các bước xây dựng mô hình</a:t>
            </a:r>
          </a:p>
        </p:txBody>
      </p:sp>
    </p:spTree>
    <p:extLst>
      <p:ext uri="{BB962C8B-B14F-4D97-AF65-F5344CB8AC3E}">
        <p14:creationId xmlns:p14="http://schemas.microsoft.com/office/powerpoint/2010/main" val="1372489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224852" y="1678009"/>
            <a:ext cx="2399743" cy="1787482"/>
          </a:xfrm>
        </p:spPr>
        <p:txBody>
          <a:bodyPr anchor="ctr"/>
          <a:lstStyle/>
          <a:p>
            <a:r>
              <a:rPr lang="vi-VN" dirty="0"/>
              <a:t>5. Mô hình</a:t>
            </a:r>
            <a:endParaRPr lang="en-US" dirty="0"/>
          </a:p>
        </p:txBody>
      </p:sp>
      <p:graphicFrame>
        <p:nvGraphicFramePr>
          <p:cNvPr id="5" name="Google Shape;300;p37">
            <a:extLst>
              <a:ext uri="{FF2B5EF4-FFF2-40B4-BE49-F238E27FC236}">
                <a16:creationId xmlns:a16="http://schemas.microsoft.com/office/drawing/2014/main" id="{90ED0010-BC0E-8C2E-F58D-DF6D11A3AAA9}"/>
              </a:ext>
            </a:extLst>
          </p:cNvPr>
          <p:cNvGraphicFramePr/>
          <p:nvPr>
            <p:extLst>
              <p:ext uri="{D42A27DB-BD31-4B8C-83A1-F6EECF244321}">
                <p14:modId xmlns:p14="http://schemas.microsoft.com/office/powerpoint/2010/main" val="2784631227"/>
              </p:ext>
            </p:extLst>
          </p:nvPr>
        </p:nvGraphicFramePr>
        <p:xfrm>
          <a:off x="3291587" y="766187"/>
          <a:ext cx="5488896" cy="4051155"/>
        </p:xfrm>
        <a:graphic>
          <a:graphicData uri="http://schemas.openxmlformats.org/drawingml/2006/table">
            <a:tbl>
              <a:tblPr>
                <a:noFill/>
                <a:tableStyleId>{331DCA7C-2ADC-43CC-987D-84C8590F8651}</a:tableStyleId>
              </a:tblPr>
              <a:tblGrid>
                <a:gridCol w="2443397">
                  <a:extLst>
                    <a:ext uri="{9D8B030D-6E8A-4147-A177-3AD203B41FA5}">
                      <a16:colId xmlns:a16="http://schemas.microsoft.com/office/drawing/2014/main" val="20000"/>
                    </a:ext>
                  </a:extLst>
                </a:gridCol>
                <a:gridCol w="1266668">
                  <a:extLst>
                    <a:ext uri="{9D8B030D-6E8A-4147-A177-3AD203B41FA5}">
                      <a16:colId xmlns:a16="http://schemas.microsoft.com/office/drawing/2014/main" val="20001"/>
                    </a:ext>
                  </a:extLst>
                </a:gridCol>
                <a:gridCol w="786984">
                  <a:extLst>
                    <a:ext uri="{9D8B030D-6E8A-4147-A177-3AD203B41FA5}">
                      <a16:colId xmlns:a16="http://schemas.microsoft.com/office/drawing/2014/main" val="1641813921"/>
                    </a:ext>
                  </a:extLst>
                </a:gridCol>
                <a:gridCol w="991847">
                  <a:extLst>
                    <a:ext uri="{9D8B030D-6E8A-4147-A177-3AD203B41FA5}">
                      <a16:colId xmlns:a16="http://schemas.microsoft.com/office/drawing/2014/main" val="3262132543"/>
                    </a:ext>
                  </a:extLst>
                </a:gridCol>
              </a:tblGrid>
              <a:tr h="629629">
                <a:tc>
                  <a:txBody>
                    <a:bodyPr/>
                    <a:lstStyle/>
                    <a:p>
                      <a:pPr marL="0" lvl="0" indent="0" algn="ctr" rtl="0">
                        <a:spcBef>
                          <a:spcPts val="0"/>
                        </a:spcBef>
                        <a:spcAft>
                          <a:spcPts val="0"/>
                        </a:spcAft>
                        <a:buNone/>
                      </a:pPr>
                      <a:r>
                        <a:rPr lang="vi-VN" sz="1800" dirty="0">
                          <a:solidFill>
                            <a:schemeClr val="lt1"/>
                          </a:solidFill>
                          <a:uFill>
                            <a:noFill/>
                          </a:uFill>
                          <a:latin typeface="Archivo Black"/>
                          <a:ea typeface="Archivo Black"/>
                          <a:cs typeface="Archivo Black"/>
                          <a:sym typeface="Archivo Black"/>
                        </a:rPr>
                        <a:t>Mô hình</a:t>
                      </a:r>
                      <a:endParaRPr sz="18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RMSE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MAE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MAPE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793894">
                <a:tc>
                  <a:txBody>
                    <a:bodyPr/>
                    <a:lstStyle/>
                    <a:p>
                      <a:pPr marL="0" marR="0" indent="0" algn="ctr">
                        <a:lnSpc>
                          <a:spcPct val="107000"/>
                        </a:lnSpc>
                        <a:spcBef>
                          <a:spcPts val="300"/>
                        </a:spcBef>
                        <a:spcAft>
                          <a:spcPts val="300"/>
                        </a:spcAft>
                      </a:pPr>
                      <a:r>
                        <a:rPr lang="en-US" sz="1200" dirty="0">
                          <a:effectLst/>
                          <a:latin typeface="Comfortaa Medium" pitchFamily="2" charset="0"/>
                          <a:ea typeface="Calibri" panose="020F0502020204030204" pitchFamily="34" charset="0"/>
                          <a:cs typeface="Times New Roman" panose="02020603050405020304" pitchFamily="18" charset="0"/>
                        </a:rPr>
                        <a:t>Linear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0.142</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0.106</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0.185</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656908">
                <a:tc>
                  <a:txBody>
                    <a:bodyPr/>
                    <a:lstStyle/>
                    <a:p>
                      <a:pPr marL="0" marR="0" indent="0" algn="ctr">
                        <a:lnSpc>
                          <a:spcPct val="107000"/>
                        </a:lnSpc>
                        <a:spcBef>
                          <a:spcPts val="300"/>
                        </a:spcBef>
                        <a:spcAft>
                          <a:spcPts val="300"/>
                        </a:spcAft>
                      </a:pPr>
                      <a:r>
                        <a:rPr lang="en-US" sz="1200" dirty="0">
                          <a:effectLst/>
                          <a:latin typeface="Comfortaa Medium" pitchFamily="2" charset="0"/>
                          <a:ea typeface="Calibri" panose="020F0502020204030204" pitchFamily="34" charset="0"/>
                          <a:cs typeface="Times New Roman" panose="02020603050405020304" pitchFamily="18" charset="0"/>
                        </a:rPr>
                        <a:t>Support Vector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0.142</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0.104</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0.187</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Random Forest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0.119</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0.081</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0.146</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XGBoost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0.124</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0.083</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0.148</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Artificial Neural Network</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0.145</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0.100</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0.181</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689012745"/>
                  </a:ext>
                </a:extLst>
              </a:tr>
            </a:tbl>
          </a:graphicData>
        </a:graphic>
      </p:graphicFrame>
      <p:sp>
        <p:nvSpPr>
          <p:cNvPr id="7" name="TextBox 6">
            <a:extLst>
              <a:ext uri="{FF2B5EF4-FFF2-40B4-BE49-F238E27FC236}">
                <a16:creationId xmlns:a16="http://schemas.microsoft.com/office/drawing/2014/main" id="{F07DF4F7-C256-5C57-4FAA-09FCF1833CA3}"/>
              </a:ext>
            </a:extLst>
          </p:cNvPr>
          <p:cNvSpPr txBox="1"/>
          <p:nvPr/>
        </p:nvSpPr>
        <p:spPr>
          <a:xfrm>
            <a:off x="3445235" y="258702"/>
            <a:ext cx="5181601" cy="307777"/>
          </a:xfrm>
          <a:prstGeom prst="rect">
            <a:avLst/>
          </a:prstGeom>
          <a:noFill/>
        </p:spPr>
        <p:txBody>
          <a:bodyPr wrap="square">
            <a:spAutoFit/>
          </a:bodyPr>
          <a:lstStyle/>
          <a:p>
            <a:pPr marL="0" lvl="0" indent="0" algn="ctr" rtl="0">
              <a:spcBef>
                <a:spcPts val="0"/>
              </a:spcBef>
              <a:spcAft>
                <a:spcPts val="1600"/>
              </a:spcAft>
              <a:buNone/>
            </a:pPr>
            <a:r>
              <a:rPr lang="vi-VN" dirty="0">
                <a:solidFill>
                  <a:schemeClr val="accent4">
                    <a:lumMod val="50000"/>
                  </a:schemeClr>
                </a:solidFill>
                <a:latin typeface="Comfortaa Medium" pitchFamily="2" charset="0"/>
              </a:rPr>
              <a:t>Đánh giá mô hình trên tập kiểm thử</a:t>
            </a:r>
            <a:endParaRPr lang="en-US" dirty="0">
              <a:solidFill>
                <a:schemeClr val="accent4">
                  <a:lumMod val="50000"/>
                </a:schemeClr>
              </a:solidFill>
              <a:latin typeface="Comfortaa Medium" pitchFamily="2" charset="0"/>
            </a:endParaRPr>
          </a:p>
        </p:txBody>
      </p:sp>
    </p:spTree>
    <p:extLst>
      <p:ext uri="{BB962C8B-B14F-4D97-AF65-F5344CB8AC3E}">
        <p14:creationId xmlns:p14="http://schemas.microsoft.com/office/powerpoint/2010/main" val="35479162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3"/>
          <p:cNvSpPr txBox="1">
            <a:spLocks noGrp="1"/>
          </p:cNvSpPr>
          <p:nvPr>
            <p:ph type="title"/>
          </p:nvPr>
        </p:nvSpPr>
        <p:spPr>
          <a:xfrm>
            <a:off x="726550" y="527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solidFill>
                  <a:schemeClr val="lt1"/>
                </a:solidFill>
              </a:rPr>
              <a:t>5. Mô hình</a:t>
            </a:r>
            <a:endParaRPr dirty="0">
              <a:solidFill>
                <a:schemeClr val="lt1"/>
              </a:solidFill>
            </a:endParaRPr>
          </a:p>
        </p:txBody>
      </p:sp>
      <p:sp>
        <p:nvSpPr>
          <p:cNvPr id="652" name="Google Shape;652;p53"/>
          <p:cNvSpPr txBox="1"/>
          <p:nvPr/>
        </p:nvSpPr>
        <p:spPr>
          <a:xfrm>
            <a:off x="4591875" y="1426571"/>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Áp dụng </a:t>
            </a:r>
            <a:r>
              <a:rPr lang="vi-VN" sz="1200" dirty="0" err="1">
                <a:solidFill>
                  <a:schemeClr val="lt2"/>
                </a:solidFill>
                <a:latin typeface="Comfortaa Medium"/>
                <a:ea typeface="Comfortaa Medium"/>
                <a:cs typeface="Comfortaa Medium"/>
                <a:sym typeface="Comfortaa Medium"/>
              </a:rPr>
              <a:t>OnehotEncoder</a:t>
            </a:r>
            <a:r>
              <a:rPr lang="vi-VN" sz="1200" dirty="0">
                <a:solidFill>
                  <a:schemeClr val="lt2"/>
                </a:solidFill>
                <a:latin typeface="Comfortaa Medium"/>
                <a:ea typeface="Comfortaa Medium"/>
                <a:cs typeface="Comfortaa Medium"/>
                <a:sym typeface="Comfortaa Medium"/>
              </a:rPr>
              <a:t>() để chuyển kiểu phân loại về dạng số nhằm đưa vào mô hình</a:t>
            </a:r>
            <a:endParaRPr sz="1200" dirty="0">
              <a:solidFill>
                <a:schemeClr val="lt2"/>
              </a:solidFill>
              <a:latin typeface="Comfortaa Medium"/>
              <a:ea typeface="Comfortaa Medium"/>
              <a:cs typeface="Comfortaa Medium"/>
              <a:sym typeface="Comfortaa Medium"/>
            </a:endParaRPr>
          </a:p>
        </p:txBody>
      </p:sp>
      <p:sp>
        <p:nvSpPr>
          <p:cNvPr id="653" name="Google Shape;653;p53"/>
          <p:cNvSpPr txBox="1"/>
          <p:nvPr/>
        </p:nvSpPr>
        <p:spPr>
          <a:xfrm>
            <a:off x="4587350" y="2144613"/>
            <a:ext cx="3819000" cy="70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Áp dụng </a:t>
            </a:r>
            <a:r>
              <a:rPr lang="vi-VN" sz="1200" dirty="0" err="1">
                <a:solidFill>
                  <a:schemeClr val="lt2"/>
                </a:solidFill>
                <a:latin typeface="Comfortaa Medium"/>
                <a:ea typeface="Comfortaa Medium"/>
                <a:cs typeface="Comfortaa Medium"/>
                <a:sym typeface="Comfortaa Medium"/>
              </a:rPr>
              <a:t>MinMaxScaler</a:t>
            </a:r>
            <a:r>
              <a:rPr lang="vi-VN" sz="1200" dirty="0">
                <a:solidFill>
                  <a:schemeClr val="lt2"/>
                </a:solidFill>
                <a:latin typeface="Comfortaa Medium"/>
                <a:ea typeface="Comfortaa Medium"/>
                <a:cs typeface="Comfortaa Medium"/>
                <a:sym typeface="Comfortaa Medium"/>
              </a:rPr>
              <a:t>() để biến đổi các biến kiểu số về miền [1, 0]</a:t>
            </a:r>
            <a:endParaRPr sz="1200" dirty="0">
              <a:solidFill>
                <a:schemeClr val="lt2"/>
              </a:solidFill>
              <a:latin typeface="Comfortaa Medium"/>
              <a:ea typeface="Comfortaa Medium"/>
              <a:cs typeface="Comfortaa Medium"/>
              <a:sym typeface="Comfortaa Medium"/>
            </a:endParaRPr>
          </a:p>
        </p:txBody>
      </p:sp>
      <p:sp>
        <p:nvSpPr>
          <p:cNvPr id="654" name="Google Shape;654;p53"/>
          <p:cNvSpPr txBox="1"/>
          <p:nvPr/>
        </p:nvSpPr>
        <p:spPr>
          <a:xfrm>
            <a:off x="4587346" y="2853354"/>
            <a:ext cx="3819000" cy="699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Sử dụng mô hình </a:t>
            </a:r>
            <a:r>
              <a:rPr lang="vi-VN" sz="1200" dirty="0" err="1">
                <a:solidFill>
                  <a:schemeClr val="lt2"/>
                </a:solidFill>
                <a:latin typeface="Comfortaa Medium"/>
                <a:ea typeface="Comfortaa Medium"/>
                <a:cs typeface="Comfortaa Medium"/>
                <a:sym typeface="Comfortaa Medium"/>
              </a:rPr>
              <a:t>Random</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Forest</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Regression</a:t>
            </a:r>
            <a:r>
              <a:rPr lang="vi-VN" sz="1200" dirty="0">
                <a:solidFill>
                  <a:schemeClr val="lt2"/>
                </a:solidFill>
                <a:latin typeface="Comfortaa Medium"/>
                <a:ea typeface="Comfortaa Medium"/>
                <a:cs typeface="Comfortaa Medium"/>
                <a:sym typeface="Comfortaa Medium"/>
              </a:rPr>
              <a:t> (mô hình có kết quả tốt nhất) để đưa ra kết quả dự đoán</a:t>
            </a:r>
          </a:p>
        </p:txBody>
      </p:sp>
      <p:sp>
        <p:nvSpPr>
          <p:cNvPr id="655" name="Google Shape;655;p53"/>
          <p:cNvSpPr txBox="1"/>
          <p:nvPr/>
        </p:nvSpPr>
        <p:spPr>
          <a:xfrm>
            <a:off x="4591875" y="3555196"/>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Tổng hợp tất cả các bước trên vào một </a:t>
            </a:r>
            <a:r>
              <a:rPr lang="vi-VN" sz="1200" dirty="0" err="1">
                <a:solidFill>
                  <a:schemeClr val="lt2"/>
                </a:solidFill>
                <a:latin typeface="Comfortaa Medium"/>
                <a:ea typeface="Comfortaa Medium"/>
                <a:cs typeface="Comfortaa Medium"/>
                <a:sym typeface="Comfortaa Medium"/>
              </a:rPr>
              <a:t>pipeline</a:t>
            </a:r>
            <a:r>
              <a:rPr lang="vi-VN" sz="1200" dirty="0">
                <a:solidFill>
                  <a:schemeClr val="lt2"/>
                </a:solidFill>
                <a:latin typeface="Comfortaa Medium"/>
                <a:ea typeface="Comfortaa Medium"/>
                <a:cs typeface="Comfortaa Medium"/>
                <a:sym typeface="Comfortaa Medium"/>
              </a:rPr>
              <a:t>. Lưu </a:t>
            </a:r>
            <a:r>
              <a:rPr lang="vi-VN" sz="1200" dirty="0" err="1">
                <a:solidFill>
                  <a:schemeClr val="lt2"/>
                </a:solidFill>
                <a:latin typeface="Comfortaa Medium"/>
                <a:ea typeface="Comfortaa Medium"/>
                <a:cs typeface="Comfortaa Medium"/>
                <a:sym typeface="Comfortaa Medium"/>
              </a:rPr>
              <a:t>pipeline</a:t>
            </a:r>
            <a:r>
              <a:rPr lang="vi-VN" sz="1200" dirty="0">
                <a:solidFill>
                  <a:schemeClr val="lt2"/>
                </a:solidFill>
                <a:latin typeface="Comfortaa Medium"/>
                <a:ea typeface="Comfortaa Medium"/>
                <a:cs typeface="Comfortaa Medium"/>
                <a:sym typeface="Comfortaa Medium"/>
              </a:rPr>
              <a:t> lại bằng thư viện </a:t>
            </a:r>
            <a:r>
              <a:rPr lang="vi-VN" sz="1200" dirty="0" err="1">
                <a:solidFill>
                  <a:schemeClr val="lt2"/>
                </a:solidFill>
                <a:latin typeface="Comfortaa Medium"/>
                <a:ea typeface="Comfortaa Medium"/>
                <a:cs typeface="Comfortaa Medium"/>
                <a:sym typeface="Comfortaa Medium"/>
              </a:rPr>
              <a:t>pickle</a:t>
            </a:r>
            <a:endParaRPr sz="1200" dirty="0">
              <a:solidFill>
                <a:schemeClr val="lt2"/>
              </a:solidFill>
              <a:latin typeface="Comfortaa Medium"/>
              <a:ea typeface="Comfortaa Medium"/>
              <a:cs typeface="Comfortaa Medium"/>
              <a:sym typeface="Comfortaa Medium"/>
            </a:endParaRPr>
          </a:p>
        </p:txBody>
      </p:sp>
      <p:sp>
        <p:nvSpPr>
          <p:cNvPr id="656" name="Google Shape;656;p53"/>
          <p:cNvSpPr txBox="1"/>
          <p:nvPr/>
        </p:nvSpPr>
        <p:spPr>
          <a:xfrm rot="-5400000">
            <a:off x="-390500" y="2619396"/>
            <a:ext cx="2712300" cy="47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Pipeline</a:t>
            </a:r>
            <a:endParaRPr sz="1300" dirty="0">
              <a:solidFill>
                <a:schemeClr val="lt1"/>
              </a:solidFill>
              <a:latin typeface="Archivo Black"/>
              <a:ea typeface="Archivo Black"/>
              <a:cs typeface="Archivo Black"/>
              <a:sym typeface="Archivo Black"/>
            </a:endParaRPr>
          </a:p>
        </p:txBody>
      </p:sp>
      <p:sp>
        <p:nvSpPr>
          <p:cNvPr id="657" name="Google Shape;657;p53"/>
          <p:cNvSpPr txBox="1"/>
          <p:nvPr/>
        </p:nvSpPr>
        <p:spPr>
          <a:xfrm>
            <a:off x="1911402" y="1505171"/>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300" dirty="0" err="1">
                <a:solidFill>
                  <a:schemeClr val="lt1"/>
                </a:solidFill>
                <a:latin typeface="Archivo Black"/>
                <a:ea typeface="Archivo Black"/>
                <a:cs typeface="Archivo Black"/>
                <a:sym typeface="Archivo Black"/>
              </a:rPr>
              <a:t>Encode</a:t>
            </a:r>
            <a:endParaRPr sz="2300" dirty="0">
              <a:solidFill>
                <a:schemeClr val="lt1"/>
              </a:solidFill>
              <a:latin typeface="Archivo Black"/>
              <a:ea typeface="Archivo Black"/>
              <a:cs typeface="Archivo Black"/>
              <a:sym typeface="Archivo Black"/>
            </a:endParaRPr>
          </a:p>
        </p:txBody>
      </p:sp>
      <p:sp>
        <p:nvSpPr>
          <p:cNvPr id="658" name="Google Shape;658;p53"/>
          <p:cNvSpPr txBox="1"/>
          <p:nvPr/>
        </p:nvSpPr>
        <p:spPr>
          <a:xfrm>
            <a:off x="1911402" y="2214713"/>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Scale</a:t>
            </a:r>
            <a:endParaRPr sz="2400" dirty="0">
              <a:solidFill>
                <a:schemeClr val="lt1"/>
              </a:solidFill>
              <a:latin typeface="Archivo Black"/>
              <a:ea typeface="Archivo Black"/>
              <a:cs typeface="Archivo Black"/>
              <a:sym typeface="Archivo Black"/>
            </a:endParaRPr>
          </a:p>
        </p:txBody>
      </p:sp>
      <p:sp>
        <p:nvSpPr>
          <p:cNvPr id="659" name="Google Shape;659;p53"/>
          <p:cNvSpPr txBox="1"/>
          <p:nvPr/>
        </p:nvSpPr>
        <p:spPr>
          <a:xfrm>
            <a:off x="1911402" y="2924254"/>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Predict</a:t>
            </a:r>
            <a:endParaRPr sz="2400" dirty="0">
              <a:solidFill>
                <a:schemeClr val="lt1"/>
              </a:solidFill>
              <a:latin typeface="Archivo Black"/>
              <a:ea typeface="Archivo Black"/>
              <a:cs typeface="Archivo Black"/>
              <a:sym typeface="Archivo Black"/>
            </a:endParaRPr>
          </a:p>
        </p:txBody>
      </p:sp>
      <p:sp>
        <p:nvSpPr>
          <p:cNvPr id="660" name="Google Shape;660;p53"/>
          <p:cNvSpPr txBox="1"/>
          <p:nvPr/>
        </p:nvSpPr>
        <p:spPr>
          <a:xfrm>
            <a:off x="1911402" y="3633796"/>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Pipeline</a:t>
            </a:r>
            <a:endParaRPr sz="2400" dirty="0">
              <a:solidFill>
                <a:schemeClr val="lt1"/>
              </a:solidFill>
              <a:latin typeface="Archivo Black"/>
              <a:ea typeface="Archivo Black"/>
              <a:cs typeface="Archivo Black"/>
              <a:sym typeface="Archivo Black"/>
            </a:endParaRPr>
          </a:p>
        </p:txBody>
      </p:sp>
      <p:cxnSp>
        <p:nvCxnSpPr>
          <p:cNvPr id="661" name="Google Shape;661;p53"/>
          <p:cNvCxnSpPr>
            <a:cxnSpLocks/>
            <a:stCxn id="657" idx="3"/>
            <a:endCxn id="652" idx="1"/>
          </p:cNvCxnSpPr>
          <p:nvPr/>
        </p:nvCxnSpPr>
        <p:spPr>
          <a:xfrm>
            <a:off x="4406802" y="1784621"/>
            <a:ext cx="185100" cy="600"/>
          </a:xfrm>
          <a:prstGeom prst="bentConnector3">
            <a:avLst>
              <a:gd name="adj1" fmla="val 49993"/>
            </a:avLst>
          </a:prstGeom>
          <a:noFill/>
          <a:ln w="19050" cap="flat" cmpd="sng">
            <a:solidFill>
              <a:schemeClr val="dk1"/>
            </a:solidFill>
            <a:prstDash val="solid"/>
            <a:round/>
            <a:headEnd type="none" w="med" len="med"/>
            <a:tailEnd type="none" w="med" len="med"/>
          </a:ln>
        </p:spPr>
      </p:cxnSp>
      <p:cxnSp>
        <p:nvCxnSpPr>
          <p:cNvPr id="662" name="Google Shape;662;p53"/>
          <p:cNvCxnSpPr>
            <a:stCxn id="658" idx="3"/>
            <a:endCxn id="653" idx="1"/>
          </p:cNvCxnSpPr>
          <p:nvPr/>
        </p:nvCxnSpPr>
        <p:spPr>
          <a:xfrm>
            <a:off x="4406802" y="2494163"/>
            <a:ext cx="180600" cy="3900"/>
          </a:xfrm>
          <a:prstGeom prst="straightConnector1">
            <a:avLst/>
          </a:prstGeom>
          <a:noFill/>
          <a:ln w="19050" cap="flat" cmpd="sng">
            <a:solidFill>
              <a:schemeClr val="dk1"/>
            </a:solidFill>
            <a:prstDash val="solid"/>
            <a:round/>
            <a:headEnd type="none" w="med" len="med"/>
            <a:tailEnd type="none" w="med" len="med"/>
          </a:ln>
        </p:spPr>
      </p:cxnSp>
      <p:cxnSp>
        <p:nvCxnSpPr>
          <p:cNvPr id="663" name="Google Shape;663;p53"/>
          <p:cNvCxnSpPr>
            <a:stCxn id="659" idx="3"/>
            <a:endCxn id="654" idx="1"/>
          </p:cNvCxnSpPr>
          <p:nvPr/>
        </p:nvCxnSpPr>
        <p:spPr>
          <a:xfrm rot="10800000" flipH="1">
            <a:off x="4406802" y="3203404"/>
            <a:ext cx="180600" cy="300"/>
          </a:xfrm>
          <a:prstGeom prst="straightConnector1">
            <a:avLst/>
          </a:prstGeom>
          <a:noFill/>
          <a:ln w="19050" cap="flat" cmpd="sng">
            <a:solidFill>
              <a:schemeClr val="dk1"/>
            </a:solidFill>
            <a:prstDash val="solid"/>
            <a:round/>
            <a:headEnd type="none" w="med" len="med"/>
            <a:tailEnd type="none" w="med" len="med"/>
          </a:ln>
        </p:spPr>
      </p:cxnSp>
      <p:cxnSp>
        <p:nvCxnSpPr>
          <p:cNvPr id="664" name="Google Shape;664;p53"/>
          <p:cNvCxnSpPr>
            <a:stCxn id="660" idx="3"/>
            <a:endCxn id="655" idx="1"/>
          </p:cNvCxnSpPr>
          <p:nvPr/>
        </p:nvCxnSpPr>
        <p:spPr>
          <a:xfrm>
            <a:off x="4406802" y="3913246"/>
            <a:ext cx="185100" cy="0"/>
          </a:xfrm>
          <a:prstGeom prst="straightConnector1">
            <a:avLst/>
          </a:prstGeom>
          <a:noFill/>
          <a:ln w="19050" cap="flat" cmpd="sng">
            <a:solidFill>
              <a:schemeClr val="dk1"/>
            </a:solidFill>
            <a:prstDash val="solid"/>
            <a:round/>
            <a:headEnd type="none" w="med" len="med"/>
            <a:tailEnd type="none" w="med" len="med"/>
          </a:ln>
        </p:spPr>
      </p:cxnSp>
      <p:grpSp>
        <p:nvGrpSpPr>
          <p:cNvPr id="665" name="Google Shape;665;p53"/>
          <p:cNvGrpSpPr/>
          <p:nvPr/>
        </p:nvGrpSpPr>
        <p:grpSpPr>
          <a:xfrm>
            <a:off x="1408956" y="3750065"/>
            <a:ext cx="343359" cy="343388"/>
            <a:chOff x="1425275" y="3563275"/>
            <a:chExt cx="289950" cy="289975"/>
          </a:xfrm>
        </p:grpSpPr>
        <p:sp>
          <p:nvSpPr>
            <p:cNvPr id="666" name="Google Shape;666;p53"/>
            <p:cNvSpPr/>
            <p:nvPr/>
          </p:nvSpPr>
          <p:spPr>
            <a:xfrm>
              <a:off x="1662825" y="3717475"/>
              <a:ext cx="17275" cy="67300"/>
            </a:xfrm>
            <a:custGeom>
              <a:avLst/>
              <a:gdLst/>
              <a:ahLst/>
              <a:cxnLst/>
              <a:rect l="l" t="t" r="r" b="b"/>
              <a:pathLst>
                <a:path w="691" h="2692" extrusionOk="0">
                  <a:moveTo>
                    <a:pt x="0" y="1"/>
                  </a:moveTo>
                  <a:lnTo>
                    <a:pt x="0" y="2692"/>
                  </a:lnTo>
                  <a:cubicBezTo>
                    <a:pt x="429" y="2382"/>
                    <a:pt x="691" y="1906"/>
                    <a:pt x="691" y="1334"/>
                  </a:cubicBezTo>
                  <a:cubicBezTo>
                    <a:pt x="691" y="787"/>
                    <a:pt x="429" y="310"/>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3"/>
            <p:cNvSpPr/>
            <p:nvPr/>
          </p:nvSpPr>
          <p:spPr>
            <a:xfrm>
              <a:off x="1664600" y="3563275"/>
              <a:ext cx="50625" cy="117925"/>
            </a:xfrm>
            <a:custGeom>
              <a:avLst/>
              <a:gdLst/>
              <a:ahLst/>
              <a:cxnLst/>
              <a:rect l="l" t="t" r="r" b="b"/>
              <a:pathLst>
                <a:path w="2025" h="4717" extrusionOk="0">
                  <a:moveTo>
                    <a:pt x="1001" y="1"/>
                  </a:moveTo>
                  <a:cubicBezTo>
                    <a:pt x="810" y="1"/>
                    <a:pt x="667" y="168"/>
                    <a:pt x="667" y="358"/>
                  </a:cubicBezTo>
                  <a:lnTo>
                    <a:pt x="667" y="739"/>
                  </a:lnTo>
                  <a:cubicBezTo>
                    <a:pt x="286" y="882"/>
                    <a:pt x="1" y="1263"/>
                    <a:pt x="1" y="1692"/>
                  </a:cubicBezTo>
                  <a:cubicBezTo>
                    <a:pt x="1" y="2263"/>
                    <a:pt x="453" y="2716"/>
                    <a:pt x="1001" y="2716"/>
                  </a:cubicBezTo>
                  <a:cubicBezTo>
                    <a:pt x="1191" y="2716"/>
                    <a:pt x="1358" y="2859"/>
                    <a:pt x="1358" y="3049"/>
                  </a:cubicBezTo>
                  <a:cubicBezTo>
                    <a:pt x="1358" y="3240"/>
                    <a:pt x="1191" y="3383"/>
                    <a:pt x="1001" y="3383"/>
                  </a:cubicBezTo>
                  <a:cubicBezTo>
                    <a:pt x="882" y="3383"/>
                    <a:pt x="763" y="3335"/>
                    <a:pt x="715" y="3216"/>
                  </a:cubicBezTo>
                  <a:cubicBezTo>
                    <a:pt x="652" y="3106"/>
                    <a:pt x="538" y="3048"/>
                    <a:pt x="420" y="3048"/>
                  </a:cubicBezTo>
                  <a:cubicBezTo>
                    <a:pt x="359" y="3048"/>
                    <a:pt x="296" y="3064"/>
                    <a:pt x="239" y="3097"/>
                  </a:cubicBezTo>
                  <a:cubicBezTo>
                    <a:pt x="96" y="3192"/>
                    <a:pt x="24" y="3406"/>
                    <a:pt x="120" y="3549"/>
                  </a:cubicBezTo>
                  <a:cubicBezTo>
                    <a:pt x="239" y="3764"/>
                    <a:pt x="453" y="3930"/>
                    <a:pt x="667" y="4002"/>
                  </a:cubicBezTo>
                  <a:lnTo>
                    <a:pt x="667" y="4383"/>
                  </a:lnTo>
                  <a:cubicBezTo>
                    <a:pt x="667" y="4573"/>
                    <a:pt x="810" y="4716"/>
                    <a:pt x="1001" y="4716"/>
                  </a:cubicBezTo>
                  <a:cubicBezTo>
                    <a:pt x="1191" y="4716"/>
                    <a:pt x="1334" y="4573"/>
                    <a:pt x="1334" y="4383"/>
                  </a:cubicBezTo>
                  <a:lnTo>
                    <a:pt x="1334" y="4002"/>
                  </a:lnTo>
                  <a:cubicBezTo>
                    <a:pt x="1739" y="3859"/>
                    <a:pt x="2025" y="3502"/>
                    <a:pt x="2025" y="3049"/>
                  </a:cubicBezTo>
                  <a:cubicBezTo>
                    <a:pt x="2025" y="2501"/>
                    <a:pt x="1572" y="2025"/>
                    <a:pt x="1001" y="2025"/>
                  </a:cubicBezTo>
                  <a:cubicBezTo>
                    <a:pt x="810" y="2025"/>
                    <a:pt x="667" y="1882"/>
                    <a:pt x="667" y="1692"/>
                  </a:cubicBezTo>
                  <a:cubicBezTo>
                    <a:pt x="667" y="1501"/>
                    <a:pt x="810" y="1358"/>
                    <a:pt x="1001" y="1358"/>
                  </a:cubicBezTo>
                  <a:cubicBezTo>
                    <a:pt x="1120" y="1358"/>
                    <a:pt x="1239" y="1430"/>
                    <a:pt x="1310" y="1525"/>
                  </a:cubicBezTo>
                  <a:cubicBezTo>
                    <a:pt x="1357" y="1635"/>
                    <a:pt x="1466" y="1693"/>
                    <a:pt x="1582" y="1693"/>
                  </a:cubicBezTo>
                  <a:cubicBezTo>
                    <a:pt x="1643" y="1693"/>
                    <a:pt x="1706" y="1677"/>
                    <a:pt x="1763" y="1644"/>
                  </a:cubicBezTo>
                  <a:cubicBezTo>
                    <a:pt x="1929" y="1549"/>
                    <a:pt x="1977" y="1358"/>
                    <a:pt x="1882" y="1192"/>
                  </a:cubicBezTo>
                  <a:cubicBezTo>
                    <a:pt x="1763" y="977"/>
                    <a:pt x="1572" y="834"/>
                    <a:pt x="1358" y="739"/>
                  </a:cubicBezTo>
                  <a:lnTo>
                    <a:pt x="1358" y="358"/>
                  </a:lnTo>
                  <a:cubicBezTo>
                    <a:pt x="1358" y="168"/>
                    <a:pt x="1191" y="1"/>
                    <a:pt x="1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3"/>
            <p:cNvSpPr/>
            <p:nvPr/>
          </p:nvSpPr>
          <p:spPr>
            <a:xfrm>
              <a:off x="1425275" y="3699625"/>
              <a:ext cx="51225" cy="102425"/>
            </a:xfrm>
            <a:custGeom>
              <a:avLst/>
              <a:gdLst/>
              <a:ahLst/>
              <a:cxnLst/>
              <a:rect l="l" t="t" r="r" b="b"/>
              <a:pathLst>
                <a:path w="2049" h="4097" extrusionOk="0">
                  <a:moveTo>
                    <a:pt x="333" y="0"/>
                  </a:moveTo>
                  <a:cubicBezTo>
                    <a:pt x="167" y="0"/>
                    <a:pt x="0" y="167"/>
                    <a:pt x="0" y="358"/>
                  </a:cubicBezTo>
                  <a:lnTo>
                    <a:pt x="0" y="3739"/>
                  </a:lnTo>
                  <a:cubicBezTo>
                    <a:pt x="0" y="3930"/>
                    <a:pt x="167" y="4096"/>
                    <a:pt x="333" y="4096"/>
                  </a:cubicBezTo>
                  <a:lnTo>
                    <a:pt x="2048" y="4096"/>
                  </a:lnTo>
                  <a:lnTo>
                    <a:pt x="2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3"/>
            <p:cNvSpPr/>
            <p:nvPr/>
          </p:nvSpPr>
          <p:spPr>
            <a:xfrm>
              <a:off x="1493125" y="3649025"/>
              <a:ext cx="153050" cy="204225"/>
            </a:xfrm>
            <a:custGeom>
              <a:avLst/>
              <a:gdLst/>
              <a:ahLst/>
              <a:cxnLst/>
              <a:rect l="l" t="t" r="r" b="b"/>
              <a:pathLst>
                <a:path w="6122" h="8169" extrusionOk="0">
                  <a:moveTo>
                    <a:pt x="692" y="6359"/>
                  </a:moveTo>
                  <a:lnTo>
                    <a:pt x="2668" y="6787"/>
                  </a:lnTo>
                  <a:cubicBezTo>
                    <a:pt x="2525" y="7192"/>
                    <a:pt x="2144" y="7478"/>
                    <a:pt x="1716" y="7478"/>
                  </a:cubicBezTo>
                  <a:cubicBezTo>
                    <a:pt x="1168" y="7478"/>
                    <a:pt x="692" y="7073"/>
                    <a:pt x="692" y="6359"/>
                  </a:cubicBezTo>
                  <a:close/>
                  <a:moveTo>
                    <a:pt x="5788" y="0"/>
                  </a:moveTo>
                  <a:cubicBezTo>
                    <a:pt x="5597" y="0"/>
                    <a:pt x="5431" y="167"/>
                    <a:pt x="5431" y="357"/>
                  </a:cubicBezTo>
                  <a:lnTo>
                    <a:pt x="5431" y="762"/>
                  </a:lnTo>
                  <a:lnTo>
                    <a:pt x="1" y="1953"/>
                  </a:lnTo>
                  <a:lnTo>
                    <a:pt x="1" y="6454"/>
                  </a:lnTo>
                  <a:cubicBezTo>
                    <a:pt x="1" y="7406"/>
                    <a:pt x="763" y="8169"/>
                    <a:pt x="1716" y="8169"/>
                  </a:cubicBezTo>
                  <a:cubicBezTo>
                    <a:pt x="2478" y="8169"/>
                    <a:pt x="3121" y="7645"/>
                    <a:pt x="3335" y="6954"/>
                  </a:cubicBezTo>
                  <a:lnTo>
                    <a:pt x="5431" y="7406"/>
                  </a:lnTo>
                  <a:lnTo>
                    <a:pt x="5431" y="7811"/>
                  </a:lnTo>
                  <a:cubicBezTo>
                    <a:pt x="5431" y="8002"/>
                    <a:pt x="5597" y="8169"/>
                    <a:pt x="5788" y="8169"/>
                  </a:cubicBezTo>
                  <a:cubicBezTo>
                    <a:pt x="5955" y="8169"/>
                    <a:pt x="6121" y="8002"/>
                    <a:pt x="6121" y="7811"/>
                  </a:cubicBezTo>
                  <a:lnTo>
                    <a:pt x="6121" y="357"/>
                  </a:lnTo>
                  <a:cubicBezTo>
                    <a:pt x="6121" y="167"/>
                    <a:pt x="5955" y="24"/>
                    <a:pt x="5788" y="24"/>
                  </a:cubicBezTo>
                  <a:lnTo>
                    <a:pt x="5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53"/>
          <p:cNvGrpSpPr/>
          <p:nvPr/>
        </p:nvGrpSpPr>
        <p:grpSpPr>
          <a:xfrm>
            <a:off x="1450196" y="3061255"/>
            <a:ext cx="260879" cy="343181"/>
            <a:chOff x="1953950" y="3578175"/>
            <a:chExt cx="220300" cy="289800"/>
          </a:xfrm>
        </p:grpSpPr>
        <p:sp>
          <p:nvSpPr>
            <p:cNvPr id="671" name="Google Shape;671;p53"/>
            <p:cNvSpPr/>
            <p:nvPr/>
          </p:nvSpPr>
          <p:spPr>
            <a:xfrm>
              <a:off x="2004550" y="3578175"/>
              <a:ext cx="17300" cy="204825"/>
            </a:xfrm>
            <a:custGeom>
              <a:avLst/>
              <a:gdLst/>
              <a:ahLst/>
              <a:cxnLst/>
              <a:rect l="l" t="t" r="r" b="b"/>
              <a:pathLst>
                <a:path w="692" h="8193" extrusionOk="0">
                  <a:moveTo>
                    <a:pt x="1" y="0"/>
                  </a:moveTo>
                  <a:lnTo>
                    <a:pt x="1" y="8192"/>
                  </a:lnTo>
                  <a:lnTo>
                    <a:pt x="691" y="8192"/>
                  </a:lnTo>
                  <a:lnTo>
                    <a:pt x="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3"/>
            <p:cNvSpPr/>
            <p:nvPr/>
          </p:nvSpPr>
          <p:spPr>
            <a:xfrm>
              <a:off x="2038500" y="3578175"/>
              <a:ext cx="135750" cy="204825"/>
            </a:xfrm>
            <a:custGeom>
              <a:avLst/>
              <a:gdLst/>
              <a:ahLst/>
              <a:cxnLst/>
              <a:rect l="l" t="t" r="r" b="b"/>
              <a:pathLst>
                <a:path w="5430" h="8193" extrusionOk="0">
                  <a:moveTo>
                    <a:pt x="2381" y="2096"/>
                  </a:moveTo>
                  <a:cubicBezTo>
                    <a:pt x="2572" y="2096"/>
                    <a:pt x="2739" y="2239"/>
                    <a:pt x="2739" y="2429"/>
                  </a:cubicBezTo>
                  <a:lnTo>
                    <a:pt x="2739" y="2810"/>
                  </a:lnTo>
                  <a:cubicBezTo>
                    <a:pt x="2953" y="2906"/>
                    <a:pt x="3144" y="3049"/>
                    <a:pt x="3263" y="3263"/>
                  </a:cubicBezTo>
                  <a:cubicBezTo>
                    <a:pt x="3358" y="3430"/>
                    <a:pt x="3310" y="3644"/>
                    <a:pt x="3144" y="3739"/>
                  </a:cubicBezTo>
                  <a:cubicBezTo>
                    <a:pt x="3093" y="3768"/>
                    <a:pt x="3037" y="3782"/>
                    <a:pt x="2983" y="3782"/>
                  </a:cubicBezTo>
                  <a:cubicBezTo>
                    <a:pt x="2859" y="3782"/>
                    <a:pt x="2741" y="3712"/>
                    <a:pt x="2691" y="3596"/>
                  </a:cubicBezTo>
                  <a:cubicBezTo>
                    <a:pt x="2620" y="3501"/>
                    <a:pt x="2501" y="3430"/>
                    <a:pt x="2381" y="3430"/>
                  </a:cubicBezTo>
                  <a:cubicBezTo>
                    <a:pt x="2191" y="3430"/>
                    <a:pt x="2048" y="3596"/>
                    <a:pt x="2048" y="3763"/>
                  </a:cubicBezTo>
                  <a:cubicBezTo>
                    <a:pt x="2048" y="3953"/>
                    <a:pt x="2191" y="4120"/>
                    <a:pt x="2381" y="4120"/>
                  </a:cubicBezTo>
                  <a:cubicBezTo>
                    <a:pt x="2953" y="4120"/>
                    <a:pt x="3405" y="4573"/>
                    <a:pt x="3405" y="5120"/>
                  </a:cubicBezTo>
                  <a:cubicBezTo>
                    <a:pt x="3405" y="5573"/>
                    <a:pt x="3120" y="5954"/>
                    <a:pt x="2715" y="6073"/>
                  </a:cubicBezTo>
                  <a:lnTo>
                    <a:pt x="2715" y="6454"/>
                  </a:lnTo>
                  <a:cubicBezTo>
                    <a:pt x="2715" y="6644"/>
                    <a:pt x="2572" y="6787"/>
                    <a:pt x="2381" y="6787"/>
                  </a:cubicBezTo>
                  <a:cubicBezTo>
                    <a:pt x="2191" y="6787"/>
                    <a:pt x="2048" y="6644"/>
                    <a:pt x="2048" y="6454"/>
                  </a:cubicBezTo>
                  <a:lnTo>
                    <a:pt x="2048" y="6073"/>
                  </a:lnTo>
                  <a:cubicBezTo>
                    <a:pt x="1834" y="6002"/>
                    <a:pt x="1619" y="5859"/>
                    <a:pt x="1500" y="5644"/>
                  </a:cubicBezTo>
                  <a:cubicBezTo>
                    <a:pt x="1405" y="5478"/>
                    <a:pt x="1477" y="5263"/>
                    <a:pt x="1619" y="5168"/>
                  </a:cubicBezTo>
                  <a:cubicBezTo>
                    <a:pt x="1672" y="5138"/>
                    <a:pt x="1729" y="5125"/>
                    <a:pt x="1785" y="5125"/>
                  </a:cubicBezTo>
                  <a:cubicBezTo>
                    <a:pt x="1909" y="5125"/>
                    <a:pt x="2030" y="5189"/>
                    <a:pt x="2096" y="5287"/>
                  </a:cubicBezTo>
                  <a:cubicBezTo>
                    <a:pt x="2143" y="5406"/>
                    <a:pt x="2262" y="5478"/>
                    <a:pt x="2381" y="5478"/>
                  </a:cubicBezTo>
                  <a:cubicBezTo>
                    <a:pt x="2572" y="5478"/>
                    <a:pt x="2739" y="5311"/>
                    <a:pt x="2739" y="5120"/>
                  </a:cubicBezTo>
                  <a:cubicBezTo>
                    <a:pt x="2739" y="4930"/>
                    <a:pt x="2572" y="4787"/>
                    <a:pt x="2381" y="4787"/>
                  </a:cubicBezTo>
                  <a:cubicBezTo>
                    <a:pt x="1834" y="4787"/>
                    <a:pt x="1381" y="4335"/>
                    <a:pt x="1381" y="3763"/>
                  </a:cubicBezTo>
                  <a:cubicBezTo>
                    <a:pt x="1381" y="3334"/>
                    <a:pt x="1667" y="2953"/>
                    <a:pt x="2048" y="2810"/>
                  </a:cubicBezTo>
                  <a:lnTo>
                    <a:pt x="2048" y="2429"/>
                  </a:lnTo>
                  <a:cubicBezTo>
                    <a:pt x="2048" y="2239"/>
                    <a:pt x="2191" y="2096"/>
                    <a:pt x="2381" y="2096"/>
                  </a:cubicBezTo>
                  <a:close/>
                  <a:moveTo>
                    <a:pt x="0" y="0"/>
                  </a:moveTo>
                  <a:lnTo>
                    <a:pt x="0" y="8192"/>
                  </a:lnTo>
                  <a:lnTo>
                    <a:pt x="5430" y="8192"/>
                  </a:lnTo>
                  <a:lnTo>
                    <a:pt x="5430" y="358"/>
                  </a:lnTo>
                  <a:cubicBezTo>
                    <a:pt x="5430" y="167"/>
                    <a:pt x="5287" y="0"/>
                    <a:pt x="5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3"/>
            <p:cNvSpPr/>
            <p:nvPr/>
          </p:nvSpPr>
          <p:spPr>
            <a:xfrm>
              <a:off x="1953950" y="3578175"/>
              <a:ext cx="33950" cy="213150"/>
            </a:xfrm>
            <a:custGeom>
              <a:avLst/>
              <a:gdLst/>
              <a:ahLst/>
              <a:cxnLst/>
              <a:rect l="l" t="t" r="r" b="b"/>
              <a:pathLst>
                <a:path w="1358" h="8526" extrusionOk="0">
                  <a:moveTo>
                    <a:pt x="1358" y="0"/>
                  </a:moveTo>
                  <a:cubicBezTo>
                    <a:pt x="596" y="0"/>
                    <a:pt x="0" y="619"/>
                    <a:pt x="0" y="1358"/>
                  </a:cubicBezTo>
                  <a:lnTo>
                    <a:pt x="0" y="8526"/>
                  </a:lnTo>
                  <a:cubicBezTo>
                    <a:pt x="286" y="8312"/>
                    <a:pt x="620" y="8192"/>
                    <a:pt x="1001" y="8192"/>
                  </a:cubicBezTo>
                  <a:lnTo>
                    <a:pt x="1358" y="8192"/>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3"/>
            <p:cNvSpPr/>
            <p:nvPr/>
          </p:nvSpPr>
          <p:spPr>
            <a:xfrm>
              <a:off x="1953950" y="3799650"/>
              <a:ext cx="110175" cy="51225"/>
            </a:xfrm>
            <a:custGeom>
              <a:avLst/>
              <a:gdLst/>
              <a:ahLst/>
              <a:cxnLst/>
              <a:rect l="l" t="t" r="r" b="b"/>
              <a:pathLst>
                <a:path w="4407" h="2049" extrusionOk="0">
                  <a:moveTo>
                    <a:pt x="1001" y="0"/>
                  </a:moveTo>
                  <a:cubicBezTo>
                    <a:pt x="453" y="0"/>
                    <a:pt x="0" y="453"/>
                    <a:pt x="0" y="1024"/>
                  </a:cubicBezTo>
                  <a:cubicBezTo>
                    <a:pt x="0" y="1572"/>
                    <a:pt x="453" y="2048"/>
                    <a:pt x="1001" y="2048"/>
                  </a:cubicBezTo>
                  <a:lnTo>
                    <a:pt x="4406" y="2048"/>
                  </a:lnTo>
                  <a:lnTo>
                    <a:pt x="44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3"/>
            <p:cNvSpPr/>
            <p:nvPr/>
          </p:nvSpPr>
          <p:spPr>
            <a:xfrm>
              <a:off x="2149225" y="3799650"/>
              <a:ext cx="25025" cy="51225"/>
            </a:xfrm>
            <a:custGeom>
              <a:avLst/>
              <a:gdLst/>
              <a:ahLst/>
              <a:cxnLst/>
              <a:rect l="l" t="t" r="r" b="b"/>
              <a:pathLst>
                <a:path w="1001" h="2049" extrusionOk="0">
                  <a:moveTo>
                    <a:pt x="0" y="0"/>
                  </a:moveTo>
                  <a:lnTo>
                    <a:pt x="0" y="2048"/>
                  </a:lnTo>
                  <a:lnTo>
                    <a:pt x="667" y="2048"/>
                  </a:lnTo>
                  <a:cubicBezTo>
                    <a:pt x="858" y="2048"/>
                    <a:pt x="1001" y="1882"/>
                    <a:pt x="1001" y="1691"/>
                  </a:cubicBezTo>
                  <a:lnTo>
                    <a:pt x="10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3"/>
            <p:cNvSpPr/>
            <p:nvPr/>
          </p:nvSpPr>
          <p:spPr>
            <a:xfrm>
              <a:off x="2081350" y="3799650"/>
              <a:ext cx="50625" cy="68325"/>
            </a:xfrm>
            <a:custGeom>
              <a:avLst/>
              <a:gdLst/>
              <a:ahLst/>
              <a:cxnLst/>
              <a:rect l="l" t="t" r="r" b="b"/>
              <a:pathLst>
                <a:path w="2025" h="2733" extrusionOk="0">
                  <a:moveTo>
                    <a:pt x="1" y="0"/>
                  </a:moveTo>
                  <a:lnTo>
                    <a:pt x="1" y="2620"/>
                  </a:lnTo>
                  <a:cubicBezTo>
                    <a:pt x="1" y="2667"/>
                    <a:pt x="24" y="2715"/>
                    <a:pt x="48" y="2715"/>
                  </a:cubicBezTo>
                  <a:cubicBezTo>
                    <a:pt x="72" y="2727"/>
                    <a:pt x="96" y="2733"/>
                    <a:pt x="120" y="2733"/>
                  </a:cubicBezTo>
                  <a:cubicBezTo>
                    <a:pt x="144" y="2733"/>
                    <a:pt x="167" y="2727"/>
                    <a:pt x="191" y="2715"/>
                  </a:cubicBezTo>
                  <a:lnTo>
                    <a:pt x="1025" y="2096"/>
                  </a:lnTo>
                  <a:lnTo>
                    <a:pt x="1834" y="2715"/>
                  </a:lnTo>
                  <a:cubicBezTo>
                    <a:pt x="1858" y="2727"/>
                    <a:pt x="1882" y="2733"/>
                    <a:pt x="1906" y="2733"/>
                  </a:cubicBezTo>
                  <a:cubicBezTo>
                    <a:pt x="1930" y="2733"/>
                    <a:pt x="1953" y="2727"/>
                    <a:pt x="1977" y="2715"/>
                  </a:cubicBezTo>
                  <a:cubicBezTo>
                    <a:pt x="2001" y="2715"/>
                    <a:pt x="2025" y="2667"/>
                    <a:pt x="2025" y="2620"/>
                  </a:cubicBezTo>
                  <a:lnTo>
                    <a:pt x="2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53"/>
          <p:cNvGrpSpPr/>
          <p:nvPr/>
        </p:nvGrpSpPr>
        <p:grpSpPr>
          <a:xfrm>
            <a:off x="1409296" y="2327641"/>
            <a:ext cx="342678" cy="343359"/>
            <a:chOff x="1433000" y="3094750"/>
            <a:chExt cx="289375" cy="289950"/>
          </a:xfrm>
        </p:grpSpPr>
        <p:sp>
          <p:nvSpPr>
            <p:cNvPr id="678" name="Google Shape;678;p53"/>
            <p:cNvSpPr/>
            <p:nvPr/>
          </p:nvSpPr>
          <p:spPr>
            <a:xfrm>
              <a:off x="1433000" y="3248350"/>
              <a:ext cx="135775" cy="136350"/>
            </a:xfrm>
            <a:custGeom>
              <a:avLst/>
              <a:gdLst/>
              <a:ahLst/>
              <a:cxnLst/>
              <a:rect l="l" t="t" r="r" b="b"/>
              <a:pathLst>
                <a:path w="5431" h="5454" extrusionOk="0">
                  <a:moveTo>
                    <a:pt x="334" y="0"/>
                  </a:moveTo>
                  <a:cubicBezTo>
                    <a:pt x="144" y="0"/>
                    <a:pt x="1" y="167"/>
                    <a:pt x="1" y="357"/>
                  </a:cubicBezTo>
                  <a:cubicBezTo>
                    <a:pt x="1" y="3167"/>
                    <a:pt x="2287" y="5454"/>
                    <a:pt x="5097" y="5454"/>
                  </a:cubicBezTo>
                  <a:cubicBezTo>
                    <a:pt x="5264" y="5454"/>
                    <a:pt x="5430" y="5287"/>
                    <a:pt x="5430" y="5096"/>
                  </a:cubicBezTo>
                  <a:lnTo>
                    <a:pt x="5430" y="357"/>
                  </a:lnTo>
                  <a:cubicBezTo>
                    <a:pt x="5430" y="167"/>
                    <a:pt x="5287" y="0"/>
                    <a:pt x="50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3"/>
            <p:cNvSpPr/>
            <p:nvPr/>
          </p:nvSpPr>
          <p:spPr>
            <a:xfrm>
              <a:off x="1467525" y="3109625"/>
              <a:ext cx="101250" cy="120875"/>
            </a:xfrm>
            <a:custGeom>
              <a:avLst/>
              <a:gdLst/>
              <a:ahLst/>
              <a:cxnLst/>
              <a:rect l="l" t="t" r="r" b="b"/>
              <a:pathLst>
                <a:path w="4050" h="4835" extrusionOk="0">
                  <a:moveTo>
                    <a:pt x="2740" y="0"/>
                  </a:moveTo>
                  <a:cubicBezTo>
                    <a:pt x="1120" y="834"/>
                    <a:pt x="1" y="2549"/>
                    <a:pt x="1" y="4501"/>
                  </a:cubicBezTo>
                  <a:cubicBezTo>
                    <a:pt x="1" y="4692"/>
                    <a:pt x="168" y="4835"/>
                    <a:pt x="358" y="4835"/>
                  </a:cubicBezTo>
                  <a:lnTo>
                    <a:pt x="4049" y="4835"/>
                  </a:lnTo>
                  <a:lnTo>
                    <a:pt x="2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3"/>
            <p:cNvSpPr/>
            <p:nvPr/>
          </p:nvSpPr>
          <p:spPr>
            <a:xfrm>
              <a:off x="1552075" y="3094750"/>
              <a:ext cx="170300" cy="254825"/>
            </a:xfrm>
            <a:custGeom>
              <a:avLst/>
              <a:gdLst/>
              <a:ahLst/>
              <a:cxnLst/>
              <a:rect l="l" t="t" r="r" b="b"/>
              <a:pathLst>
                <a:path w="6812" h="10193" extrusionOk="0">
                  <a:moveTo>
                    <a:pt x="3763" y="2739"/>
                  </a:moveTo>
                  <a:cubicBezTo>
                    <a:pt x="3954" y="2739"/>
                    <a:pt x="4097" y="2882"/>
                    <a:pt x="4097" y="3072"/>
                  </a:cubicBezTo>
                  <a:lnTo>
                    <a:pt x="4097" y="3453"/>
                  </a:lnTo>
                  <a:cubicBezTo>
                    <a:pt x="4335" y="3548"/>
                    <a:pt x="4525" y="3691"/>
                    <a:pt x="4644" y="3906"/>
                  </a:cubicBezTo>
                  <a:cubicBezTo>
                    <a:pt x="4740" y="4072"/>
                    <a:pt x="4692" y="4287"/>
                    <a:pt x="4525" y="4382"/>
                  </a:cubicBezTo>
                  <a:cubicBezTo>
                    <a:pt x="4474" y="4411"/>
                    <a:pt x="4419" y="4425"/>
                    <a:pt x="4364" y="4425"/>
                  </a:cubicBezTo>
                  <a:cubicBezTo>
                    <a:pt x="4239" y="4425"/>
                    <a:pt x="4115" y="4355"/>
                    <a:pt x="4049" y="4239"/>
                  </a:cubicBezTo>
                  <a:cubicBezTo>
                    <a:pt x="4001" y="4144"/>
                    <a:pt x="3882" y="4072"/>
                    <a:pt x="3763" y="4072"/>
                  </a:cubicBezTo>
                  <a:cubicBezTo>
                    <a:pt x="3573" y="4072"/>
                    <a:pt x="3430" y="4239"/>
                    <a:pt x="3430" y="4406"/>
                  </a:cubicBezTo>
                  <a:cubicBezTo>
                    <a:pt x="3430" y="4596"/>
                    <a:pt x="3573" y="4763"/>
                    <a:pt x="3763" y="4763"/>
                  </a:cubicBezTo>
                  <a:cubicBezTo>
                    <a:pt x="4335" y="4763"/>
                    <a:pt x="4787" y="5215"/>
                    <a:pt x="4787" y="5763"/>
                  </a:cubicBezTo>
                  <a:cubicBezTo>
                    <a:pt x="4787" y="6216"/>
                    <a:pt x="4502" y="6597"/>
                    <a:pt x="4097" y="6739"/>
                  </a:cubicBezTo>
                  <a:lnTo>
                    <a:pt x="4097" y="7097"/>
                  </a:lnTo>
                  <a:cubicBezTo>
                    <a:pt x="4097" y="7287"/>
                    <a:pt x="3954" y="7430"/>
                    <a:pt x="3763" y="7430"/>
                  </a:cubicBezTo>
                  <a:cubicBezTo>
                    <a:pt x="3573" y="7430"/>
                    <a:pt x="3430" y="7287"/>
                    <a:pt x="3430" y="7097"/>
                  </a:cubicBezTo>
                  <a:lnTo>
                    <a:pt x="3430" y="6716"/>
                  </a:lnTo>
                  <a:cubicBezTo>
                    <a:pt x="3192" y="6644"/>
                    <a:pt x="3001" y="6501"/>
                    <a:pt x="2882" y="6287"/>
                  </a:cubicBezTo>
                  <a:cubicBezTo>
                    <a:pt x="2787" y="6120"/>
                    <a:pt x="2834" y="5906"/>
                    <a:pt x="3001" y="5811"/>
                  </a:cubicBezTo>
                  <a:cubicBezTo>
                    <a:pt x="3054" y="5781"/>
                    <a:pt x="3111" y="5767"/>
                    <a:pt x="3167" y="5767"/>
                  </a:cubicBezTo>
                  <a:cubicBezTo>
                    <a:pt x="3291" y="5767"/>
                    <a:pt x="3412" y="5832"/>
                    <a:pt x="3477" y="5930"/>
                  </a:cubicBezTo>
                  <a:cubicBezTo>
                    <a:pt x="3525" y="6049"/>
                    <a:pt x="3644" y="6120"/>
                    <a:pt x="3763" y="6120"/>
                  </a:cubicBezTo>
                  <a:cubicBezTo>
                    <a:pt x="3954" y="6120"/>
                    <a:pt x="4097" y="5954"/>
                    <a:pt x="4097" y="5763"/>
                  </a:cubicBezTo>
                  <a:cubicBezTo>
                    <a:pt x="4097" y="5573"/>
                    <a:pt x="3954" y="5430"/>
                    <a:pt x="3763" y="5430"/>
                  </a:cubicBezTo>
                  <a:cubicBezTo>
                    <a:pt x="3216" y="5430"/>
                    <a:pt x="2739" y="4977"/>
                    <a:pt x="2739" y="4406"/>
                  </a:cubicBezTo>
                  <a:cubicBezTo>
                    <a:pt x="2739" y="3977"/>
                    <a:pt x="3025" y="3596"/>
                    <a:pt x="3430" y="3453"/>
                  </a:cubicBezTo>
                  <a:lnTo>
                    <a:pt x="3430" y="3072"/>
                  </a:lnTo>
                  <a:cubicBezTo>
                    <a:pt x="3430" y="2882"/>
                    <a:pt x="3573" y="2739"/>
                    <a:pt x="3763" y="2739"/>
                  </a:cubicBezTo>
                  <a:close/>
                  <a:moveTo>
                    <a:pt x="1739" y="0"/>
                  </a:moveTo>
                  <a:cubicBezTo>
                    <a:pt x="1120" y="0"/>
                    <a:pt x="524" y="119"/>
                    <a:pt x="1" y="310"/>
                  </a:cubicBezTo>
                  <a:lnTo>
                    <a:pt x="1382" y="5430"/>
                  </a:lnTo>
                  <a:lnTo>
                    <a:pt x="1382" y="5454"/>
                  </a:lnTo>
                  <a:cubicBezTo>
                    <a:pt x="1406" y="5501"/>
                    <a:pt x="1406" y="5549"/>
                    <a:pt x="1382" y="5620"/>
                  </a:cubicBezTo>
                  <a:lnTo>
                    <a:pt x="1382" y="9835"/>
                  </a:lnTo>
                  <a:cubicBezTo>
                    <a:pt x="1382" y="10026"/>
                    <a:pt x="1549" y="10193"/>
                    <a:pt x="1739" y="10193"/>
                  </a:cubicBezTo>
                  <a:cubicBezTo>
                    <a:pt x="4549" y="10193"/>
                    <a:pt x="6812" y="7906"/>
                    <a:pt x="6812" y="5096"/>
                  </a:cubicBezTo>
                  <a:cubicBezTo>
                    <a:pt x="6812" y="2286"/>
                    <a:pt x="4549" y="0"/>
                    <a:pt x="1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53"/>
          <p:cNvGrpSpPr/>
          <p:nvPr/>
        </p:nvGrpSpPr>
        <p:grpSpPr>
          <a:xfrm>
            <a:off x="1408231" y="1632446"/>
            <a:ext cx="344809" cy="304961"/>
            <a:chOff x="3419125" y="3109325"/>
            <a:chExt cx="291175" cy="257525"/>
          </a:xfrm>
        </p:grpSpPr>
        <p:sp>
          <p:nvSpPr>
            <p:cNvPr id="682" name="Google Shape;682;p53"/>
            <p:cNvSpPr/>
            <p:nvPr/>
          </p:nvSpPr>
          <p:spPr>
            <a:xfrm>
              <a:off x="3629300" y="3233450"/>
              <a:ext cx="51825" cy="49450"/>
            </a:xfrm>
            <a:custGeom>
              <a:avLst/>
              <a:gdLst/>
              <a:ahLst/>
              <a:cxnLst/>
              <a:rect l="l" t="t" r="r" b="b"/>
              <a:pathLst>
                <a:path w="2073" h="1978" extrusionOk="0">
                  <a:moveTo>
                    <a:pt x="557" y="1"/>
                  </a:moveTo>
                  <a:cubicBezTo>
                    <a:pt x="429" y="1"/>
                    <a:pt x="298" y="48"/>
                    <a:pt x="191" y="144"/>
                  </a:cubicBezTo>
                  <a:cubicBezTo>
                    <a:pt x="0" y="334"/>
                    <a:pt x="0" y="668"/>
                    <a:pt x="191" y="858"/>
                  </a:cubicBezTo>
                  <a:lnTo>
                    <a:pt x="1167" y="1834"/>
                  </a:lnTo>
                  <a:cubicBezTo>
                    <a:pt x="1262" y="1930"/>
                    <a:pt x="1388" y="1977"/>
                    <a:pt x="1516" y="1977"/>
                  </a:cubicBezTo>
                  <a:cubicBezTo>
                    <a:pt x="1644" y="1977"/>
                    <a:pt x="1774" y="1930"/>
                    <a:pt x="1882" y="1834"/>
                  </a:cubicBezTo>
                  <a:cubicBezTo>
                    <a:pt x="2072" y="1620"/>
                    <a:pt x="2072" y="1311"/>
                    <a:pt x="1882" y="1096"/>
                  </a:cubicBezTo>
                  <a:lnTo>
                    <a:pt x="905" y="144"/>
                  </a:lnTo>
                  <a:cubicBezTo>
                    <a:pt x="810" y="48"/>
                    <a:pt x="685" y="1"/>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3"/>
            <p:cNvSpPr/>
            <p:nvPr/>
          </p:nvSpPr>
          <p:spPr>
            <a:xfrm>
              <a:off x="3587025" y="3251325"/>
              <a:ext cx="64325" cy="61350"/>
            </a:xfrm>
            <a:custGeom>
              <a:avLst/>
              <a:gdLst/>
              <a:ahLst/>
              <a:cxnLst/>
              <a:rect l="l" t="t" r="r" b="b"/>
              <a:pathLst>
                <a:path w="2573" h="2454" extrusionOk="0">
                  <a:moveTo>
                    <a:pt x="563" y="0"/>
                  </a:moveTo>
                  <a:cubicBezTo>
                    <a:pt x="435" y="0"/>
                    <a:pt x="310" y="48"/>
                    <a:pt x="215" y="143"/>
                  </a:cubicBezTo>
                  <a:cubicBezTo>
                    <a:pt x="0" y="357"/>
                    <a:pt x="0" y="667"/>
                    <a:pt x="215" y="858"/>
                  </a:cubicBezTo>
                  <a:lnTo>
                    <a:pt x="1644" y="2310"/>
                  </a:lnTo>
                  <a:cubicBezTo>
                    <a:pt x="1739" y="2405"/>
                    <a:pt x="1870" y="2453"/>
                    <a:pt x="2001" y="2453"/>
                  </a:cubicBezTo>
                  <a:cubicBezTo>
                    <a:pt x="2132" y="2453"/>
                    <a:pt x="2263" y="2405"/>
                    <a:pt x="2358" y="2310"/>
                  </a:cubicBezTo>
                  <a:cubicBezTo>
                    <a:pt x="2572" y="2120"/>
                    <a:pt x="2572" y="1786"/>
                    <a:pt x="2358" y="1596"/>
                  </a:cubicBezTo>
                  <a:lnTo>
                    <a:pt x="929" y="143"/>
                  </a:lnTo>
                  <a:cubicBezTo>
                    <a:pt x="822" y="48"/>
                    <a:pt x="691" y="0"/>
                    <a:pt x="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3"/>
            <p:cNvSpPr/>
            <p:nvPr/>
          </p:nvSpPr>
          <p:spPr>
            <a:xfrm>
              <a:off x="3569175" y="3293150"/>
              <a:ext cx="51800" cy="49725"/>
            </a:xfrm>
            <a:custGeom>
              <a:avLst/>
              <a:gdLst/>
              <a:ahLst/>
              <a:cxnLst/>
              <a:rect l="l" t="t" r="r" b="b"/>
              <a:pathLst>
                <a:path w="2072" h="1989" extrusionOk="0">
                  <a:moveTo>
                    <a:pt x="560" y="0"/>
                  </a:moveTo>
                  <a:cubicBezTo>
                    <a:pt x="429" y="0"/>
                    <a:pt x="298" y="54"/>
                    <a:pt x="191" y="161"/>
                  </a:cubicBezTo>
                  <a:cubicBezTo>
                    <a:pt x="0" y="351"/>
                    <a:pt x="0" y="685"/>
                    <a:pt x="191" y="875"/>
                  </a:cubicBezTo>
                  <a:lnTo>
                    <a:pt x="1167" y="1828"/>
                  </a:lnTo>
                  <a:cubicBezTo>
                    <a:pt x="1262" y="1935"/>
                    <a:pt x="1393" y="1989"/>
                    <a:pt x="1524" y="1989"/>
                  </a:cubicBezTo>
                  <a:cubicBezTo>
                    <a:pt x="1655" y="1989"/>
                    <a:pt x="1786" y="1935"/>
                    <a:pt x="1881" y="1828"/>
                  </a:cubicBezTo>
                  <a:cubicBezTo>
                    <a:pt x="2072" y="1637"/>
                    <a:pt x="2072" y="1304"/>
                    <a:pt x="1881" y="1113"/>
                  </a:cubicBezTo>
                  <a:lnTo>
                    <a:pt x="929" y="161"/>
                  </a:lnTo>
                  <a:cubicBezTo>
                    <a:pt x="822" y="54"/>
                    <a:pt x="691" y="0"/>
                    <a:pt x="5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3"/>
            <p:cNvSpPr/>
            <p:nvPr/>
          </p:nvSpPr>
          <p:spPr>
            <a:xfrm>
              <a:off x="3551300" y="3335275"/>
              <a:ext cx="33975" cy="31575"/>
            </a:xfrm>
            <a:custGeom>
              <a:avLst/>
              <a:gdLst/>
              <a:ahLst/>
              <a:cxnLst/>
              <a:rect l="l" t="t" r="r" b="b"/>
              <a:pathLst>
                <a:path w="1359" h="1263" extrusionOk="0">
                  <a:moveTo>
                    <a:pt x="548" y="0"/>
                  </a:moveTo>
                  <a:cubicBezTo>
                    <a:pt x="417" y="0"/>
                    <a:pt x="286" y="48"/>
                    <a:pt x="191" y="143"/>
                  </a:cubicBezTo>
                  <a:cubicBezTo>
                    <a:pt x="1" y="357"/>
                    <a:pt x="1" y="667"/>
                    <a:pt x="191" y="881"/>
                  </a:cubicBezTo>
                  <a:lnTo>
                    <a:pt x="429" y="1119"/>
                  </a:lnTo>
                  <a:cubicBezTo>
                    <a:pt x="536" y="1215"/>
                    <a:pt x="667" y="1262"/>
                    <a:pt x="795" y="1262"/>
                  </a:cubicBezTo>
                  <a:cubicBezTo>
                    <a:pt x="923" y="1262"/>
                    <a:pt x="1048" y="1215"/>
                    <a:pt x="1144" y="1119"/>
                  </a:cubicBezTo>
                  <a:cubicBezTo>
                    <a:pt x="1358" y="905"/>
                    <a:pt x="1358" y="595"/>
                    <a:pt x="1144" y="381"/>
                  </a:cubicBezTo>
                  <a:lnTo>
                    <a:pt x="906" y="143"/>
                  </a:lnTo>
                  <a:cubicBezTo>
                    <a:pt x="810" y="48"/>
                    <a:pt x="679" y="0"/>
                    <a:pt x="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3"/>
            <p:cNvSpPr/>
            <p:nvPr/>
          </p:nvSpPr>
          <p:spPr>
            <a:xfrm>
              <a:off x="3419125" y="3109325"/>
              <a:ext cx="185775" cy="137850"/>
            </a:xfrm>
            <a:custGeom>
              <a:avLst/>
              <a:gdLst/>
              <a:ahLst/>
              <a:cxnLst/>
              <a:rect l="l" t="t" r="r" b="b"/>
              <a:pathLst>
                <a:path w="7431" h="5514" extrusionOk="0">
                  <a:moveTo>
                    <a:pt x="3287" y="0"/>
                  </a:moveTo>
                  <a:cubicBezTo>
                    <a:pt x="3198" y="0"/>
                    <a:pt x="3109" y="36"/>
                    <a:pt x="3049" y="108"/>
                  </a:cubicBezTo>
                  <a:lnTo>
                    <a:pt x="144" y="2989"/>
                  </a:lnTo>
                  <a:cubicBezTo>
                    <a:pt x="1" y="3132"/>
                    <a:pt x="1" y="3346"/>
                    <a:pt x="144" y="3465"/>
                  </a:cubicBezTo>
                  <a:lnTo>
                    <a:pt x="1311" y="4609"/>
                  </a:lnTo>
                  <a:lnTo>
                    <a:pt x="1311" y="4751"/>
                  </a:lnTo>
                  <a:cubicBezTo>
                    <a:pt x="1311" y="5013"/>
                    <a:pt x="1358" y="5275"/>
                    <a:pt x="1453" y="5514"/>
                  </a:cubicBezTo>
                  <a:lnTo>
                    <a:pt x="3382" y="3608"/>
                  </a:lnTo>
                  <a:lnTo>
                    <a:pt x="2692" y="2918"/>
                  </a:lnTo>
                  <a:cubicBezTo>
                    <a:pt x="2549" y="2799"/>
                    <a:pt x="2549" y="2584"/>
                    <a:pt x="2692" y="2441"/>
                  </a:cubicBezTo>
                  <a:cubicBezTo>
                    <a:pt x="2751" y="2370"/>
                    <a:pt x="2835" y="2334"/>
                    <a:pt x="2921" y="2334"/>
                  </a:cubicBezTo>
                  <a:cubicBezTo>
                    <a:pt x="3007" y="2334"/>
                    <a:pt x="3097" y="2370"/>
                    <a:pt x="3168" y="2441"/>
                  </a:cubicBezTo>
                  <a:lnTo>
                    <a:pt x="3644" y="2918"/>
                  </a:lnTo>
                  <a:cubicBezTo>
                    <a:pt x="3704" y="2977"/>
                    <a:pt x="3781" y="3007"/>
                    <a:pt x="3859" y="3007"/>
                  </a:cubicBezTo>
                  <a:cubicBezTo>
                    <a:pt x="3936" y="3007"/>
                    <a:pt x="4014" y="2977"/>
                    <a:pt x="4073" y="2918"/>
                  </a:cubicBezTo>
                  <a:cubicBezTo>
                    <a:pt x="4359" y="2620"/>
                    <a:pt x="4740" y="2471"/>
                    <a:pt x="5121" y="2471"/>
                  </a:cubicBezTo>
                  <a:cubicBezTo>
                    <a:pt x="5502" y="2471"/>
                    <a:pt x="5883" y="2620"/>
                    <a:pt x="6169" y="2918"/>
                  </a:cubicBezTo>
                  <a:lnTo>
                    <a:pt x="6788" y="3537"/>
                  </a:lnTo>
                  <a:cubicBezTo>
                    <a:pt x="6853" y="3602"/>
                    <a:pt x="6948" y="3639"/>
                    <a:pt x="7043" y="3639"/>
                  </a:cubicBezTo>
                  <a:cubicBezTo>
                    <a:pt x="7121" y="3639"/>
                    <a:pt x="7200" y="3614"/>
                    <a:pt x="7264" y="3561"/>
                  </a:cubicBezTo>
                  <a:cubicBezTo>
                    <a:pt x="7407" y="3442"/>
                    <a:pt x="7431" y="3204"/>
                    <a:pt x="7288" y="3061"/>
                  </a:cubicBezTo>
                  <a:lnTo>
                    <a:pt x="5454" y="1227"/>
                  </a:lnTo>
                  <a:lnTo>
                    <a:pt x="4668" y="1227"/>
                  </a:lnTo>
                  <a:lnTo>
                    <a:pt x="3525" y="108"/>
                  </a:lnTo>
                  <a:cubicBezTo>
                    <a:pt x="3466" y="36"/>
                    <a:pt x="337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3"/>
            <p:cNvSpPr/>
            <p:nvPr/>
          </p:nvSpPr>
          <p:spPr>
            <a:xfrm>
              <a:off x="3454850" y="3109325"/>
              <a:ext cx="255450" cy="239125"/>
            </a:xfrm>
            <a:custGeom>
              <a:avLst/>
              <a:gdLst/>
              <a:ahLst/>
              <a:cxnLst/>
              <a:rect l="l" t="t" r="r" b="b"/>
              <a:pathLst>
                <a:path w="10218" h="9565" extrusionOk="0">
                  <a:moveTo>
                    <a:pt x="6919" y="0"/>
                  </a:moveTo>
                  <a:cubicBezTo>
                    <a:pt x="6829" y="0"/>
                    <a:pt x="6740" y="36"/>
                    <a:pt x="6669" y="108"/>
                  </a:cubicBezTo>
                  <a:lnTo>
                    <a:pt x="5549" y="1227"/>
                  </a:lnTo>
                  <a:lnTo>
                    <a:pt x="5002" y="1227"/>
                  </a:lnTo>
                  <a:cubicBezTo>
                    <a:pt x="5002" y="1227"/>
                    <a:pt x="5002" y="1227"/>
                    <a:pt x="5002" y="1251"/>
                  </a:cubicBezTo>
                  <a:lnTo>
                    <a:pt x="4978" y="1251"/>
                  </a:lnTo>
                  <a:lnTo>
                    <a:pt x="6335" y="2584"/>
                  </a:lnTo>
                  <a:cubicBezTo>
                    <a:pt x="6716" y="2989"/>
                    <a:pt x="6716" y="3632"/>
                    <a:pt x="6335" y="4013"/>
                  </a:cubicBezTo>
                  <a:cubicBezTo>
                    <a:pt x="6133" y="4216"/>
                    <a:pt x="5871" y="4317"/>
                    <a:pt x="5609" y="4317"/>
                  </a:cubicBezTo>
                  <a:cubicBezTo>
                    <a:pt x="5347" y="4317"/>
                    <a:pt x="5085" y="4216"/>
                    <a:pt x="4883" y="4013"/>
                  </a:cubicBezTo>
                  <a:lnTo>
                    <a:pt x="4263" y="3394"/>
                  </a:lnTo>
                  <a:cubicBezTo>
                    <a:pt x="4109" y="3239"/>
                    <a:pt x="3900" y="3162"/>
                    <a:pt x="3692" y="3162"/>
                  </a:cubicBezTo>
                  <a:cubicBezTo>
                    <a:pt x="3484" y="3162"/>
                    <a:pt x="3275" y="3239"/>
                    <a:pt x="3120" y="3394"/>
                  </a:cubicBezTo>
                  <a:lnTo>
                    <a:pt x="215" y="6299"/>
                  </a:lnTo>
                  <a:cubicBezTo>
                    <a:pt x="1" y="6514"/>
                    <a:pt x="1" y="6823"/>
                    <a:pt x="215" y="7014"/>
                  </a:cubicBezTo>
                  <a:cubicBezTo>
                    <a:pt x="310" y="7121"/>
                    <a:pt x="441" y="7175"/>
                    <a:pt x="572" y="7175"/>
                  </a:cubicBezTo>
                  <a:cubicBezTo>
                    <a:pt x="703" y="7175"/>
                    <a:pt x="834" y="7121"/>
                    <a:pt x="929" y="7014"/>
                  </a:cubicBezTo>
                  <a:lnTo>
                    <a:pt x="2501" y="5466"/>
                  </a:lnTo>
                  <a:lnTo>
                    <a:pt x="2977" y="5942"/>
                  </a:lnTo>
                  <a:lnTo>
                    <a:pt x="1406" y="7514"/>
                  </a:lnTo>
                  <a:cubicBezTo>
                    <a:pt x="1215" y="7704"/>
                    <a:pt x="1215" y="8014"/>
                    <a:pt x="1406" y="8228"/>
                  </a:cubicBezTo>
                  <a:cubicBezTo>
                    <a:pt x="1513" y="8324"/>
                    <a:pt x="1644" y="8371"/>
                    <a:pt x="1775" y="8371"/>
                  </a:cubicBezTo>
                  <a:cubicBezTo>
                    <a:pt x="1906" y="8371"/>
                    <a:pt x="2037" y="8324"/>
                    <a:pt x="2144" y="8228"/>
                  </a:cubicBezTo>
                  <a:lnTo>
                    <a:pt x="3692" y="6657"/>
                  </a:lnTo>
                  <a:lnTo>
                    <a:pt x="4168" y="7157"/>
                  </a:lnTo>
                  <a:lnTo>
                    <a:pt x="2620" y="8705"/>
                  </a:lnTo>
                  <a:cubicBezTo>
                    <a:pt x="2406" y="8895"/>
                    <a:pt x="2406" y="9229"/>
                    <a:pt x="2620" y="9419"/>
                  </a:cubicBezTo>
                  <a:cubicBezTo>
                    <a:pt x="2718" y="9516"/>
                    <a:pt x="2839" y="9565"/>
                    <a:pt x="2966" y="9565"/>
                  </a:cubicBezTo>
                  <a:cubicBezTo>
                    <a:pt x="3057" y="9565"/>
                    <a:pt x="3150" y="9540"/>
                    <a:pt x="3239" y="9491"/>
                  </a:cubicBezTo>
                  <a:cubicBezTo>
                    <a:pt x="3239" y="9205"/>
                    <a:pt x="3359" y="8919"/>
                    <a:pt x="3573" y="8705"/>
                  </a:cubicBezTo>
                  <a:cubicBezTo>
                    <a:pt x="3716" y="8562"/>
                    <a:pt x="3906" y="8466"/>
                    <a:pt x="4097" y="8419"/>
                  </a:cubicBezTo>
                  <a:cubicBezTo>
                    <a:pt x="3859" y="7966"/>
                    <a:pt x="3930" y="7395"/>
                    <a:pt x="4287" y="7038"/>
                  </a:cubicBezTo>
                  <a:cubicBezTo>
                    <a:pt x="4430" y="6871"/>
                    <a:pt x="4621" y="6776"/>
                    <a:pt x="4811" y="6728"/>
                  </a:cubicBezTo>
                  <a:cubicBezTo>
                    <a:pt x="4573" y="6276"/>
                    <a:pt x="4644" y="5728"/>
                    <a:pt x="5026" y="5347"/>
                  </a:cubicBezTo>
                  <a:cubicBezTo>
                    <a:pt x="5244" y="5114"/>
                    <a:pt x="5543" y="5005"/>
                    <a:pt x="5845" y="5005"/>
                  </a:cubicBezTo>
                  <a:cubicBezTo>
                    <a:pt x="6037" y="5005"/>
                    <a:pt x="6231" y="5049"/>
                    <a:pt x="6407" y="5132"/>
                  </a:cubicBezTo>
                  <a:cubicBezTo>
                    <a:pt x="6454" y="4942"/>
                    <a:pt x="6550" y="4775"/>
                    <a:pt x="6693" y="4632"/>
                  </a:cubicBezTo>
                  <a:cubicBezTo>
                    <a:pt x="6931" y="4394"/>
                    <a:pt x="7234" y="4275"/>
                    <a:pt x="7538" y="4275"/>
                  </a:cubicBezTo>
                  <a:cubicBezTo>
                    <a:pt x="7842" y="4275"/>
                    <a:pt x="8145" y="4394"/>
                    <a:pt x="8383" y="4632"/>
                  </a:cubicBezTo>
                  <a:lnTo>
                    <a:pt x="8883" y="5132"/>
                  </a:lnTo>
                  <a:cubicBezTo>
                    <a:pt x="8883" y="5085"/>
                    <a:pt x="8907" y="5013"/>
                    <a:pt x="8907" y="4942"/>
                  </a:cubicBezTo>
                  <a:lnTo>
                    <a:pt x="8907" y="4609"/>
                  </a:lnTo>
                  <a:lnTo>
                    <a:pt x="10098" y="3465"/>
                  </a:lnTo>
                  <a:cubicBezTo>
                    <a:pt x="10217" y="3346"/>
                    <a:pt x="10217" y="3132"/>
                    <a:pt x="10098" y="2989"/>
                  </a:cubicBezTo>
                  <a:lnTo>
                    <a:pt x="7169" y="108"/>
                  </a:lnTo>
                  <a:cubicBezTo>
                    <a:pt x="7097" y="36"/>
                    <a:pt x="7008" y="0"/>
                    <a:pt x="69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715873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7"/>
                                        </p:tgtEl>
                                        <p:attrNameLst>
                                          <p:attrName>style.visibility</p:attrName>
                                        </p:attrNameLst>
                                      </p:cBhvr>
                                      <p:to>
                                        <p:strVal val="visible"/>
                                      </p:to>
                                    </p:set>
                                    <p:anim calcmode="lin" valueType="num">
                                      <p:cBhvr additive="base">
                                        <p:cTn id="7" dur="500" fill="hold"/>
                                        <p:tgtEl>
                                          <p:spTgt spid="657"/>
                                        </p:tgtEl>
                                        <p:attrNameLst>
                                          <p:attrName>ppt_x</p:attrName>
                                        </p:attrNameLst>
                                      </p:cBhvr>
                                      <p:tavLst>
                                        <p:tav tm="0">
                                          <p:val>
                                            <p:strVal val="#ppt_x"/>
                                          </p:val>
                                        </p:tav>
                                        <p:tav tm="100000">
                                          <p:val>
                                            <p:strVal val="#ppt_x"/>
                                          </p:val>
                                        </p:tav>
                                      </p:tavLst>
                                    </p:anim>
                                    <p:anim calcmode="lin" valueType="num">
                                      <p:cBhvr additive="base">
                                        <p:cTn id="8" dur="500" fill="hold"/>
                                        <p:tgtEl>
                                          <p:spTgt spid="65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1"/>
                                        </p:tgtEl>
                                        <p:attrNameLst>
                                          <p:attrName>style.visibility</p:attrName>
                                        </p:attrNameLst>
                                      </p:cBhvr>
                                      <p:to>
                                        <p:strVal val="visible"/>
                                      </p:to>
                                    </p:set>
                                    <p:anim calcmode="lin" valueType="num">
                                      <p:cBhvr additive="base">
                                        <p:cTn id="11" dur="500" fill="hold"/>
                                        <p:tgtEl>
                                          <p:spTgt spid="681"/>
                                        </p:tgtEl>
                                        <p:attrNameLst>
                                          <p:attrName>ppt_x</p:attrName>
                                        </p:attrNameLst>
                                      </p:cBhvr>
                                      <p:tavLst>
                                        <p:tav tm="0">
                                          <p:val>
                                            <p:strVal val="#ppt_x"/>
                                          </p:val>
                                        </p:tav>
                                        <p:tav tm="100000">
                                          <p:val>
                                            <p:strVal val="#ppt_x"/>
                                          </p:val>
                                        </p:tav>
                                      </p:tavLst>
                                    </p:anim>
                                    <p:anim calcmode="lin" valueType="num">
                                      <p:cBhvr additive="base">
                                        <p:cTn id="12" dur="500" fill="hold"/>
                                        <p:tgtEl>
                                          <p:spTgt spid="68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61"/>
                                        </p:tgtEl>
                                        <p:attrNameLst>
                                          <p:attrName>style.visibility</p:attrName>
                                        </p:attrNameLst>
                                      </p:cBhvr>
                                      <p:to>
                                        <p:strVal val="visible"/>
                                      </p:to>
                                    </p:set>
                                    <p:anim calcmode="lin" valueType="num">
                                      <p:cBhvr additive="base">
                                        <p:cTn id="15" dur="500" fill="hold"/>
                                        <p:tgtEl>
                                          <p:spTgt spid="661"/>
                                        </p:tgtEl>
                                        <p:attrNameLst>
                                          <p:attrName>ppt_x</p:attrName>
                                        </p:attrNameLst>
                                      </p:cBhvr>
                                      <p:tavLst>
                                        <p:tav tm="0">
                                          <p:val>
                                            <p:strVal val="#ppt_x"/>
                                          </p:val>
                                        </p:tav>
                                        <p:tav tm="100000">
                                          <p:val>
                                            <p:strVal val="#ppt_x"/>
                                          </p:val>
                                        </p:tav>
                                      </p:tavLst>
                                    </p:anim>
                                    <p:anim calcmode="lin" valueType="num">
                                      <p:cBhvr additive="base">
                                        <p:cTn id="16" dur="500" fill="hold"/>
                                        <p:tgtEl>
                                          <p:spTgt spid="66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52"/>
                                        </p:tgtEl>
                                        <p:attrNameLst>
                                          <p:attrName>style.visibility</p:attrName>
                                        </p:attrNameLst>
                                      </p:cBhvr>
                                      <p:to>
                                        <p:strVal val="visible"/>
                                      </p:to>
                                    </p:set>
                                    <p:anim calcmode="lin" valueType="num">
                                      <p:cBhvr additive="base">
                                        <p:cTn id="19" dur="500" fill="hold"/>
                                        <p:tgtEl>
                                          <p:spTgt spid="652"/>
                                        </p:tgtEl>
                                        <p:attrNameLst>
                                          <p:attrName>ppt_x</p:attrName>
                                        </p:attrNameLst>
                                      </p:cBhvr>
                                      <p:tavLst>
                                        <p:tav tm="0">
                                          <p:val>
                                            <p:strVal val="#ppt_x"/>
                                          </p:val>
                                        </p:tav>
                                        <p:tav tm="100000">
                                          <p:val>
                                            <p:strVal val="#ppt_x"/>
                                          </p:val>
                                        </p:tav>
                                      </p:tavLst>
                                    </p:anim>
                                    <p:anim calcmode="lin" valueType="num">
                                      <p:cBhvr additive="base">
                                        <p:cTn id="20" dur="500" fill="hold"/>
                                        <p:tgtEl>
                                          <p:spTgt spid="6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77"/>
                                        </p:tgtEl>
                                        <p:attrNameLst>
                                          <p:attrName>style.visibility</p:attrName>
                                        </p:attrNameLst>
                                      </p:cBhvr>
                                      <p:to>
                                        <p:strVal val="visible"/>
                                      </p:to>
                                    </p:set>
                                    <p:anim calcmode="lin" valueType="num">
                                      <p:cBhvr additive="base">
                                        <p:cTn id="25" dur="500" fill="hold"/>
                                        <p:tgtEl>
                                          <p:spTgt spid="677"/>
                                        </p:tgtEl>
                                        <p:attrNameLst>
                                          <p:attrName>ppt_x</p:attrName>
                                        </p:attrNameLst>
                                      </p:cBhvr>
                                      <p:tavLst>
                                        <p:tav tm="0">
                                          <p:val>
                                            <p:strVal val="#ppt_x"/>
                                          </p:val>
                                        </p:tav>
                                        <p:tav tm="100000">
                                          <p:val>
                                            <p:strVal val="#ppt_x"/>
                                          </p:val>
                                        </p:tav>
                                      </p:tavLst>
                                    </p:anim>
                                    <p:anim calcmode="lin" valueType="num">
                                      <p:cBhvr additive="base">
                                        <p:cTn id="26" dur="500" fill="hold"/>
                                        <p:tgtEl>
                                          <p:spTgt spid="67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58"/>
                                        </p:tgtEl>
                                        <p:attrNameLst>
                                          <p:attrName>style.visibility</p:attrName>
                                        </p:attrNameLst>
                                      </p:cBhvr>
                                      <p:to>
                                        <p:strVal val="visible"/>
                                      </p:to>
                                    </p:set>
                                    <p:anim calcmode="lin" valueType="num">
                                      <p:cBhvr additive="base">
                                        <p:cTn id="29" dur="500" fill="hold"/>
                                        <p:tgtEl>
                                          <p:spTgt spid="658"/>
                                        </p:tgtEl>
                                        <p:attrNameLst>
                                          <p:attrName>ppt_x</p:attrName>
                                        </p:attrNameLst>
                                      </p:cBhvr>
                                      <p:tavLst>
                                        <p:tav tm="0">
                                          <p:val>
                                            <p:strVal val="#ppt_x"/>
                                          </p:val>
                                        </p:tav>
                                        <p:tav tm="100000">
                                          <p:val>
                                            <p:strVal val="#ppt_x"/>
                                          </p:val>
                                        </p:tav>
                                      </p:tavLst>
                                    </p:anim>
                                    <p:anim calcmode="lin" valueType="num">
                                      <p:cBhvr additive="base">
                                        <p:cTn id="30" dur="500" fill="hold"/>
                                        <p:tgtEl>
                                          <p:spTgt spid="65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53"/>
                                        </p:tgtEl>
                                        <p:attrNameLst>
                                          <p:attrName>style.visibility</p:attrName>
                                        </p:attrNameLst>
                                      </p:cBhvr>
                                      <p:to>
                                        <p:strVal val="visible"/>
                                      </p:to>
                                    </p:set>
                                    <p:anim calcmode="lin" valueType="num">
                                      <p:cBhvr additive="base">
                                        <p:cTn id="33" dur="500" fill="hold"/>
                                        <p:tgtEl>
                                          <p:spTgt spid="653"/>
                                        </p:tgtEl>
                                        <p:attrNameLst>
                                          <p:attrName>ppt_x</p:attrName>
                                        </p:attrNameLst>
                                      </p:cBhvr>
                                      <p:tavLst>
                                        <p:tav tm="0">
                                          <p:val>
                                            <p:strVal val="#ppt_x"/>
                                          </p:val>
                                        </p:tav>
                                        <p:tav tm="100000">
                                          <p:val>
                                            <p:strVal val="#ppt_x"/>
                                          </p:val>
                                        </p:tav>
                                      </p:tavLst>
                                    </p:anim>
                                    <p:anim calcmode="lin" valueType="num">
                                      <p:cBhvr additive="base">
                                        <p:cTn id="34" dur="500" fill="hold"/>
                                        <p:tgtEl>
                                          <p:spTgt spid="65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62"/>
                                        </p:tgtEl>
                                        <p:attrNameLst>
                                          <p:attrName>style.visibility</p:attrName>
                                        </p:attrNameLst>
                                      </p:cBhvr>
                                      <p:to>
                                        <p:strVal val="visible"/>
                                      </p:to>
                                    </p:set>
                                    <p:anim calcmode="lin" valueType="num">
                                      <p:cBhvr additive="base">
                                        <p:cTn id="37" dur="500" fill="hold"/>
                                        <p:tgtEl>
                                          <p:spTgt spid="662"/>
                                        </p:tgtEl>
                                        <p:attrNameLst>
                                          <p:attrName>ppt_x</p:attrName>
                                        </p:attrNameLst>
                                      </p:cBhvr>
                                      <p:tavLst>
                                        <p:tav tm="0">
                                          <p:val>
                                            <p:strVal val="#ppt_x"/>
                                          </p:val>
                                        </p:tav>
                                        <p:tav tm="100000">
                                          <p:val>
                                            <p:strVal val="#ppt_x"/>
                                          </p:val>
                                        </p:tav>
                                      </p:tavLst>
                                    </p:anim>
                                    <p:anim calcmode="lin" valueType="num">
                                      <p:cBhvr additive="base">
                                        <p:cTn id="38" dur="500" fill="hold"/>
                                        <p:tgtEl>
                                          <p:spTgt spid="66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70"/>
                                        </p:tgtEl>
                                        <p:attrNameLst>
                                          <p:attrName>style.visibility</p:attrName>
                                        </p:attrNameLst>
                                      </p:cBhvr>
                                      <p:to>
                                        <p:strVal val="visible"/>
                                      </p:to>
                                    </p:set>
                                    <p:anim calcmode="lin" valueType="num">
                                      <p:cBhvr additive="base">
                                        <p:cTn id="43" dur="500" fill="hold"/>
                                        <p:tgtEl>
                                          <p:spTgt spid="670"/>
                                        </p:tgtEl>
                                        <p:attrNameLst>
                                          <p:attrName>ppt_x</p:attrName>
                                        </p:attrNameLst>
                                      </p:cBhvr>
                                      <p:tavLst>
                                        <p:tav tm="0">
                                          <p:val>
                                            <p:strVal val="#ppt_x"/>
                                          </p:val>
                                        </p:tav>
                                        <p:tav tm="100000">
                                          <p:val>
                                            <p:strVal val="#ppt_x"/>
                                          </p:val>
                                        </p:tav>
                                      </p:tavLst>
                                    </p:anim>
                                    <p:anim calcmode="lin" valueType="num">
                                      <p:cBhvr additive="base">
                                        <p:cTn id="44" dur="500" fill="hold"/>
                                        <p:tgtEl>
                                          <p:spTgt spid="67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59"/>
                                        </p:tgtEl>
                                        <p:attrNameLst>
                                          <p:attrName>style.visibility</p:attrName>
                                        </p:attrNameLst>
                                      </p:cBhvr>
                                      <p:to>
                                        <p:strVal val="visible"/>
                                      </p:to>
                                    </p:set>
                                    <p:anim calcmode="lin" valueType="num">
                                      <p:cBhvr additive="base">
                                        <p:cTn id="47" dur="500" fill="hold"/>
                                        <p:tgtEl>
                                          <p:spTgt spid="659"/>
                                        </p:tgtEl>
                                        <p:attrNameLst>
                                          <p:attrName>ppt_x</p:attrName>
                                        </p:attrNameLst>
                                      </p:cBhvr>
                                      <p:tavLst>
                                        <p:tav tm="0">
                                          <p:val>
                                            <p:strVal val="#ppt_x"/>
                                          </p:val>
                                        </p:tav>
                                        <p:tav tm="100000">
                                          <p:val>
                                            <p:strVal val="#ppt_x"/>
                                          </p:val>
                                        </p:tav>
                                      </p:tavLst>
                                    </p:anim>
                                    <p:anim calcmode="lin" valueType="num">
                                      <p:cBhvr additive="base">
                                        <p:cTn id="48" dur="500" fill="hold"/>
                                        <p:tgtEl>
                                          <p:spTgt spid="65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54"/>
                                        </p:tgtEl>
                                        <p:attrNameLst>
                                          <p:attrName>style.visibility</p:attrName>
                                        </p:attrNameLst>
                                      </p:cBhvr>
                                      <p:to>
                                        <p:strVal val="visible"/>
                                      </p:to>
                                    </p:set>
                                    <p:anim calcmode="lin" valueType="num">
                                      <p:cBhvr additive="base">
                                        <p:cTn id="51" dur="500" fill="hold"/>
                                        <p:tgtEl>
                                          <p:spTgt spid="654"/>
                                        </p:tgtEl>
                                        <p:attrNameLst>
                                          <p:attrName>ppt_x</p:attrName>
                                        </p:attrNameLst>
                                      </p:cBhvr>
                                      <p:tavLst>
                                        <p:tav tm="0">
                                          <p:val>
                                            <p:strVal val="#ppt_x"/>
                                          </p:val>
                                        </p:tav>
                                        <p:tav tm="100000">
                                          <p:val>
                                            <p:strVal val="#ppt_x"/>
                                          </p:val>
                                        </p:tav>
                                      </p:tavLst>
                                    </p:anim>
                                    <p:anim calcmode="lin" valueType="num">
                                      <p:cBhvr additive="base">
                                        <p:cTn id="52" dur="500" fill="hold"/>
                                        <p:tgtEl>
                                          <p:spTgt spid="65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63"/>
                                        </p:tgtEl>
                                        <p:attrNameLst>
                                          <p:attrName>style.visibility</p:attrName>
                                        </p:attrNameLst>
                                      </p:cBhvr>
                                      <p:to>
                                        <p:strVal val="visible"/>
                                      </p:to>
                                    </p:set>
                                    <p:anim calcmode="lin" valueType="num">
                                      <p:cBhvr additive="base">
                                        <p:cTn id="55" dur="500" fill="hold"/>
                                        <p:tgtEl>
                                          <p:spTgt spid="663"/>
                                        </p:tgtEl>
                                        <p:attrNameLst>
                                          <p:attrName>ppt_x</p:attrName>
                                        </p:attrNameLst>
                                      </p:cBhvr>
                                      <p:tavLst>
                                        <p:tav tm="0">
                                          <p:val>
                                            <p:strVal val="#ppt_x"/>
                                          </p:val>
                                        </p:tav>
                                        <p:tav tm="100000">
                                          <p:val>
                                            <p:strVal val="#ppt_x"/>
                                          </p:val>
                                        </p:tav>
                                      </p:tavLst>
                                    </p:anim>
                                    <p:anim calcmode="lin" valueType="num">
                                      <p:cBhvr additive="base">
                                        <p:cTn id="56" dur="500" fill="hold"/>
                                        <p:tgtEl>
                                          <p:spTgt spid="66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65"/>
                                        </p:tgtEl>
                                        <p:attrNameLst>
                                          <p:attrName>style.visibility</p:attrName>
                                        </p:attrNameLst>
                                      </p:cBhvr>
                                      <p:to>
                                        <p:strVal val="visible"/>
                                      </p:to>
                                    </p:set>
                                    <p:anim calcmode="lin" valueType="num">
                                      <p:cBhvr additive="base">
                                        <p:cTn id="61" dur="500" fill="hold"/>
                                        <p:tgtEl>
                                          <p:spTgt spid="665"/>
                                        </p:tgtEl>
                                        <p:attrNameLst>
                                          <p:attrName>ppt_x</p:attrName>
                                        </p:attrNameLst>
                                      </p:cBhvr>
                                      <p:tavLst>
                                        <p:tav tm="0">
                                          <p:val>
                                            <p:strVal val="#ppt_x"/>
                                          </p:val>
                                        </p:tav>
                                        <p:tav tm="100000">
                                          <p:val>
                                            <p:strVal val="#ppt_x"/>
                                          </p:val>
                                        </p:tav>
                                      </p:tavLst>
                                    </p:anim>
                                    <p:anim calcmode="lin" valueType="num">
                                      <p:cBhvr additive="base">
                                        <p:cTn id="62" dur="500" fill="hold"/>
                                        <p:tgtEl>
                                          <p:spTgt spid="66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60"/>
                                        </p:tgtEl>
                                        <p:attrNameLst>
                                          <p:attrName>style.visibility</p:attrName>
                                        </p:attrNameLst>
                                      </p:cBhvr>
                                      <p:to>
                                        <p:strVal val="visible"/>
                                      </p:to>
                                    </p:set>
                                    <p:anim calcmode="lin" valueType="num">
                                      <p:cBhvr additive="base">
                                        <p:cTn id="65" dur="500" fill="hold"/>
                                        <p:tgtEl>
                                          <p:spTgt spid="660"/>
                                        </p:tgtEl>
                                        <p:attrNameLst>
                                          <p:attrName>ppt_x</p:attrName>
                                        </p:attrNameLst>
                                      </p:cBhvr>
                                      <p:tavLst>
                                        <p:tav tm="0">
                                          <p:val>
                                            <p:strVal val="#ppt_x"/>
                                          </p:val>
                                        </p:tav>
                                        <p:tav tm="100000">
                                          <p:val>
                                            <p:strVal val="#ppt_x"/>
                                          </p:val>
                                        </p:tav>
                                      </p:tavLst>
                                    </p:anim>
                                    <p:anim calcmode="lin" valueType="num">
                                      <p:cBhvr additive="base">
                                        <p:cTn id="66" dur="500" fill="hold"/>
                                        <p:tgtEl>
                                          <p:spTgt spid="66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655"/>
                                        </p:tgtEl>
                                        <p:attrNameLst>
                                          <p:attrName>style.visibility</p:attrName>
                                        </p:attrNameLst>
                                      </p:cBhvr>
                                      <p:to>
                                        <p:strVal val="visible"/>
                                      </p:to>
                                    </p:set>
                                    <p:anim calcmode="lin" valueType="num">
                                      <p:cBhvr additive="base">
                                        <p:cTn id="69" dur="500" fill="hold"/>
                                        <p:tgtEl>
                                          <p:spTgt spid="655"/>
                                        </p:tgtEl>
                                        <p:attrNameLst>
                                          <p:attrName>ppt_x</p:attrName>
                                        </p:attrNameLst>
                                      </p:cBhvr>
                                      <p:tavLst>
                                        <p:tav tm="0">
                                          <p:val>
                                            <p:strVal val="#ppt_x"/>
                                          </p:val>
                                        </p:tav>
                                        <p:tav tm="100000">
                                          <p:val>
                                            <p:strVal val="#ppt_x"/>
                                          </p:val>
                                        </p:tav>
                                      </p:tavLst>
                                    </p:anim>
                                    <p:anim calcmode="lin" valueType="num">
                                      <p:cBhvr additive="base">
                                        <p:cTn id="70" dur="500" fill="hold"/>
                                        <p:tgtEl>
                                          <p:spTgt spid="655"/>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664"/>
                                        </p:tgtEl>
                                        <p:attrNameLst>
                                          <p:attrName>style.visibility</p:attrName>
                                        </p:attrNameLst>
                                      </p:cBhvr>
                                      <p:to>
                                        <p:strVal val="visible"/>
                                      </p:to>
                                    </p:set>
                                    <p:anim calcmode="lin" valueType="num">
                                      <p:cBhvr additive="base">
                                        <p:cTn id="73" dur="500" fill="hold"/>
                                        <p:tgtEl>
                                          <p:spTgt spid="664"/>
                                        </p:tgtEl>
                                        <p:attrNameLst>
                                          <p:attrName>ppt_x</p:attrName>
                                        </p:attrNameLst>
                                      </p:cBhvr>
                                      <p:tavLst>
                                        <p:tav tm="0">
                                          <p:val>
                                            <p:strVal val="#ppt_x"/>
                                          </p:val>
                                        </p:tav>
                                        <p:tav tm="100000">
                                          <p:val>
                                            <p:strVal val="#ppt_x"/>
                                          </p:val>
                                        </p:tav>
                                      </p:tavLst>
                                    </p:anim>
                                    <p:anim calcmode="lin" valueType="num">
                                      <p:cBhvr additive="base">
                                        <p:cTn id="74" dur="500" fill="hold"/>
                                        <p:tgtEl>
                                          <p:spTgt spid="6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 grpId="0"/>
      <p:bldP spid="653" grpId="0"/>
      <p:bldP spid="654" grpId="0"/>
      <p:bldP spid="655" grpId="0"/>
      <p:bldP spid="657" grpId="0" animBg="1"/>
      <p:bldP spid="658" grpId="0" animBg="1"/>
      <p:bldP spid="659" grpId="0" animBg="1"/>
      <p:bldP spid="66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62"/>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6. Kết luận</a:t>
            </a:r>
            <a:endParaRPr dirty="0"/>
          </a:p>
        </p:txBody>
      </p:sp>
      <p:sp>
        <p:nvSpPr>
          <p:cNvPr id="902" name="Google Shape;902;p62"/>
          <p:cNvSpPr txBox="1">
            <a:spLocks noGrp="1"/>
          </p:cNvSpPr>
          <p:nvPr>
            <p:ph type="subTitle" idx="1"/>
          </p:nvPr>
        </p:nvSpPr>
        <p:spPr>
          <a:xfrm>
            <a:off x="1467025" y="2054175"/>
            <a:ext cx="2862000"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Ít biến ảnh hưởng đến biến đầu ra. Do đó, nhóm giữ lại tất cả các biến trừ ‘</a:t>
            </a:r>
            <a:r>
              <a:rPr lang="vi-VN" dirty="0" err="1"/>
              <a:t>date</a:t>
            </a:r>
            <a:r>
              <a:rPr lang="vi-VN" dirty="0"/>
              <a:t>’</a:t>
            </a:r>
            <a:endParaRPr dirty="0"/>
          </a:p>
        </p:txBody>
      </p:sp>
      <p:sp>
        <p:nvSpPr>
          <p:cNvPr id="903" name="Google Shape;903;p62"/>
          <p:cNvSpPr txBox="1">
            <a:spLocks noGrp="1"/>
          </p:cNvSpPr>
          <p:nvPr>
            <p:ph type="subTitle" idx="2"/>
          </p:nvPr>
        </p:nvSpPr>
        <p:spPr>
          <a:xfrm>
            <a:off x="5349467" y="2054175"/>
            <a:ext cx="3074532"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Từ 5 mô hình, nhóm lựa chọn </a:t>
            </a:r>
            <a:r>
              <a:rPr lang="vi-VN" dirty="0" err="1"/>
              <a:t>Random</a:t>
            </a:r>
            <a:r>
              <a:rPr lang="vi-VN" dirty="0"/>
              <a:t> </a:t>
            </a:r>
            <a:r>
              <a:rPr lang="vi-VN" dirty="0" err="1"/>
              <a:t>Forest</a:t>
            </a:r>
            <a:r>
              <a:rPr lang="vi-VN" dirty="0"/>
              <a:t> </a:t>
            </a:r>
            <a:r>
              <a:rPr lang="vi-VN" dirty="0" err="1"/>
              <a:t>Regression</a:t>
            </a:r>
            <a:r>
              <a:rPr lang="vi-VN" dirty="0"/>
              <a:t> làm mô hình dự đoán cuối cùng.</a:t>
            </a:r>
            <a:endParaRPr dirty="0"/>
          </a:p>
        </p:txBody>
      </p:sp>
      <p:sp>
        <p:nvSpPr>
          <p:cNvPr id="904" name="Google Shape;904;p62"/>
          <p:cNvSpPr txBox="1">
            <a:spLocks noGrp="1"/>
          </p:cNvSpPr>
          <p:nvPr>
            <p:ph type="subTitle" idx="3"/>
          </p:nvPr>
        </p:nvSpPr>
        <p:spPr>
          <a:xfrm>
            <a:off x="1467025" y="3714375"/>
            <a:ext cx="2862000"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Các mô hình có sai số còn cao, chênh lệch 15% so với giá trị thực tế</a:t>
            </a:r>
            <a:endParaRPr dirty="0"/>
          </a:p>
        </p:txBody>
      </p:sp>
      <p:sp>
        <p:nvSpPr>
          <p:cNvPr id="905" name="Google Shape;905;p62"/>
          <p:cNvSpPr txBox="1">
            <a:spLocks noGrp="1"/>
          </p:cNvSpPr>
          <p:nvPr>
            <p:ph type="subTitle" idx="4"/>
          </p:nvPr>
        </p:nvSpPr>
        <p:spPr>
          <a:xfrm>
            <a:off x="5349467" y="3714375"/>
            <a:ext cx="3074532"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Khảo sát thêm yếu tố chuỗi thời gian trong dữ liệu và xây dựng mô hình dự đoán tốt hơn</a:t>
            </a:r>
            <a:endParaRPr dirty="0"/>
          </a:p>
        </p:txBody>
      </p:sp>
      <p:sp>
        <p:nvSpPr>
          <p:cNvPr id="906" name="Google Shape;906;p62"/>
          <p:cNvSpPr txBox="1">
            <a:spLocks noGrp="1"/>
          </p:cNvSpPr>
          <p:nvPr>
            <p:ph type="subTitle" idx="5"/>
          </p:nvPr>
        </p:nvSpPr>
        <p:spPr>
          <a:xfrm>
            <a:off x="1467025" y="18255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EDA</a:t>
            </a:r>
            <a:endParaRPr dirty="0"/>
          </a:p>
        </p:txBody>
      </p:sp>
      <p:sp>
        <p:nvSpPr>
          <p:cNvPr id="907" name="Google Shape;907;p62"/>
          <p:cNvSpPr txBox="1">
            <a:spLocks noGrp="1"/>
          </p:cNvSpPr>
          <p:nvPr>
            <p:ph type="subTitle" idx="6"/>
          </p:nvPr>
        </p:nvSpPr>
        <p:spPr>
          <a:xfrm>
            <a:off x="5349473" y="18255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Mô hình</a:t>
            </a:r>
            <a:endParaRPr dirty="0"/>
          </a:p>
        </p:txBody>
      </p:sp>
      <p:sp>
        <p:nvSpPr>
          <p:cNvPr id="908" name="Google Shape;908;p62"/>
          <p:cNvSpPr txBox="1">
            <a:spLocks noGrp="1"/>
          </p:cNvSpPr>
          <p:nvPr>
            <p:ph type="subTitle" idx="7"/>
          </p:nvPr>
        </p:nvSpPr>
        <p:spPr>
          <a:xfrm>
            <a:off x="1467025" y="34857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Hạn chế</a:t>
            </a:r>
            <a:endParaRPr dirty="0"/>
          </a:p>
        </p:txBody>
      </p:sp>
      <p:sp>
        <p:nvSpPr>
          <p:cNvPr id="909" name="Google Shape;909;p62"/>
          <p:cNvSpPr txBox="1">
            <a:spLocks noGrp="1"/>
          </p:cNvSpPr>
          <p:nvPr>
            <p:ph type="subTitle" idx="8"/>
          </p:nvPr>
        </p:nvSpPr>
        <p:spPr>
          <a:xfrm>
            <a:off x="5349473" y="3485775"/>
            <a:ext cx="3020278"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Hướng phát triển</a:t>
            </a:r>
            <a:endParaRPr dirty="0"/>
          </a:p>
        </p:txBody>
      </p:sp>
      <p:grpSp>
        <p:nvGrpSpPr>
          <p:cNvPr id="910" name="Google Shape;910;p62"/>
          <p:cNvGrpSpPr/>
          <p:nvPr/>
        </p:nvGrpSpPr>
        <p:grpSpPr>
          <a:xfrm>
            <a:off x="4824465" y="1745688"/>
            <a:ext cx="366731" cy="366671"/>
            <a:chOff x="4402075" y="3094750"/>
            <a:chExt cx="289975" cy="289950"/>
          </a:xfrm>
        </p:grpSpPr>
        <p:sp>
          <p:nvSpPr>
            <p:cNvPr id="911" name="Google Shape;911;p62"/>
            <p:cNvSpPr/>
            <p:nvPr/>
          </p:nvSpPr>
          <p:spPr>
            <a:xfrm>
              <a:off x="4402075" y="3145950"/>
              <a:ext cx="42900" cy="33950"/>
            </a:xfrm>
            <a:custGeom>
              <a:avLst/>
              <a:gdLst/>
              <a:ahLst/>
              <a:cxnLst/>
              <a:rect l="l" t="t" r="r" b="b"/>
              <a:pathLst>
                <a:path w="1716" h="1358" extrusionOk="0">
                  <a:moveTo>
                    <a:pt x="1" y="0"/>
                  </a:moveTo>
                  <a:lnTo>
                    <a:pt x="1" y="1024"/>
                  </a:lnTo>
                  <a:cubicBezTo>
                    <a:pt x="1" y="1215"/>
                    <a:pt x="167" y="1357"/>
                    <a:pt x="334" y="1357"/>
                  </a:cubicBezTo>
                  <a:lnTo>
                    <a:pt x="1715" y="1357"/>
                  </a:ln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2"/>
            <p:cNvSpPr/>
            <p:nvPr/>
          </p:nvSpPr>
          <p:spPr>
            <a:xfrm>
              <a:off x="4402075" y="3094750"/>
              <a:ext cx="289975" cy="34550"/>
            </a:xfrm>
            <a:custGeom>
              <a:avLst/>
              <a:gdLst/>
              <a:ahLst/>
              <a:cxnLst/>
              <a:rect l="l" t="t" r="r" b="b"/>
              <a:pathLst>
                <a:path w="11599" h="1382" extrusionOk="0">
                  <a:moveTo>
                    <a:pt x="358" y="0"/>
                  </a:moveTo>
                  <a:cubicBezTo>
                    <a:pt x="167" y="0"/>
                    <a:pt x="1" y="143"/>
                    <a:pt x="1" y="333"/>
                  </a:cubicBezTo>
                  <a:lnTo>
                    <a:pt x="1" y="1381"/>
                  </a:lnTo>
                  <a:lnTo>
                    <a:pt x="11598" y="1381"/>
                  </a:lnTo>
                  <a:lnTo>
                    <a:pt x="11598" y="333"/>
                  </a:lnTo>
                  <a:cubicBezTo>
                    <a:pt x="11598" y="143"/>
                    <a:pt x="11455" y="0"/>
                    <a:pt x="11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2"/>
            <p:cNvSpPr/>
            <p:nvPr/>
          </p:nvSpPr>
          <p:spPr>
            <a:xfrm>
              <a:off x="4649150" y="3145950"/>
              <a:ext cx="42900" cy="33950"/>
            </a:xfrm>
            <a:custGeom>
              <a:avLst/>
              <a:gdLst/>
              <a:ahLst/>
              <a:cxnLst/>
              <a:rect l="l" t="t" r="r" b="b"/>
              <a:pathLst>
                <a:path w="1716" h="1358" extrusionOk="0">
                  <a:moveTo>
                    <a:pt x="1" y="0"/>
                  </a:moveTo>
                  <a:lnTo>
                    <a:pt x="1" y="1357"/>
                  </a:lnTo>
                  <a:lnTo>
                    <a:pt x="1382" y="1357"/>
                  </a:lnTo>
                  <a:cubicBezTo>
                    <a:pt x="1572" y="1357"/>
                    <a:pt x="1715" y="1215"/>
                    <a:pt x="1715" y="1024"/>
                  </a:cubicBez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2"/>
            <p:cNvSpPr/>
            <p:nvPr/>
          </p:nvSpPr>
          <p:spPr>
            <a:xfrm>
              <a:off x="4462200" y="3145950"/>
              <a:ext cx="176250" cy="238750"/>
            </a:xfrm>
            <a:custGeom>
              <a:avLst/>
              <a:gdLst/>
              <a:ahLst/>
              <a:cxnLst/>
              <a:rect l="l" t="t" r="r" b="b"/>
              <a:pathLst>
                <a:path w="7050" h="9550" extrusionOk="0">
                  <a:moveTo>
                    <a:pt x="1692" y="691"/>
                  </a:moveTo>
                  <a:cubicBezTo>
                    <a:pt x="1882" y="691"/>
                    <a:pt x="2049" y="834"/>
                    <a:pt x="2049" y="1024"/>
                  </a:cubicBezTo>
                  <a:cubicBezTo>
                    <a:pt x="2049" y="1215"/>
                    <a:pt x="1882" y="1357"/>
                    <a:pt x="1692" y="1357"/>
                  </a:cubicBezTo>
                  <a:lnTo>
                    <a:pt x="1025" y="1357"/>
                  </a:lnTo>
                  <a:cubicBezTo>
                    <a:pt x="834" y="1357"/>
                    <a:pt x="691" y="1215"/>
                    <a:pt x="691" y="1024"/>
                  </a:cubicBezTo>
                  <a:cubicBezTo>
                    <a:pt x="691" y="834"/>
                    <a:pt x="834" y="691"/>
                    <a:pt x="1025" y="691"/>
                  </a:cubicBezTo>
                  <a:close/>
                  <a:moveTo>
                    <a:pt x="3740" y="691"/>
                  </a:moveTo>
                  <a:cubicBezTo>
                    <a:pt x="3930" y="691"/>
                    <a:pt x="4073" y="834"/>
                    <a:pt x="4073" y="1024"/>
                  </a:cubicBezTo>
                  <a:cubicBezTo>
                    <a:pt x="4073" y="1215"/>
                    <a:pt x="3930" y="1357"/>
                    <a:pt x="3740" y="1357"/>
                  </a:cubicBezTo>
                  <a:lnTo>
                    <a:pt x="3049" y="1357"/>
                  </a:lnTo>
                  <a:cubicBezTo>
                    <a:pt x="2859" y="1357"/>
                    <a:pt x="2716" y="1215"/>
                    <a:pt x="2716" y="1024"/>
                  </a:cubicBezTo>
                  <a:cubicBezTo>
                    <a:pt x="2716" y="834"/>
                    <a:pt x="2859" y="691"/>
                    <a:pt x="3049" y="691"/>
                  </a:cubicBezTo>
                  <a:close/>
                  <a:moveTo>
                    <a:pt x="5764" y="691"/>
                  </a:moveTo>
                  <a:cubicBezTo>
                    <a:pt x="5954" y="691"/>
                    <a:pt x="6121" y="834"/>
                    <a:pt x="6121" y="1024"/>
                  </a:cubicBezTo>
                  <a:cubicBezTo>
                    <a:pt x="6121" y="1215"/>
                    <a:pt x="5954" y="1357"/>
                    <a:pt x="5764" y="1357"/>
                  </a:cubicBezTo>
                  <a:lnTo>
                    <a:pt x="5097" y="1357"/>
                  </a:lnTo>
                  <a:cubicBezTo>
                    <a:pt x="4907" y="1357"/>
                    <a:pt x="4764" y="1215"/>
                    <a:pt x="4764" y="1024"/>
                  </a:cubicBezTo>
                  <a:cubicBezTo>
                    <a:pt x="4764" y="834"/>
                    <a:pt x="4907" y="691"/>
                    <a:pt x="5097" y="691"/>
                  </a:cubicBezTo>
                  <a:close/>
                  <a:moveTo>
                    <a:pt x="3406" y="2763"/>
                  </a:moveTo>
                  <a:cubicBezTo>
                    <a:pt x="3597" y="2763"/>
                    <a:pt x="3740" y="2905"/>
                    <a:pt x="3740" y="3096"/>
                  </a:cubicBezTo>
                  <a:lnTo>
                    <a:pt x="3740" y="3501"/>
                  </a:lnTo>
                  <a:cubicBezTo>
                    <a:pt x="3954" y="3572"/>
                    <a:pt x="4144" y="3715"/>
                    <a:pt x="4287" y="3929"/>
                  </a:cubicBezTo>
                  <a:cubicBezTo>
                    <a:pt x="4383" y="4096"/>
                    <a:pt x="4311" y="4310"/>
                    <a:pt x="4144" y="4406"/>
                  </a:cubicBezTo>
                  <a:cubicBezTo>
                    <a:pt x="4095" y="4438"/>
                    <a:pt x="4038" y="4454"/>
                    <a:pt x="3980" y="4454"/>
                  </a:cubicBezTo>
                  <a:cubicBezTo>
                    <a:pt x="3869" y="4454"/>
                    <a:pt x="3755" y="4396"/>
                    <a:pt x="3692" y="4287"/>
                  </a:cubicBezTo>
                  <a:cubicBezTo>
                    <a:pt x="3621" y="4168"/>
                    <a:pt x="3525" y="4120"/>
                    <a:pt x="3406" y="4120"/>
                  </a:cubicBezTo>
                  <a:cubicBezTo>
                    <a:pt x="3216" y="4120"/>
                    <a:pt x="3049" y="4263"/>
                    <a:pt x="3049" y="4453"/>
                  </a:cubicBezTo>
                  <a:cubicBezTo>
                    <a:pt x="3049" y="4644"/>
                    <a:pt x="3216" y="4787"/>
                    <a:pt x="3406" y="4787"/>
                  </a:cubicBezTo>
                  <a:cubicBezTo>
                    <a:pt x="3954" y="4787"/>
                    <a:pt x="4406" y="5239"/>
                    <a:pt x="4406" y="5811"/>
                  </a:cubicBezTo>
                  <a:cubicBezTo>
                    <a:pt x="4406" y="6239"/>
                    <a:pt x="4121" y="6620"/>
                    <a:pt x="3740" y="6763"/>
                  </a:cubicBezTo>
                  <a:lnTo>
                    <a:pt x="3740" y="7121"/>
                  </a:lnTo>
                  <a:cubicBezTo>
                    <a:pt x="3740" y="7311"/>
                    <a:pt x="3573" y="7478"/>
                    <a:pt x="3406" y="7478"/>
                  </a:cubicBezTo>
                  <a:cubicBezTo>
                    <a:pt x="3216" y="7478"/>
                    <a:pt x="3049" y="7311"/>
                    <a:pt x="3049" y="7121"/>
                  </a:cubicBezTo>
                  <a:lnTo>
                    <a:pt x="3049" y="6763"/>
                  </a:lnTo>
                  <a:cubicBezTo>
                    <a:pt x="2835" y="6668"/>
                    <a:pt x="2644" y="6525"/>
                    <a:pt x="2525" y="6311"/>
                  </a:cubicBezTo>
                  <a:cubicBezTo>
                    <a:pt x="2430" y="6144"/>
                    <a:pt x="2477" y="5930"/>
                    <a:pt x="2644" y="5858"/>
                  </a:cubicBezTo>
                  <a:cubicBezTo>
                    <a:pt x="2701" y="5826"/>
                    <a:pt x="2761" y="5810"/>
                    <a:pt x="2819" y="5810"/>
                  </a:cubicBezTo>
                  <a:cubicBezTo>
                    <a:pt x="2930" y="5810"/>
                    <a:pt x="3034" y="5868"/>
                    <a:pt x="3097" y="5977"/>
                  </a:cubicBezTo>
                  <a:cubicBezTo>
                    <a:pt x="3168" y="6073"/>
                    <a:pt x="3287" y="6144"/>
                    <a:pt x="3406" y="6144"/>
                  </a:cubicBezTo>
                  <a:cubicBezTo>
                    <a:pt x="3597" y="6144"/>
                    <a:pt x="3740" y="6001"/>
                    <a:pt x="3740" y="5811"/>
                  </a:cubicBezTo>
                  <a:cubicBezTo>
                    <a:pt x="3740" y="5620"/>
                    <a:pt x="3597" y="5454"/>
                    <a:pt x="3406" y="5454"/>
                  </a:cubicBezTo>
                  <a:cubicBezTo>
                    <a:pt x="2835" y="5454"/>
                    <a:pt x="2382" y="5001"/>
                    <a:pt x="2382" y="4453"/>
                  </a:cubicBezTo>
                  <a:cubicBezTo>
                    <a:pt x="2382" y="4001"/>
                    <a:pt x="2668" y="3620"/>
                    <a:pt x="3049" y="3501"/>
                  </a:cubicBezTo>
                  <a:lnTo>
                    <a:pt x="3049" y="3096"/>
                  </a:lnTo>
                  <a:cubicBezTo>
                    <a:pt x="3049" y="2905"/>
                    <a:pt x="3216" y="2763"/>
                    <a:pt x="3406" y="2763"/>
                  </a:cubicBezTo>
                  <a:close/>
                  <a:moveTo>
                    <a:pt x="1" y="0"/>
                  </a:moveTo>
                  <a:lnTo>
                    <a:pt x="1" y="8692"/>
                  </a:lnTo>
                  <a:cubicBezTo>
                    <a:pt x="1" y="9169"/>
                    <a:pt x="382" y="9550"/>
                    <a:pt x="858" y="9550"/>
                  </a:cubicBezTo>
                  <a:lnTo>
                    <a:pt x="7050" y="9550"/>
                  </a:lnTo>
                  <a:cubicBezTo>
                    <a:pt x="6883" y="9288"/>
                    <a:pt x="6788" y="9002"/>
                    <a:pt x="6788" y="8692"/>
                  </a:cubicBezTo>
                  <a:lnTo>
                    <a:pt x="6788" y="7835"/>
                  </a:lnTo>
                  <a:lnTo>
                    <a:pt x="6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2"/>
            <p:cNvSpPr/>
            <p:nvPr/>
          </p:nvSpPr>
          <p:spPr>
            <a:xfrm>
              <a:off x="4649150" y="3301325"/>
              <a:ext cx="42900" cy="83375"/>
            </a:xfrm>
            <a:custGeom>
              <a:avLst/>
              <a:gdLst/>
              <a:ahLst/>
              <a:cxnLst/>
              <a:rect l="l" t="t" r="r" b="b"/>
              <a:pathLst>
                <a:path w="1716" h="3335" extrusionOk="0">
                  <a:moveTo>
                    <a:pt x="1" y="1"/>
                  </a:moveTo>
                  <a:lnTo>
                    <a:pt x="1" y="2477"/>
                  </a:lnTo>
                  <a:cubicBezTo>
                    <a:pt x="1" y="2954"/>
                    <a:pt x="382" y="3335"/>
                    <a:pt x="834" y="3335"/>
                  </a:cubicBezTo>
                  <a:cubicBezTo>
                    <a:pt x="1310" y="3335"/>
                    <a:pt x="1715" y="2954"/>
                    <a:pt x="1715" y="2477"/>
                  </a:cubicBezTo>
                  <a:lnTo>
                    <a:pt x="1715" y="405"/>
                  </a:lnTo>
                  <a:cubicBezTo>
                    <a:pt x="1715" y="286"/>
                    <a:pt x="1644" y="167"/>
                    <a:pt x="1525" y="96"/>
                  </a:cubicBezTo>
                  <a:cubicBezTo>
                    <a:pt x="1475" y="76"/>
                    <a:pt x="1422" y="65"/>
                    <a:pt x="1370" y="65"/>
                  </a:cubicBezTo>
                  <a:cubicBezTo>
                    <a:pt x="1295" y="65"/>
                    <a:pt x="1223" y="88"/>
                    <a:pt x="1167" y="143"/>
                  </a:cubicBezTo>
                  <a:lnTo>
                    <a:pt x="667" y="525"/>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62"/>
          <p:cNvGrpSpPr/>
          <p:nvPr/>
        </p:nvGrpSpPr>
        <p:grpSpPr>
          <a:xfrm>
            <a:off x="4824452" y="3422338"/>
            <a:ext cx="366731" cy="366671"/>
            <a:chOff x="5883325" y="3094750"/>
            <a:chExt cx="289975" cy="289950"/>
          </a:xfrm>
        </p:grpSpPr>
        <p:sp>
          <p:nvSpPr>
            <p:cNvPr id="917" name="Google Shape;917;p62"/>
            <p:cNvSpPr/>
            <p:nvPr/>
          </p:nvSpPr>
          <p:spPr>
            <a:xfrm>
              <a:off x="5883325" y="3094750"/>
              <a:ext cx="289975" cy="238150"/>
            </a:xfrm>
            <a:custGeom>
              <a:avLst/>
              <a:gdLst/>
              <a:ahLst/>
              <a:cxnLst/>
              <a:rect l="l" t="t" r="r" b="b"/>
              <a:pathLst>
                <a:path w="11599" h="9526" extrusionOk="0">
                  <a:moveTo>
                    <a:pt x="1692" y="2929"/>
                  </a:moveTo>
                  <a:lnTo>
                    <a:pt x="2597" y="6120"/>
                  </a:lnTo>
                  <a:lnTo>
                    <a:pt x="787" y="6120"/>
                  </a:lnTo>
                  <a:lnTo>
                    <a:pt x="1692" y="2929"/>
                  </a:lnTo>
                  <a:close/>
                  <a:moveTo>
                    <a:pt x="9884" y="2929"/>
                  </a:moveTo>
                  <a:lnTo>
                    <a:pt x="10789" y="6120"/>
                  </a:lnTo>
                  <a:lnTo>
                    <a:pt x="8979" y="6120"/>
                  </a:lnTo>
                  <a:lnTo>
                    <a:pt x="9884" y="2929"/>
                  </a:lnTo>
                  <a:close/>
                  <a:moveTo>
                    <a:pt x="334" y="0"/>
                  </a:moveTo>
                  <a:cubicBezTo>
                    <a:pt x="144" y="0"/>
                    <a:pt x="1" y="143"/>
                    <a:pt x="1" y="333"/>
                  </a:cubicBezTo>
                  <a:cubicBezTo>
                    <a:pt x="1" y="1119"/>
                    <a:pt x="525" y="1786"/>
                    <a:pt x="1263" y="1977"/>
                  </a:cubicBezTo>
                  <a:lnTo>
                    <a:pt x="1" y="6358"/>
                  </a:lnTo>
                  <a:cubicBezTo>
                    <a:pt x="1" y="6358"/>
                    <a:pt x="1" y="6454"/>
                    <a:pt x="1" y="6501"/>
                  </a:cubicBezTo>
                  <a:cubicBezTo>
                    <a:pt x="1" y="6668"/>
                    <a:pt x="25" y="6835"/>
                    <a:pt x="72" y="6978"/>
                  </a:cubicBezTo>
                  <a:cubicBezTo>
                    <a:pt x="311" y="7668"/>
                    <a:pt x="954" y="8145"/>
                    <a:pt x="1692" y="8145"/>
                  </a:cubicBezTo>
                  <a:cubicBezTo>
                    <a:pt x="2621" y="8145"/>
                    <a:pt x="3359" y="7406"/>
                    <a:pt x="3383" y="6501"/>
                  </a:cubicBezTo>
                  <a:cubicBezTo>
                    <a:pt x="3383" y="6454"/>
                    <a:pt x="3383" y="6358"/>
                    <a:pt x="3383" y="6358"/>
                  </a:cubicBezTo>
                  <a:lnTo>
                    <a:pt x="2144" y="2024"/>
                  </a:lnTo>
                  <a:lnTo>
                    <a:pt x="4835" y="2024"/>
                  </a:lnTo>
                  <a:cubicBezTo>
                    <a:pt x="4931" y="2310"/>
                    <a:pt x="5169" y="2548"/>
                    <a:pt x="5454" y="2643"/>
                  </a:cubicBezTo>
                  <a:lnTo>
                    <a:pt x="5454" y="3453"/>
                  </a:lnTo>
                  <a:cubicBezTo>
                    <a:pt x="5050" y="3596"/>
                    <a:pt x="4764" y="3977"/>
                    <a:pt x="4764" y="4406"/>
                  </a:cubicBezTo>
                  <a:cubicBezTo>
                    <a:pt x="4764" y="4977"/>
                    <a:pt x="5216" y="5430"/>
                    <a:pt x="5788" y="5430"/>
                  </a:cubicBezTo>
                  <a:cubicBezTo>
                    <a:pt x="5978" y="5430"/>
                    <a:pt x="6121" y="5573"/>
                    <a:pt x="6121" y="5763"/>
                  </a:cubicBezTo>
                  <a:cubicBezTo>
                    <a:pt x="6121" y="5954"/>
                    <a:pt x="5978" y="6097"/>
                    <a:pt x="5788" y="6097"/>
                  </a:cubicBezTo>
                  <a:cubicBezTo>
                    <a:pt x="5669" y="6097"/>
                    <a:pt x="5550" y="6049"/>
                    <a:pt x="5502" y="5930"/>
                  </a:cubicBezTo>
                  <a:cubicBezTo>
                    <a:pt x="5440" y="5820"/>
                    <a:pt x="5326" y="5762"/>
                    <a:pt x="5208" y="5762"/>
                  </a:cubicBezTo>
                  <a:cubicBezTo>
                    <a:pt x="5146" y="5762"/>
                    <a:pt x="5083" y="5778"/>
                    <a:pt x="5026" y="5811"/>
                  </a:cubicBezTo>
                  <a:cubicBezTo>
                    <a:pt x="4859" y="5906"/>
                    <a:pt x="4811" y="6120"/>
                    <a:pt x="4907" y="6263"/>
                  </a:cubicBezTo>
                  <a:cubicBezTo>
                    <a:pt x="5026" y="6478"/>
                    <a:pt x="5216" y="6644"/>
                    <a:pt x="5454" y="6716"/>
                  </a:cubicBezTo>
                  <a:lnTo>
                    <a:pt x="5454" y="8145"/>
                  </a:lnTo>
                  <a:lnTo>
                    <a:pt x="4430" y="8145"/>
                  </a:lnTo>
                  <a:cubicBezTo>
                    <a:pt x="4240" y="8145"/>
                    <a:pt x="4097" y="8287"/>
                    <a:pt x="4097" y="8478"/>
                  </a:cubicBezTo>
                  <a:lnTo>
                    <a:pt x="4097" y="9526"/>
                  </a:lnTo>
                  <a:lnTo>
                    <a:pt x="7479" y="9526"/>
                  </a:lnTo>
                  <a:lnTo>
                    <a:pt x="7479" y="8478"/>
                  </a:lnTo>
                  <a:cubicBezTo>
                    <a:pt x="7479" y="8287"/>
                    <a:pt x="7336" y="8145"/>
                    <a:pt x="7145" y="8145"/>
                  </a:cubicBezTo>
                  <a:lnTo>
                    <a:pt x="6121" y="8145"/>
                  </a:lnTo>
                  <a:lnTo>
                    <a:pt x="6121" y="6716"/>
                  </a:lnTo>
                  <a:cubicBezTo>
                    <a:pt x="6526" y="6573"/>
                    <a:pt x="6812" y="6216"/>
                    <a:pt x="6812" y="5763"/>
                  </a:cubicBezTo>
                  <a:cubicBezTo>
                    <a:pt x="6812" y="5192"/>
                    <a:pt x="6359" y="4739"/>
                    <a:pt x="5788" y="4739"/>
                  </a:cubicBezTo>
                  <a:cubicBezTo>
                    <a:pt x="5597" y="4739"/>
                    <a:pt x="5454" y="4596"/>
                    <a:pt x="5454" y="4406"/>
                  </a:cubicBezTo>
                  <a:cubicBezTo>
                    <a:pt x="5454" y="4215"/>
                    <a:pt x="5597" y="4072"/>
                    <a:pt x="5788" y="4072"/>
                  </a:cubicBezTo>
                  <a:cubicBezTo>
                    <a:pt x="5907" y="4072"/>
                    <a:pt x="6026" y="4144"/>
                    <a:pt x="6074" y="4239"/>
                  </a:cubicBezTo>
                  <a:cubicBezTo>
                    <a:pt x="6136" y="4348"/>
                    <a:pt x="6250" y="4407"/>
                    <a:pt x="6368" y="4407"/>
                  </a:cubicBezTo>
                  <a:cubicBezTo>
                    <a:pt x="6430" y="4407"/>
                    <a:pt x="6493" y="4391"/>
                    <a:pt x="6550" y="4358"/>
                  </a:cubicBezTo>
                  <a:cubicBezTo>
                    <a:pt x="6717" y="4263"/>
                    <a:pt x="6764" y="4072"/>
                    <a:pt x="6669" y="3906"/>
                  </a:cubicBezTo>
                  <a:cubicBezTo>
                    <a:pt x="6550" y="3691"/>
                    <a:pt x="6359" y="3525"/>
                    <a:pt x="6121" y="3453"/>
                  </a:cubicBezTo>
                  <a:lnTo>
                    <a:pt x="6121" y="2643"/>
                  </a:lnTo>
                  <a:cubicBezTo>
                    <a:pt x="6431" y="2548"/>
                    <a:pt x="6645" y="2310"/>
                    <a:pt x="6740" y="2024"/>
                  </a:cubicBezTo>
                  <a:lnTo>
                    <a:pt x="9431" y="2024"/>
                  </a:lnTo>
                  <a:lnTo>
                    <a:pt x="8193" y="6358"/>
                  </a:lnTo>
                  <a:cubicBezTo>
                    <a:pt x="8193" y="6430"/>
                    <a:pt x="8193" y="6716"/>
                    <a:pt x="8288" y="6978"/>
                  </a:cubicBezTo>
                  <a:cubicBezTo>
                    <a:pt x="8503" y="7668"/>
                    <a:pt x="9146" y="8145"/>
                    <a:pt x="9884" y="8145"/>
                  </a:cubicBezTo>
                  <a:cubicBezTo>
                    <a:pt x="10813" y="8145"/>
                    <a:pt x="11551" y="7406"/>
                    <a:pt x="11575" y="6501"/>
                  </a:cubicBezTo>
                  <a:cubicBezTo>
                    <a:pt x="11599" y="6454"/>
                    <a:pt x="11575" y="6358"/>
                    <a:pt x="11575" y="6358"/>
                  </a:cubicBezTo>
                  <a:lnTo>
                    <a:pt x="10313" y="1977"/>
                  </a:lnTo>
                  <a:cubicBezTo>
                    <a:pt x="11051" y="1786"/>
                    <a:pt x="11575" y="1119"/>
                    <a:pt x="11575" y="333"/>
                  </a:cubicBezTo>
                  <a:cubicBezTo>
                    <a:pt x="11575" y="143"/>
                    <a:pt x="11432" y="0"/>
                    <a:pt x="11241" y="0"/>
                  </a:cubicBezTo>
                  <a:cubicBezTo>
                    <a:pt x="11051" y="0"/>
                    <a:pt x="10908" y="143"/>
                    <a:pt x="10908" y="333"/>
                  </a:cubicBezTo>
                  <a:cubicBezTo>
                    <a:pt x="10908" y="905"/>
                    <a:pt x="10456" y="1357"/>
                    <a:pt x="9884" y="1357"/>
                  </a:cubicBezTo>
                  <a:lnTo>
                    <a:pt x="6740" y="1357"/>
                  </a:lnTo>
                  <a:cubicBezTo>
                    <a:pt x="6645" y="1072"/>
                    <a:pt x="6407" y="834"/>
                    <a:pt x="6121" y="738"/>
                  </a:cubicBezTo>
                  <a:lnTo>
                    <a:pt x="6121" y="333"/>
                  </a:lnTo>
                  <a:cubicBezTo>
                    <a:pt x="6121" y="143"/>
                    <a:pt x="5978" y="0"/>
                    <a:pt x="5788" y="0"/>
                  </a:cubicBezTo>
                  <a:cubicBezTo>
                    <a:pt x="5597" y="0"/>
                    <a:pt x="5454" y="143"/>
                    <a:pt x="5454" y="333"/>
                  </a:cubicBezTo>
                  <a:lnTo>
                    <a:pt x="5454" y="738"/>
                  </a:lnTo>
                  <a:cubicBezTo>
                    <a:pt x="5169" y="834"/>
                    <a:pt x="4931" y="1072"/>
                    <a:pt x="4835" y="1357"/>
                  </a:cubicBezTo>
                  <a:lnTo>
                    <a:pt x="1692" y="1357"/>
                  </a:lnTo>
                  <a:cubicBezTo>
                    <a:pt x="1120" y="1357"/>
                    <a:pt x="668" y="905"/>
                    <a:pt x="668" y="333"/>
                  </a:cubicBezTo>
                  <a:cubicBezTo>
                    <a:pt x="668" y="143"/>
                    <a:pt x="525"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2"/>
            <p:cNvSpPr/>
            <p:nvPr/>
          </p:nvSpPr>
          <p:spPr>
            <a:xfrm>
              <a:off x="5934525" y="3350150"/>
              <a:ext cx="186975" cy="34550"/>
            </a:xfrm>
            <a:custGeom>
              <a:avLst/>
              <a:gdLst/>
              <a:ahLst/>
              <a:cxnLst/>
              <a:rect l="l" t="t" r="r" b="b"/>
              <a:pathLst>
                <a:path w="7479" h="1382" extrusionOk="0">
                  <a:moveTo>
                    <a:pt x="1335" y="0"/>
                  </a:moveTo>
                  <a:cubicBezTo>
                    <a:pt x="1216" y="0"/>
                    <a:pt x="1120" y="48"/>
                    <a:pt x="1073" y="143"/>
                  </a:cubicBezTo>
                  <a:lnTo>
                    <a:pt x="811" y="691"/>
                  </a:lnTo>
                  <a:lnTo>
                    <a:pt x="334" y="691"/>
                  </a:lnTo>
                  <a:cubicBezTo>
                    <a:pt x="168" y="691"/>
                    <a:pt x="1" y="834"/>
                    <a:pt x="1" y="1024"/>
                  </a:cubicBezTo>
                  <a:cubicBezTo>
                    <a:pt x="1" y="1215"/>
                    <a:pt x="168" y="1382"/>
                    <a:pt x="334" y="1382"/>
                  </a:cubicBezTo>
                  <a:lnTo>
                    <a:pt x="7145" y="1382"/>
                  </a:lnTo>
                  <a:cubicBezTo>
                    <a:pt x="7312" y="1382"/>
                    <a:pt x="7479" y="1215"/>
                    <a:pt x="7479" y="1024"/>
                  </a:cubicBezTo>
                  <a:cubicBezTo>
                    <a:pt x="7479" y="834"/>
                    <a:pt x="7336" y="691"/>
                    <a:pt x="7145" y="691"/>
                  </a:cubicBezTo>
                  <a:lnTo>
                    <a:pt x="6669" y="691"/>
                  </a:lnTo>
                  <a:lnTo>
                    <a:pt x="6407" y="143"/>
                  </a:lnTo>
                  <a:cubicBezTo>
                    <a:pt x="6359" y="48"/>
                    <a:pt x="6264" y="0"/>
                    <a:pt x="6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62"/>
          <p:cNvGrpSpPr/>
          <p:nvPr/>
        </p:nvGrpSpPr>
        <p:grpSpPr>
          <a:xfrm>
            <a:off x="983012" y="1745670"/>
            <a:ext cx="366700" cy="366702"/>
            <a:chOff x="3404850" y="2633325"/>
            <a:chExt cx="289950" cy="289975"/>
          </a:xfrm>
        </p:grpSpPr>
        <p:sp>
          <p:nvSpPr>
            <p:cNvPr id="920" name="Google Shape;920;p62"/>
            <p:cNvSpPr/>
            <p:nvPr/>
          </p:nvSpPr>
          <p:spPr>
            <a:xfrm>
              <a:off x="3439975" y="2633325"/>
              <a:ext cx="254825" cy="33975"/>
            </a:xfrm>
            <a:custGeom>
              <a:avLst/>
              <a:gdLst/>
              <a:ahLst/>
              <a:cxnLst/>
              <a:rect l="l" t="t" r="r" b="b"/>
              <a:pathLst>
                <a:path w="10193" h="1359" extrusionOk="0">
                  <a:moveTo>
                    <a:pt x="358" y="1"/>
                  </a:moveTo>
                  <a:cubicBezTo>
                    <a:pt x="167" y="1"/>
                    <a:pt x="0" y="144"/>
                    <a:pt x="0" y="334"/>
                  </a:cubicBezTo>
                  <a:lnTo>
                    <a:pt x="0" y="1358"/>
                  </a:lnTo>
                  <a:lnTo>
                    <a:pt x="10193" y="1358"/>
                  </a:lnTo>
                  <a:lnTo>
                    <a:pt x="10193" y="334"/>
                  </a:lnTo>
                  <a:cubicBezTo>
                    <a:pt x="10193" y="144"/>
                    <a:pt x="10050" y="1"/>
                    <a:pt x="9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2"/>
            <p:cNvSpPr/>
            <p:nvPr/>
          </p:nvSpPr>
          <p:spPr>
            <a:xfrm>
              <a:off x="3439975" y="2692875"/>
              <a:ext cx="254825" cy="126825"/>
            </a:xfrm>
            <a:custGeom>
              <a:avLst/>
              <a:gdLst/>
              <a:ahLst/>
              <a:cxnLst/>
              <a:rect l="l" t="t" r="r" b="b"/>
              <a:pathLst>
                <a:path w="10193" h="5073" extrusionOk="0">
                  <a:moveTo>
                    <a:pt x="0" y="0"/>
                  </a:moveTo>
                  <a:lnTo>
                    <a:pt x="0" y="1001"/>
                  </a:lnTo>
                  <a:lnTo>
                    <a:pt x="9169" y="1001"/>
                  </a:lnTo>
                  <a:cubicBezTo>
                    <a:pt x="9359" y="1001"/>
                    <a:pt x="9502" y="1167"/>
                    <a:pt x="9502" y="1358"/>
                  </a:cubicBezTo>
                  <a:lnTo>
                    <a:pt x="9502" y="5073"/>
                  </a:lnTo>
                  <a:lnTo>
                    <a:pt x="9860" y="5073"/>
                  </a:lnTo>
                  <a:cubicBezTo>
                    <a:pt x="10026" y="5073"/>
                    <a:pt x="10193" y="4930"/>
                    <a:pt x="10193" y="4739"/>
                  </a:cubicBezTo>
                  <a:lnTo>
                    <a:pt x="101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2"/>
            <p:cNvSpPr/>
            <p:nvPr/>
          </p:nvSpPr>
          <p:spPr>
            <a:xfrm>
              <a:off x="3558450" y="2803600"/>
              <a:ext cx="50625" cy="16700"/>
            </a:xfrm>
            <a:custGeom>
              <a:avLst/>
              <a:gdLst/>
              <a:ahLst/>
              <a:cxnLst/>
              <a:rect l="l" t="t" r="r" b="b"/>
              <a:pathLst>
                <a:path w="2025" h="668" extrusionOk="0">
                  <a:moveTo>
                    <a:pt x="0" y="1"/>
                  </a:moveTo>
                  <a:lnTo>
                    <a:pt x="0" y="668"/>
                  </a:lnTo>
                  <a:lnTo>
                    <a:pt x="2025" y="668"/>
                  </a:lnTo>
                  <a:lnTo>
                    <a:pt x="2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2"/>
            <p:cNvSpPr/>
            <p:nvPr/>
          </p:nvSpPr>
          <p:spPr>
            <a:xfrm>
              <a:off x="3404850" y="2735725"/>
              <a:ext cx="255425" cy="187575"/>
            </a:xfrm>
            <a:custGeom>
              <a:avLst/>
              <a:gdLst/>
              <a:ahLst/>
              <a:cxnLst/>
              <a:rect l="l" t="t" r="r" b="b"/>
              <a:pathLst>
                <a:path w="10217" h="7503" extrusionOk="0">
                  <a:moveTo>
                    <a:pt x="4430" y="2025"/>
                  </a:moveTo>
                  <a:cubicBezTo>
                    <a:pt x="4596" y="2025"/>
                    <a:pt x="4763" y="2168"/>
                    <a:pt x="4787" y="2335"/>
                  </a:cubicBezTo>
                  <a:cubicBezTo>
                    <a:pt x="4811" y="2549"/>
                    <a:pt x="4644" y="2716"/>
                    <a:pt x="4454" y="2716"/>
                  </a:cubicBezTo>
                  <a:lnTo>
                    <a:pt x="1715" y="2716"/>
                  </a:lnTo>
                  <a:cubicBezTo>
                    <a:pt x="1548" y="2716"/>
                    <a:pt x="1381" y="2597"/>
                    <a:pt x="1358" y="2406"/>
                  </a:cubicBezTo>
                  <a:cubicBezTo>
                    <a:pt x="1334" y="2216"/>
                    <a:pt x="1501" y="2025"/>
                    <a:pt x="1691" y="2025"/>
                  </a:cubicBezTo>
                  <a:close/>
                  <a:moveTo>
                    <a:pt x="3072" y="3406"/>
                  </a:moveTo>
                  <a:cubicBezTo>
                    <a:pt x="3239" y="3406"/>
                    <a:pt x="3406" y="3525"/>
                    <a:pt x="3430" y="3692"/>
                  </a:cubicBezTo>
                  <a:cubicBezTo>
                    <a:pt x="3453" y="3907"/>
                    <a:pt x="3287" y="4073"/>
                    <a:pt x="3096" y="4073"/>
                  </a:cubicBezTo>
                  <a:lnTo>
                    <a:pt x="1715" y="4073"/>
                  </a:lnTo>
                  <a:cubicBezTo>
                    <a:pt x="1548" y="4073"/>
                    <a:pt x="1381" y="3954"/>
                    <a:pt x="1358" y="3764"/>
                  </a:cubicBezTo>
                  <a:cubicBezTo>
                    <a:pt x="1334" y="3573"/>
                    <a:pt x="1501" y="3406"/>
                    <a:pt x="1691" y="3406"/>
                  </a:cubicBezTo>
                  <a:close/>
                  <a:moveTo>
                    <a:pt x="8502" y="2049"/>
                  </a:moveTo>
                  <a:cubicBezTo>
                    <a:pt x="8693" y="2049"/>
                    <a:pt x="8859" y="2192"/>
                    <a:pt x="8859" y="2382"/>
                  </a:cubicBezTo>
                  <a:lnTo>
                    <a:pt x="8859" y="3740"/>
                  </a:lnTo>
                  <a:cubicBezTo>
                    <a:pt x="8859" y="3930"/>
                    <a:pt x="8693" y="4073"/>
                    <a:pt x="8502" y="4073"/>
                  </a:cubicBezTo>
                  <a:lnTo>
                    <a:pt x="5787" y="4073"/>
                  </a:lnTo>
                  <a:cubicBezTo>
                    <a:pt x="5620" y="4073"/>
                    <a:pt x="5454" y="3930"/>
                    <a:pt x="5454" y="3740"/>
                  </a:cubicBezTo>
                  <a:lnTo>
                    <a:pt x="5454" y="2382"/>
                  </a:lnTo>
                  <a:cubicBezTo>
                    <a:pt x="5454" y="2192"/>
                    <a:pt x="5620" y="2049"/>
                    <a:pt x="5787" y="2049"/>
                  </a:cubicBezTo>
                  <a:close/>
                  <a:moveTo>
                    <a:pt x="2406" y="5431"/>
                  </a:moveTo>
                  <a:cubicBezTo>
                    <a:pt x="2572" y="5431"/>
                    <a:pt x="2715" y="5550"/>
                    <a:pt x="2739" y="5740"/>
                  </a:cubicBezTo>
                  <a:cubicBezTo>
                    <a:pt x="2763" y="5931"/>
                    <a:pt x="2596" y="6121"/>
                    <a:pt x="2406" y="6121"/>
                  </a:cubicBezTo>
                  <a:lnTo>
                    <a:pt x="1715" y="6121"/>
                  </a:lnTo>
                  <a:cubicBezTo>
                    <a:pt x="1548" y="6121"/>
                    <a:pt x="1381" y="5978"/>
                    <a:pt x="1358" y="5812"/>
                  </a:cubicBezTo>
                  <a:cubicBezTo>
                    <a:pt x="1334" y="5597"/>
                    <a:pt x="1501" y="5431"/>
                    <a:pt x="1715" y="5431"/>
                  </a:cubicBezTo>
                  <a:close/>
                  <a:moveTo>
                    <a:pt x="4430" y="5431"/>
                  </a:moveTo>
                  <a:cubicBezTo>
                    <a:pt x="4596" y="5431"/>
                    <a:pt x="4763" y="5550"/>
                    <a:pt x="4787" y="5740"/>
                  </a:cubicBezTo>
                  <a:cubicBezTo>
                    <a:pt x="4811" y="5931"/>
                    <a:pt x="4644" y="6121"/>
                    <a:pt x="4454" y="6121"/>
                  </a:cubicBezTo>
                  <a:lnTo>
                    <a:pt x="3763" y="6121"/>
                  </a:lnTo>
                  <a:cubicBezTo>
                    <a:pt x="3596" y="6121"/>
                    <a:pt x="3453" y="5978"/>
                    <a:pt x="3430" y="5812"/>
                  </a:cubicBezTo>
                  <a:cubicBezTo>
                    <a:pt x="3406" y="5597"/>
                    <a:pt x="3572" y="5431"/>
                    <a:pt x="3763" y="5431"/>
                  </a:cubicBezTo>
                  <a:close/>
                  <a:moveTo>
                    <a:pt x="6478" y="5431"/>
                  </a:moveTo>
                  <a:cubicBezTo>
                    <a:pt x="6644" y="5431"/>
                    <a:pt x="6787" y="5550"/>
                    <a:pt x="6811" y="5740"/>
                  </a:cubicBezTo>
                  <a:cubicBezTo>
                    <a:pt x="6835" y="5931"/>
                    <a:pt x="6668" y="6121"/>
                    <a:pt x="6478" y="6121"/>
                  </a:cubicBezTo>
                  <a:lnTo>
                    <a:pt x="5811" y="6121"/>
                  </a:lnTo>
                  <a:cubicBezTo>
                    <a:pt x="5644" y="6121"/>
                    <a:pt x="5478" y="5978"/>
                    <a:pt x="5454" y="5812"/>
                  </a:cubicBezTo>
                  <a:cubicBezTo>
                    <a:pt x="5430" y="5597"/>
                    <a:pt x="5597" y="5431"/>
                    <a:pt x="5787" y="5431"/>
                  </a:cubicBezTo>
                  <a:close/>
                  <a:moveTo>
                    <a:pt x="8502" y="5431"/>
                  </a:moveTo>
                  <a:cubicBezTo>
                    <a:pt x="8669" y="5431"/>
                    <a:pt x="8835" y="5550"/>
                    <a:pt x="8859" y="5740"/>
                  </a:cubicBezTo>
                  <a:cubicBezTo>
                    <a:pt x="8883" y="5931"/>
                    <a:pt x="8716" y="6121"/>
                    <a:pt x="8502" y="6121"/>
                  </a:cubicBezTo>
                  <a:lnTo>
                    <a:pt x="7835" y="6121"/>
                  </a:lnTo>
                  <a:cubicBezTo>
                    <a:pt x="7669" y="6121"/>
                    <a:pt x="7526" y="5978"/>
                    <a:pt x="7502" y="5812"/>
                  </a:cubicBezTo>
                  <a:cubicBezTo>
                    <a:pt x="7478" y="5597"/>
                    <a:pt x="7645" y="5431"/>
                    <a:pt x="7835" y="5431"/>
                  </a:cubicBezTo>
                  <a:close/>
                  <a:moveTo>
                    <a:pt x="357" y="1"/>
                  </a:moveTo>
                  <a:cubicBezTo>
                    <a:pt x="167" y="1"/>
                    <a:pt x="0" y="144"/>
                    <a:pt x="0" y="334"/>
                  </a:cubicBezTo>
                  <a:lnTo>
                    <a:pt x="0" y="7145"/>
                  </a:lnTo>
                  <a:cubicBezTo>
                    <a:pt x="0" y="7336"/>
                    <a:pt x="167" y="7502"/>
                    <a:pt x="357" y="7502"/>
                  </a:cubicBezTo>
                  <a:lnTo>
                    <a:pt x="9883" y="7502"/>
                  </a:lnTo>
                  <a:cubicBezTo>
                    <a:pt x="10074" y="7502"/>
                    <a:pt x="10217" y="7336"/>
                    <a:pt x="10217" y="7145"/>
                  </a:cubicBezTo>
                  <a:lnTo>
                    <a:pt x="10217" y="334"/>
                  </a:lnTo>
                  <a:cubicBezTo>
                    <a:pt x="10217" y="144"/>
                    <a:pt x="10074" y="1"/>
                    <a:pt x="9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62"/>
          <p:cNvGrpSpPr/>
          <p:nvPr/>
        </p:nvGrpSpPr>
        <p:grpSpPr>
          <a:xfrm>
            <a:off x="1027045" y="3422325"/>
            <a:ext cx="278613" cy="366702"/>
            <a:chOff x="1462775" y="4054450"/>
            <a:chExt cx="220300" cy="289975"/>
          </a:xfrm>
        </p:grpSpPr>
        <p:sp>
          <p:nvSpPr>
            <p:cNvPr id="925" name="Google Shape;925;p62"/>
            <p:cNvSpPr/>
            <p:nvPr/>
          </p:nvSpPr>
          <p:spPr>
            <a:xfrm>
              <a:off x="1509800" y="4054450"/>
              <a:ext cx="126250" cy="25625"/>
            </a:xfrm>
            <a:custGeom>
              <a:avLst/>
              <a:gdLst/>
              <a:ahLst/>
              <a:cxnLst/>
              <a:rect l="l" t="t" r="r" b="b"/>
              <a:pathLst>
                <a:path w="5050" h="1025" extrusionOk="0">
                  <a:moveTo>
                    <a:pt x="1168" y="1"/>
                  </a:moveTo>
                  <a:cubicBezTo>
                    <a:pt x="1072" y="1"/>
                    <a:pt x="1001" y="48"/>
                    <a:pt x="930" y="120"/>
                  </a:cubicBezTo>
                  <a:lnTo>
                    <a:pt x="1" y="1025"/>
                  </a:lnTo>
                  <a:lnTo>
                    <a:pt x="5049" y="1025"/>
                  </a:lnTo>
                  <a:lnTo>
                    <a:pt x="4121" y="120"/>
                  </a:lnTo>
                  <a:cubicBezTo>
                    <a:pt x="4073" y="48"/>
                    <a:pt x="3978" y="1"/>
                    <a:pt x="3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2"/>
            <p:cNvSpPr/>
            <p:nvPr/>
          </p:nvSpPr>
          <p:spPr>
            <a:xfrm>
              <a:off x="1462775" y="4148525"/>
              <a:ext cx="220300" cy="195900"/>
            </a:xfrm>
            <a:custGeom>
              <a:avLst/>
              <a:gdLst/>
              <a:ahLst/>
              <a:cxnLst/>
              <a:rect l="l" t="t" r="r" b="b"/>
              <a:pathLst>
                <a:path w="8812" h="7836" extrusionOk="0">
                  <a:moveTo>
                    <a:pt x="4406" y="1382"/>
                  </a:moveTo>
                  <a:cubicBezTo>
                    <a:pt x="4597" y="1382"/>
                    <a:pt x="4739" y="1525"/>
                    <a:pt x="4739" y="1715"/>
                  </a:cubicBezTo>
                  <a:lnTo>
                    <a:pt x="4739" y="2120"/>
                  </a:lnTo>
                  <a:cubicBezTo>
                    <a:pt x="4978" y="2191"/>
                    <a:pt x="5168" y="2334"/>
                    <a:pt x="5287" y="2549"/>
                  </a:cubicBezTo>
                  <a:cubicBezTo>
                    <a:pt x="5382" y="2715"/>
                    <a:pt x="5335" y="2930"/>
                    <a:pt x="5168" y="3025"/>
                  </a:cubicBezTo>
                  <a:cubicBezTo>
                    <a:pt x="5116" y="3055"/>
                    <a:pt x="5059" y="3068"/>
                    <a:pt x="5002" y="3068"/>
                  </a:cubicBezTo>
                  <a:cubicBezTo>
                    <a:pt x="4879" y="3068"/>
                    <a:pt x="4757" y="3004"/>
                    <a:pt x="4692" y="2906"/>
                  </a:cubicBezTo>
                  <a:cubicBezTo>
                    <a:pt x="4644" y="2787"/>
                    <a:pt x="4525" y="2715"/>
                    <a:pt x="4406" y="2715"/>
                  </a:cubicBezTo>
                  <a:cubicBezTo>
                    <a:pt x="4216" y="2715"/>
                    <a:pt x="4073" y="2882"/>
                    <a:pt x="4073" y="3072"/>
                  </a:cubicBezTo>
                  <a:cubicBezTo>
                    <a:pt x="4073" y="3263"/>
                    <a:pt x="4216" y="3406"/>
                    <a:pt x="4406" y="3406"/>
                  </a:cubicBezTo>
                  <a:cubicBezTo>
                    <a:pt x="4978" y="3406"/>
                    <a:pt x="5430" y="3858"/>
                    <a:pt x="5430" y="4430"/>
                  </a:cubicBezTo>
                  <a:cubicBezTo>
                    <a:pt x="5430" y="4859"/>
                    <a:pt x="5144" y="5240"/>
                    <a:pt x="4739" y="5382"/>
                  </a:cubicBezTo>
                  <a:lnTo>
                    <a:pt x="4739" y="5740"/>
                  </a:lnTo>
                  <a:cubicBezTo>
                    <a:pt x="4739" y="5930"/>
                    <a:pt x="4597" y="6097"/>
                    <a:pt x="4406" y="6097"/>
                  </a:cubicBezTo>
                  <a:cubicBezTo>
                    <a:pt x="4216" y="6097"/>
                    <a:pt x="4073" y="5930"/>
                    <a:pt x="4073" y="5740"/>
                  </a:cubicBezTo>
                  <a:lnTo>
                    <a:pt x="4073" y="5382"/>
                  </a:lnTo>
                  <a:cubicBezTo>
                    <a:pt x="3835" y="5287"/>
                    <a:pt x="3644" y="5144"/>
                    <a:pt x="3525" y="4930"/>
                  </a:cubicBezTo>
                  <a:cubicBezTo>
                    <a:pt x="3430" y="4763"/>
                    <a:pt x="3477" y="4549"/>
                    <a:pt x="3644" y="4454"/>
                  </a:cubicBezTo>
                  <a:cubicBezTo>
                    <a:pt x="3695" y="4425"/>
                    <a:pt x="3750" y="4411"/>
                    <a:pt x="3806" y="4411"/>
                  </a:cubicBezTo>
                  <a:cubicBezTo>
                    <a:pt x="3931" y="4411"/>
                    <a:pt x="4054" y="4481"/>
                    <a:pt x="4120" y="4597"/>
                  </a:cubicBezTo>
                  <a:cubicBezTo>
                    <a:pt x="4168" y="4692"/>
                    <a:pt x="4287" y="4763"/>
                    <a:pt x="4406" y="4763"/>
                  </a:cubicBezTo>
                  <a:cubicBezTo>
                    <a:pt x="4597" y="4763"/>
                    <a:pt x="4739" y="4597"/>
                    <a:pt x="4739" y="4430"/>
                  </a:cubicBezTo>
                  <a:cubicBezTo>
                    <a:pt x="4739" y="4239"/>
                    <a:pt x="4597" y="4073"/>
                    <a:pt x="4406" y="4073"/>
                  </a:cubicBezTo>
                  <a:cubicBezTo>
                    <a:pt x="3858" y="4073"/>
                    <a:pt x="3382" y="3620"/>
                    <a:pt x="3382" y="3072"/>
                  </a:cubicBezTo>
                  <a:cubicBezTo>
                    <a:pt x="3382" y="2620"/>
                    <a:pt x="3668" y="2239"/>
                    <a:pt x="4073" y="2096"/>
                  </a:cubicBezTo>
                  <a:lnTo>
                    <a:pt x="4073" y="1715"/>
                  </a:lnTo>
                  <a:cubicBezTo>
                    <a:pt x="4073" y="1525"/>
                    <a:pt x="4216" y="1382"/>
                    <a:pt x="4406" y="1382"/>
                  </a:cubicBezTo>
                  <a:close/>
                  <a:moveTo>
                    <a:pt x="334" y="0"/>
                  </a:moveTo>
                  <a:cubicBezTo>
                    <a:pt x="143" y="0"/>
                    <a:pt x="0" y="167"/>
                    <a:pt x="0" y="334"/>
                  </a:cubicBezTo>
                  <a:lnTo>
                    <a:pt x="0" y="7502"/>
                  </a:lnTo>
                  <a:cubicBezTo>
                    <a:pt x="0" y="7692"/>
                    <a:pt x="143" y="7835"/>
                    <a:pt x="334" y="7835"/>
                  </a:cubicBezTo>
                  <a:lnTo>
                    <a:pt x="8478" y="7835"/>
                  </a:lnTo>
                  <a:cubicBezTo>
                    <a:pt x="8669" y="7835"/>
                    <a:pt x="8812" y="7692"/>
                    <a:pt x="8812" y="7502"/>
                  </a:cubicBezTo>
                  <a:lnTo>
                    <a:pt x="8812" y="334"/>
                  </a:lnTo>
                  <a:cubicBezTo>
                    <a:pt x="8812" y="167"/>
                    <a:pt x="8669" y="0"/>
                    <a:pt x="8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2"/>
            <p:cNvSpPr/>
            <p:nvPr/>
          </p:nvSpPr>
          <p:spPr>
            <a:xfrm>
              <a:off x="1505050" y="4097925"/>
              <a:ext cx="42300" cy="33950"/>
            </a:xfrm>
            <a:custGeom>
              <a:avLst/>
              <a:gdLst/>
              <a:ahLst/>
              <a:cxnLst/>
              <a:rect l="l" t="t" r="r" b="b"/>
              <a:pathLst>
                <a:path w="1692" h="1358" extrusionOk="0">
                  <a:moveTo>
                    <a:pt x="0" y="0"/>
                  </a:moveTo>
                  <a:lnTo>
                    <a:pt x="0" y="1358"/>
                  </a:lnTo>
                  <a:lnTo>
                    <a:pt x="1691" y="1358"/>
                  </a:lnTo>
                  <a:lnTo>
                    <a:pt x="1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2"/>
            <p:cNvSpPr/>
            <p:nvPr/>
          </p:nvSpPr>
          <p:spPr>
            <a:xfrm>
              <a:off x="1598525" y="4097925"/>
              <a:ext cx="42275" cy="33950"/>
            </a:xfrm>
            <a:custGeom>
              <a:avLst/>
              <a:gdLst/>
              <a:ahLst/>
              <a:cxnLst/>
              <a:rect l="l" t="t" r="r" b="b"/>
              <a:pathLst>
                <a:path w="1691" h="1358" extrusionOk="0">
                  <a:moveTo>
                    <a:pt x="0" y="0"/>
                  </a:moveTo>
                  <a:lnTo>
                    <a:pt x="0" y="1358"/>
                  </a:lnTo>
                  <a:lnTo>
                    <a:pt x="1691" y="1358"/>
                  </a:lnTo>
                  <a:lnTo>
                    <a:pt x="1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2">
                                            <p:txEl>
                                              <p:pRg st="0" end="0"/>
                                            </p:txEl>
                                          </p:spTgt>
                                        </p:tgtEl>
                                        <p:attrNameLst>
                                          <p:attrName>style.visibility</p:attrName>
                                        </p:attrNameLst>
                                      </p:cBhvr>
                                      <p:to>
                                        <p:strVal val="visible"/>
                                      </p:to>
                                    </p:set>
                                    <p:animEffect transition="in" filter="randombar(horizontal)">
                                      <p:cBhvr>
                                        <p:cTn id="7" dur="500"/>
                                        <p:tgtEl>
                                          <p:spTgt spid="902">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06">
                                            <p:txEl>
                                              <p:pRg st="0" end="0"/>
                                            </p:txEl>
                                          </p:spTgt>
                                        </p:tgtEl>
                                        <p:attrNameLst>
                                          <p:attrName>style.visibility</p:attrName>
                                        </p:attrNameLst>
                                      </p:cBhvr>
                                      <p:to>
                                        <p:strVal val="visible"/>
                                      </p:to>
                                    </p:set>
                                    <p:animEffect transition="in" filter="randombar(horizontal)">
                                      <p:cBhvr>
                                        <p:cTn id="10" dur="500"/>
                                        <p:tgtEl>
                                          <p:spTgt spid="906">
                                            <p:txEl>
                                              <p:pRg st="0" end="0"/>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19"/>
                                        </p:tgtEl>
                                        <p:attrNameLst>
                                          <p:attrName>style.visibility</p:attrName>
                                        </p:attrNameLst>
                                      </p:cBhvr>
                                      <p:to>
                                        <p:strVal val="visible"/>
                                      </p:to>
                                    </p:set>
                                    <p:animEffect transition="in" filter="randombar(horizontal)">
                                      <p:cBhvr>
                                        <p:cTn id="13" dur="500"/>
                                        <p:tgtEl>
                                          <p:spTgt spid="91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910"/>
                                        </p:tgtEl>
                                        <p:attrNameLst>
                                          <p:attrName>style.visibility</p:attrName>
                                        </p:attrNameLst>
                                      </p:cBhvr>
                                      <p:to>
                                        <p:strVal val="visible"/>
                                      </p:to>
                                    </p:set>
                                    <p:animEffect transition="in" filter="randombar(horizontal)">
                                      <p:cBhvr>
                                        <p:cTn id="18" dur="500"/>
                                        <p:tgtEl>
                                          <p:spTgt spid="91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07">
                                            <p:txEl>
                                              <p:pRg st="0" end="0"/>
                                            </p:txEl>
                                          </p:spTgt>
                                        </p:tgtEl>
                                        <p:attrNameLst>
                                          <p:attrName>style.visibility</p:attrName>
                                        </p:attrNameLst>
                                      </p:cBhvr>
                                      <p:to>
                                        <p:strVal val="visible"/>
                                      </p:to>
                                    </p:set>
                                    <p:animEffect transition="in" filter="randombar(horizontal)">
                                      <p:cBhvr>
                                        <p:cTn id="21" dur="500"/>
                                        <p:tgtEl>
                                          <p:spTgt spid="907">
                                            <p:txEl>
                                              <p:pRg st="0" end="0"/>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903">
                                            <p:txEl>
                                              <p:pRg st="0" end="0"/>
                                            </p:txEl>
                                          </p:spTgt>
                                        </p:tgtEl>
                                        <p:attrNameLst>
                                          <p:attrName>style.visibility</p:attrName>
                                        </p:attrNameLst>
                                      </p:cBhvr>
                                      <p:to>
                                        <p:strVal val="visible"/>
                                      </p:to>
                                    </p:set>
                                    <p:animEffect transition="in" filter="randombar(horizontal)">
                                      <p:cBhvr>
                                        <p:cTn id="24" dur="500"/>
                                        <p:tgtEl>
                                          <p:spTgt spid="90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924"/>
                                        </p:tgtEl>
                                        <p:attrNameLst>
                                          <p:attrName>style.visibility</p:attrName>
                                        </p:attrNameLst>
                                      </p:cBhvr>
                                      <p:to>
                                        <p:strVal val="visible"/>
                                      </p:to>
                                    </p:set>
                                    <p:animEffect transition="in" filter="randombar(horizontal)">
                                      <p:cBhvr>
                                        <p:cTn id="29" dur="500"/>
                                        <p:tgtEl>
                                          <p:spTgt spid="924"/>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908">
                                            <p:txEl>
                                              <p:pRg st="0" end="0"/>
                                            </p:txEl>
                                          </p:spTgt>
                                        </p:tgtEl>
                                        <p:attrNameLst>
                                          <p:attrName>style.visibility</p:attrName>
                                        </p:attrNameLst>
                                      </p:cBhvr>
                                      <p:to>
                                        <p:strVal val="visible"/>
                                      </p:to>
                                    </p:set>
                                    <p:animEffect transition="in" filter="randombar(horizontal)">
                                      <p:cBhvr>
                                        <p:cTn id="32" dur="500"/>
                                        <p:tgtEl>
                                          <p:spTgt spid="908">
                                            <p:txEl>
                                              <p:pRg st="0" end="0"/>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904">
                                            <p:txEl>
                                              <p:pRg st="0" end="0"/>
                                            </p:txEl>
                                          </p:spTgt>
                                        </p:tgtEl>
                                        <p:attrNameLst>
                                          <p:attrName>style.visibility</p:attrName>
                                        </p:attrNameLst>
                                      </p:cBhvr>
                                      <p:to>
                                        <p:strVal val="visible"/>
                                      </p:to>
                                    </p:set>
                                    <p:animEffect transition="in" filter="randombar(horizontal)">
                                      <p:cBhvr>
                                        <p:cTn id="35" dur="500"/>
                                        <p:tgtEl>
                                          <p:spTgt spid="90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916"/>
                                        </p:tgtEl>
                                        <p:attrNameLst>
                                          <p:attrName>style.visibility</p:attrName>
                                        </p:attrNameLst>
                                      </p:cBhvr>
                                      <p:to>
                                        <p:strVal val="visible"/>
                                      </p:to>
                                    </p:set>
                                    <p:animEffect transition="in" filter="randombar(horizontal)">
                                      <p:cBhvr>
                                        <p:cTn id="40" dur="500"/>
                                        <p:tgtEl>
                                          <p:spTgt spid="916"/>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909">
                                            <p:txEl>
                                              <p:pRg st="0" end="0"/>
                                            </p:txEl>
                                          </p:spTgt>
                                        </p:tgtEl>
                                        <p:attrNameLst>
                                          <p:attrName>style.visibility</p:attrName>
                                        </p:attrNameLst>
                                      </p:cBhvr>
                                      <p:to>
                                        <p:strVal val="visible"/>
                                      </p:to>
                                    </p:set>
                                    <p:animEffect transition="in" filter="randombar(horizontal)">
                                      <p:cBhvr>
                                        <p:cTn id="43" dur="500"/>
                                        <p:tgtEl>
                                          <p:spTgt spid="909">
                                            <p:txEl>
                                              <p:pRg st="0" end="0"/>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905">
                                            <p:txEl>
                                              <p:pRg st="0" end="0"/>
                                            </p:txEl>
                                          </p:spTgt>
                                        </p:tgtEl>
                                        <p:attrNameLst>
                                          <p:attrName>style.visibility</p:attrName>
                                        </p:attrNameLst>
                                      </p:cBhvr>
                                      <p:to>
                                        <p:strVal val="visible"/>
                                      </p:to>
                                    </p:set>
                                    <p:animEffect transition="in" filter="randombar(horizontal)">
                                      <p:cBhvr>
                                        <p:cTn id="46" dur="500"/>
                                        <p:tgtEl>
                                          <p:spTgt spid="9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 grpId="0" build="p"/>
      <p:bldP spid="903" grpId="0" build="p"/>
      <p:bldP spid="904" grpId="0" build="p"/>
      <p:bldP spid="905" grpId="0" build="p"/>
      <p:bldP spid="906" grpId="0" build="p"/>
      <p:bldP spid="907" grpId="0" build="p"/>
      <p:bldP spid="908" grpId="0" build="p"/>
      <p:bldP spid="90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65"/>
          <p:cNvSpPr txBox="1">
            <a:spLocks noGrp="1"/>
          </p:cNvSpPr>
          <p:nvPr>
            <p:ph type="title"/>
          </p:nvPr>
        </p:nvSpPr>
        <p:spPr>
          <a:xfrm>
            <a:off x="713225" y="547627"/>
            <a:ext cx="5304600" cy="13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952" name="Google Shape;952;p65"/>
          <p:cNvSpPr txBox="1">
            <a:spLocks noGrp="1"/>
          </p:cNvSpPr>
          <p:nvPr>
            <p:ph type="subTitle" idx="1"/>
          </p:nvPr>
        </p:nvSpPr>
        <p:spPr>
          <a:xfrm>
            <a:off x="713225" y="2029253"/>
            <a:ext cx="4448100" cy="94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Archivo Black"/>
                <a:ea typeface="Archivo Black"/>
                <a:cs typeface="Archivo Black"/>
                <a:sym typeface="Archivo Black"/>
              </a:rPr>
              <a:t>Do you have any questions?</a:t>
            </a:r>
            <a:endParaRPr sz="2000" dirty="0">
              <a:solidFill>
                <a:schemeClr val="dk1"/>
              </a:solidFill>
              <a:latin typeface="Archivo Black"/>
              <a:ea typeface="Archivo Black"/>
              <a:cs typeface="Archivo Black"/>
              <a:sym typeface="Archivo Black"/>
            </a:endParaRPr>
          </a:p>
          <a:p>
            <a:pPr marL="0" lvl="0" indent="0" algn="l" rtl="0">
              <a:spcBef>
                <a:spcPts val="0"/>
              </a:spcBef>
              <a:spcAft>
                <a:spcPts val="0"/>
              </a:spcAft>
              <a:buNone/>
            </a:pPr>
            <a:r>
              <a:rPr lang="vi-VN" dirty="0"/>
              <a:t>2052????</a:t>
            </a:r>
            <a:r>
              <a:rPr lang="en" dirty="0"/>
              <a:t>@</a:t>
            </a:r>
            <a:r>
              <a:rPr lang="vi-VN" dirty="0" err="1"/>
              <a:t>gm.uit</a:t>
            </a:r>
            <a:r>
              <a:rPr lang="en" dirty="0"/>
              <a:t>.</a:t>
            </a:r>
            <a:r>
              <a:rPr lang="vi-VN" dirty="0"/>
              <a:t>com.vn</a:t>
            </a:r>
            <a:endParaRPr dirty="0"/>
          </a:p>
          <a:p>
            <a:pPr marL="0" lvl="0" indent="0" algn="l" rtl="0">
              <a:spcBef>
                <a:spcPts val="0"/>
              </a:spcBef>
              <a:spcAft>
                <a:spcPts val="0"/>
              </a:spcAft>
              <a:buNone/>
            </a:pPr>
            <a:r>
              <a:rPr lang="en" dirty="0"/>
              <a:t>+34 654 321 432</a:t>
            </a:r>
            <a:endParaRPr dirty="0"/>
          </a:p>
          <a:p>
            <a:pPr marL="0" lvl="0" indent="0" algn="l" rtl="0">
              <a:spcBef>
                <a:spcPts val="0"/>
              </a:spcBef>
              <a:spcAft>
                <a:spcPts val="0"/>
              </a:spcAft>
              <a:buNone/>
            </a:pPr>
            <a:r>
              <a:rPr lang="en" dirty="0"/>
              <a:t>yourwebsite.com</a:t>
            </a:r>
            <a:endParaRPr dirty="0"/>
          </a:p>
        </p:txBody>
      </p:sp>
      <p:sp>
        <p:nvSpPr>
          <p:cNvPr id="953" name="Google Shape;953;p65"/>
          <p:cNvSpPr txBox="1"/>
          <p:nvPr/>
        </p:nvSpPr>
        <p:spPr>
          <a:xfrm>
            <a:off x="713225" y="4202050"/>
            <a:ext cx="4151700" cy="3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latin typeface="Comfortaa SemiBold"/>
                <a:ea typeface="Comfortaa SemiBold"/>
                <a:cs typeface="Comfortaa SemiBold"/>
                <a:sym typeface="Comfortaa SemiBold"/>
              </a:rPr>
              <a:t>Please keep this slide for attribution</a:t>
            </a:r>
            <a:endParaRPr sz="1200">
              <a:solidFill>
                <a:schemeClr val="lt2"/>
              </a:solidFill>
              <a:latin typeface="Comfortaa SemiBold"/>
              <a:ea typeface="Comfortaa SemiBold"/>
              <a:cs typeface="Comfortaa SemiBold"/>
              <a:sym typeface="Comfortaa SemiBold"/>
            </a:endParaRPr>
          </a:p>
        </p:txBody>
      </p:sp>
      <p:grpSp>
        <p:nvGrpSpPr>
          <p:cNvPr id="954" name="Google Shape;954;p65"/>
          <p:cNvGrpSpPr/>
          <p:nvPr/>
        </p:nvGrpSpPr>
        <p:grpSpPr>
          <a:xfrm>
            <a:off x="820911" y="3156375"/>
            <a:ext cx="387681" cy="387661"/>
            <a:chOff x="266768" y="1721375"/>
            <a:chExt cx="397907" cy="397887"/>
          </a:xfrm>
        </p:grpSpPr>
        <p:sp>
          <p:nvSpPr>
            <p:cNvPr id="955" name="Google Shape;955;p65"/>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5"/>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65"/>
          <p:cNvGrpSpPr/>
          <p:nvPr/>
        </p:nvGrpSpPr>
        <p:grpSpPr>
          <a:xfrm>
            <a:off x="1723307" y="3156137"/>
            <a:ext cx="387661" cy="387661"/>
            <a:chOff x="1379798" y="1723250"/>
            <a:chExt cx="397887" cy="397887"/>
          </a:xfrm>
        </p:grpSpPr>
        <p:sp>
          <p:nvSpPr>
            <p:cNvPr id="958" name="Google Shape;958;p65"/>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5"/>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5"/>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5"/>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65"/>
          <p:cNvSpPr/>
          <p:nvPr/>
        </p:nvSpPr>
        <p:spPr>
          <a:xfrm>
            <a:off x="2625692" y="3191365"/>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65"/>
          <p:cNvGrpSpPr/>
          <p:nvPr/>
        </p:nvGrpSpPr>
        <p:grpSpPr>
          <a:xfrm>
            <a:off x="4890592" y="540470"/>
            <a:ext cx="3755103" cy="3373522"/>
            <a:chOff x="5521825" y="-1850200"/>
            <a:chExt cx="3199917" cy="2874753"/>
          </a:xfrm>
        </p:grpSpPr>
        <p:sp>
          <p:nvSpPr>
            <p:cNvPr id="964" name="Google Shape;964;p65"/>
            <p:cNvSpPr/>
            <p:nvPr/>
          </p:nvSpPr>
          <p:spPr>
            <a:xfrm>
              <a:off x="5521825" y="-106179"/>
              <a:ext cx="3065225" cy="1130732"/>
            </a:xfrm>
            <a:custGeom>
              <a:avLst/>
              <a:gdLst/>
              <a:ahLst/>
              <a:cxnLst/>
              <a:rect l="l" t="t" r="r" b="b"/>
              <a:pathLst>
                <a:path w="222966" h="82250" extrusionOk="0">
                  <a:moveTo>
                    <a:pt x="82379" y="1"/>
                  </a:moveTo>
                  <a:cubicBezTo>
                    <a:pt x="77922" y="1"/>
                    <a:pt x="73529" y="1169"/>
                    <a:pt x="69656" y="3398"/>
                  </a:cubicBezTo>
                  <a:lnTo>
                    <a:pt x="13677" y="35726"/>
                  </a:lnTo>
                  <a:cubicBezTo>
                    <a:pt x="1" y="43624"/>
                    <a:pt x="11231" y="44490"/>
                    <a:pt x="16035" y="44490"/>
                  </a:cubicBezTo>
                  <a:lnTo>
                    <a:pt x="53037" y="44490"/>
                  </a:lnTo>
                  <a:lnTo>
                    <a:pt x="64636" y="51198"/>
                  </a:lnTo>
                  <a:cubicBezTo>
                    <a:pt x="66388" y="52193"/>
                    <a:pt x="68379" y="52734"/>
                    <a:pt x="70413" y="52734"/>
                  </a:cubicBezTo>
                  <a:lnTo>
                    <a:pt x="77056" y="52734"/>
                  </a:lnTo>
                  <a:cubicBezTo>
                    <a:pt x="79004" y="52734"/>
                    <a:pt x="80908" y="53254"/>
                    <a:pt x="82596" y="54206"/>
                  </a:cubicBezTo>
                  <a:lnTo>
                    <a:pt x="86036" y="56218"/>
                  </a:lnTo>
                  <a:cubicBezTo>
                    <a:pt x="87573" y="57105"/>
                    <a:pt x="89325" y="57560"/>
                    <a:pt x="91121" y="57560"/>
                  </a:cubicBezTo>
                  <a:lnTo>
                    <a:pt x="110899" y="57560"/>
                  </a:lnTo>
                  <a:cubicBezTo>
                    <a:pt x="126912" y="57560"/>
                    <a:pt x="142643" y="61779"/>
                    <a:pt x="156514" y="69786"/>
                  </a:cubicBezTo>
                  <a:lnTo>
                    <a:pt x="178087" y="82250"/>
                  </a:lnTo>
                  <a:lnTo>
                    <a:pt x="222966" y="56326"/>
                  </a:lnTo>
                  <a:lnTo>
                    <a:pt x="108735" y="17766"/>
                  </a:lnTo>
                  <a:lnTo>
                    <a:pt x="1183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5"/>
            <p:cNvSpPr/>
            <p:nvPr/>
          </p:nvSpPr>
          <p:spPr>
            <a:xfrm>
              <a:off x="6697864" y="-1850200"/>
              <a:ext cx="896323" cy="2352830"/>
            </a:xfrm>
            <a:custGeom>
              <a:avLst/>
              <a:gdLst/>
              <a:ahLst/>
              <a:cxnLst/>
              <a:rect l="l" t="t" r="r" b="b"/>
              <a:pathLst>
                <a:path w="65199" h="171146" extrusionOk="0">
                  <a:moveTo>
                    <a:pt x="58641" y="0"/>
                  </a:moveTo>
                  <a:cubicBezTo>
                    <a:pt x="57950" y="0"/>
                    <a:pt x="57170" y="223"/>
                    <a:pt x="56348" y="696"/>
                  </a:cubicBezTo>
                  <a:lnTo>
                    <a:pt x="5129" y="30277"/>
                  </a:lnTo>
                  <a:cubicBezTo>
                    <a:pt x="2294" y="31921"/>
                    <a:pt x="1" y="35881"/>
                    <a:pt x="1" y="39149"/>
                  </a:cubicBezTo>
                  <a:lnTo>
                    <a:pt x="325" y="164870"/>
                  </a:lnTo>
                  <a:cubicBezTo>
                    <a:pt x="325" y="166493"/>
                    <a:pt x="909" y="167618"/>
                    <a:pt x="1840" y="168159"/>
                  </a:cubicBezTo>
                  <a:lnTo>
                    <a:pt x="7033" y="171145"/>
                  </a:lnTo>
                  <a:lnTo>
                    <a:pt x="65198" y="3336"/>
                  </a:lnTo>
                  <a:lnTo>
                    <a:pt x="60005" y="350"/>
                  </a:lnTo>
                  <a:cubicBezTo>
                    <a:pt x="59610" y="121"/>
                    <a:pt x="59150" y="0"/>
                    <a:pt x="58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5"/>
            <p:cNvSpPr/>
            <p:nvPr/>
          </p:nvSpPr>
          <p:spPr>
            <a:xfrm>
              <a:off x="6698166" y="-1433945"/>
              <a:ext cx="666355" cy="470329"/>
            </a:xfrm>
            <a:custGeom>
              <a:avLst/>
              <a:gdLst/>
              <a:ahLst/>
              <a:cxnLst/>
              <a:rect l="l" t="t" r="r" b="b"/>
              <a:pathLst>
                <a:path w="48471" h="34212" extrusionOk="0">
                  <a:moveTo>
                    <a:pt x="43992" y="34212"/>
                  </a:moveTo>
                  <a:lnTo>
                    <a:pt x="48471" y="21272"/>
                  </a:lnTo>
                  <a:lnTo>
                    <a:pt x="5107" y="1"/>
                  </a:lnTo>
                  <a:cubicBezTo>
                    <a:pt x="2294" y="1624"/>
                    <a:pt x="0" y="5562"/>
                    <a:pt x="0" y="8808"/>
                  </a:cubicBezTo>
                  <a:lnTo>
                    <a:pt x="43992" y="34212"/>
                  </a:lnTo>
                  <a:lnTo>
                    <a:pt x="43992" y="342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5"/>
            <p:cNvSpPr/>
            <p:nvPr/>
          </p:nvSpPr>
          <p:spPr>
            <a:xfrm>
              <a:off x="6768381" y="-1850200"/>
              <a:ext cx="825812" cy="616740"/>
            </a:xfrm>
            <a:custGeom>
              <a:avLst/>
              <a:gdLst/>
              <a:ahLst/>
              <a:cxnLst/>
              <a:rect l="l" t="t" r="r" b="b"/>
              <a:pathLst>
                <a:path w="60070" h="44862" extrusionOk="0">
                  <a:moveTo>
                    <a:pt x="53512" y="0"/>
                  </a:moveTo>
                  <a:cubicBezTo>
                    <a:pt x="52821" y="0"/>
                    <a:pt x="52041" y="223"/>
                    <a:pt x="51219" y="696"/>
                  </a:cubicBezTo>
                  <a:lnTo>
                    <a:pt x="0" y="30277"/>
                  </a:lnTo>
                  <a:lnTo>
                    <a:pt x="14108" y="38413"/>
                  </a:lnTo>
                  <a:lnTo>
                    <a:pt x="12875" y="44861"/>
                  </a:lnTo>
                  <a:lnTo>
                    <a:pt x="60069" y="3336"/>
                  </a:lnTo>
                  <a:lnTo>
                    <a:pt x="54876" y="350"/>
                  </a:lnTo>
                  <a:cubicBezTo>
                    <a:pt x="54481" y="121"/>
                    <a:pt x="54021" y="0"/>
                    <a:pt x="53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5"/>
            <p:cNvSpPr/>
            <p:nvPr/>
          </p:nvSpPr>
          <p:spPr>
            <a:xfrm>
              <a:off x="6698166" y="-1190579"/>
              <a:ext cx="126147" cy="95793"/>
            </a:xfrm>
            <a:custGeom>
              <a:avLst/>
              <a:gdLst/>
              <a:ahLst/>
              <a:cxnLst/>
              <a:rect l="l" t="t" r="r" b="b"/>
              <a:pathLst>
                <a:path w="9176" h="6968" extrusionOk="0">
                  <a:moveTo>
                    <a:pt x="0" y="0"/>
                  </a:moveTo>
                  <a:lnTo>
                    <a:pt x="22" y="1666"/>
                  </a:lnTo>
                  <a:lnTo>
                    <a:pt x="9175" y="6968"/>
                  </a:lnTo>
                  <a:lnTo>
                    <a:pt x="9175" y="530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5"/>
            <p:cNvSpPr/>
            <p:nvPr/>
          </p:nvSpPr>
          <p:spPr>
            <a:xfrm>
              <a:off x="6702029" y="268679"/>
              <a:ext cx="122284" cy="93428"/>
            </a:xfrm>
            <a:custGeom>
              <a:avLst/>
              <a:gdLst/>
              <a:ahLst/>
              <a:cxnLst/>
              <a:rect l="l" t="t" r="r" b="b"/>
              <a:pathLst>
                <a:path w="8895" h="6796" extrusionOk="0">
                  <a:moveTo>
                    <a:pt x="1" y="0"/>
                  </a:moveTo>
                  <a:lnTo>
                    <a:pt x="1" y="1667"/>
                  </a:lnTo>
                  <a:lnTo>
                    <a:pt x="8894" y="6795"/>
                  </a:lnTo>
                  <a:lnTo>
                    <a:pt x="8894" y="512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5"/>
            <p:cNvSpPr/>
            <p:nvPr/>
          </p:nvSpPr>
          <p:spPr>
            <a:xfrm>
              <a:off x="6769261" y="-1809009"/>
              <a:ext cx="850214" cy="2316605"/>
            </a:xfrm>
            <a:custGeom>
              <a:avLst/>
              <a:gdLst/>
              <a:ahLst/>
              <a:cxnLst/>
              <a:rect l="l" t="t" r="r" b="b"/>
              <a:pathLst>
                <a:path w="61845" h="168511" extrusionOk="0">
                  <a:moveTo>
                    <a:pt x="58654" y="1"/>
                  </a:moveTo>
                  <a:cubicBezTo>
                    <a:pt x="57959" y="1"/>
                    <a:pt x="57176" y="228"/>
                    <a:pt x="56348" y="708"/>
                  </a:cubicBezTo>
                  <a:lnTo>
                    <a:pt x="5151" y="30267"/>
                  </a:lnTo>
                  <a:cubicBezTo>
                    <a:pt x="2295" y="31911"/>
                    <a:pt x="1" y="35893"/>
                    <a:pt x="23" y="39160"/>
                  </a:cubicBezTo>
                  <a:lnTo>
                    <a:pt x="347" y="164860"/>
                  </a:lnTo>
                  <a:cubicBezTo>
                    <a:pt x="347" y="167173"/>
                    <a:pt x="1508" y="168511"/>
                    <a:pt x="3192" y="168511"/>
                  </a:cubicBezTo>
                  <a:cubicBezTo>
                    <a:pt x="3886" y="168511"/>
                    <a:pt x="4669" y="168283"/>
                    <a:pt x="5497" y="167803"/>
                  </a:cubicBezTo>
                  <a:lnTo>
                    <a:pt x="56716" y="138244"/>
                  </a:lnTo>
                  <a:cubicBezTo>
                    <a:pt x="59551" y="136600"/>
                    <a:pt x="61844" y="132618"/>
                    <a:pt x="61844" y="129351"/>
                  </a:cubicBezTo>
                  <a:lnTo>
                    <a:pt x="61520" y="3651"/>
                  </a:lnTo>
                  <a:cubicBezTo>
                    <a:pt x="61504" y="1338"/>
                    <a:pt x="60339" y="1"/>
                    <a:pt x="586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5"/>
            <p:cNvSpPr/>
            <p:nvPr/>
          </p:nvSpPr>
          <p:spPr>
            <a:xfrm>
              <a:off x="6716603" y="-163869"/>
              <a:ext cx="39579" cy="267059"/>
            </a:xfrm>
            <a:custGeom>
              <a:avLst/>
              <a:gdLst/>
              <a:ahLst/>
              <a:cxnLst/>
              <a:rect l="l" t="t" r="r" b="b"/>
              <a:pathLst>
                <a:path w="2879" h="19426" extrusionOk="0">
                  <a:moveTo>
                    <a:pt x="857" y="0"/>
                  </a:moveTo>
                  <a:cubicBezTo>
                    <a:pt x="349" y="0"/>
                    <a:pt x="1" y="470"/>
                    <a:pt x="1" y="1275"/>
                  </a:cubicBezTo>
                  <a:lnTo>
                    <a:pt x="1" y="16487"/>
                  </a:lnTo>
                  <a:cubicBezTo>
                    <a:pt x="1" y="17548"/>
                    <a:pt x="628" y="18781"/>
                    <a:pt x="1429" y="19257"/>
                  </a:cubicBezTo>
                  <a:cubicBezTo>
                    <a:pt x="1630" y="19371"/>
                    <a:pt x="1822" y="19426"/>
                    <a:pt x="1997" y="19426"/>
                  </a:cubicBezTo>
                  <a:cubicBezTo>
                    <a:pt x="2515" y="19426"/>
                    <a:pt x="2879" y="18947"/>
                    <a:pt x="2879" y="18154"/>
                  </a:cubicBezTo>
                  <a:lnTo>
                    <a:pt x="2879" y="2942"/>
                  </a:lnTo>
                  <a:cubicBezTo>
                    <a:pt x="2879" y="1860"/>
                    <a:pt x="2230" y="626"/>
                    <a:pt x="1429" y="172"/>
                  </a:cubicBezTo>
                  <a:cubicBezTo>
                    <a:pt x="1224" y="56"/>
                    <a:pt x="1031" y="0"/>
                    <a:pt x="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a:off x="6718982" y="-975935"/>
              <a:ext cx="36307" cy="276820"/>
            </a:xfrm>
            <a:custGeom>
              <a:avLst/>
              <a:gdLst/>
              <a:ahLst/>
              <a:cxnLst/>
              <a:rect l="l" t="t" r="r" b="b"/>
              <a:pathLst>
                <a:path w="2641" h="20136" extrusionOk="0">
                  <a:moveTo>
                    <a:pt x="780" y="0"/>
                  </a:moveTo>
                  <a:cubicBezTo>
                    <a:pt x="652" y="0"/>
                    <a:pt x="535" y="33"/>
                    <a:pt x="434" y="98"/>
                  </a:cubicBezTo>
                  <a:lnTo>
                    <a:pt x="1" y="336"/>
                  </a:lnTo>
                  <a:cubicBezTo>
                    <a:pt x="97" y="283"/>
                    <a:pt x="205" y="256"/>
                    <a:pt x="322" y="256"/>
                  </a:cubicBezTo>
                  <a:cubicBezTo>
                    <a:pt x="495" y="256"/>
                    <a:pt x="691" y="315"/>
                    <a:pt x="910" y="444"/>
                  </a:cubicBezTo>
                  <a:cubicBezTo>
                    <a:pt x="1624" y="855"/>
                    <a:pt x="2208" y="1851"/>
                    <a:pt x="2208" y="2673"/>
                  </a:cubicBezTo>
                  <a:lnTo>
                    <a:pt x="2208" y="19270"/>
                  </a:lnTo>
                  <a:cubicBezTo>
                    <a:pt x="2208" y="19703"/>
                    <a:pt x="2057" y="19984"/>
                    <a:pt x="1819" y="20135"/>
                  </a:cubicBezTo>
                  <a:lnTo>
                    <a:pt x="2251" y="19876"/>
                  </a:lnTo>
                  <a:cubicBezTo>
                    <a:pt x="2489" y="19746"/>
                    <a:pt x="2641" y="19443"/>
                    <a:pt x="2641" y="19032"/>
                  </a:cubicBezTo>
                  <a:lnTo>
                    <a:pt x="2641" y="2435"/>
                  </a:lnTo>
                  <a:cubicBezTo>
                    <a:pt x="2641" y="1591"/>
                    <a:pt x="2057" y="596"/>
                    <a:pt x="1343" y="185"/>
                  </a:cubicBezTo>
                  <a:cubicBezTo>
                    <a:pt x="1144" y="60"/>
                    <a:pt x="952" y="0"/>
                    <a:pt x="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a:off x="6713633" y="-972223"/>
              <a:ext cx="35716" cy="274304"/>
            </a:xfrm>
            <a:custGeom>
              <a:avLst/>
              <a:gdLst/>
              <a:ahLst/>
              <a:cxnLst/>
              <a:rect l="l" t="t" r="r" b="b"/>
              <a:pathLst>
                <a:path w="2598" h="19953" extrusionOk="0">
                  <a:moveTo>
                    <a:pt x="727" y="1"/>
                  </a:moveTo>
                  <a:cubicBezTo>
                    <a:pt x="298" y="1"/>
                    <a:pt x="0" y="345"/>
                    <a:pt x="0" y="932"/>
                  </a:cubicBezTo>
                  <a:lnTo>
                    <a:pt x="0" y="17528"/>
                  </a:lnTo>
                  <a:cubicBezTo>
                    <a:pt x="0" y="18351"/>
                    <a:pt x="585" y="19368"/>
                    <a:pt x="1299" y="19779"/>
                  </a:cubicBezTo>
                  <a:cubicBezTo>
                    <a:pt x="1504" y="19897"/>
                    <a:pt x="1698" y="19952"/>
                    <a:pt x="1870" y="19952"/>
                  </a:cubicBezTo>
                  <a:cubicBezTo>
                    <a:pt x="2300" y="19952"/>
                    <a:pt x="2597" y="19608"/>
                    <a:pt x="2597" y="19022"/>
                  </a:cubicBezTo>
                  <a:lnTo>
                    <a:pt x="2597" y="2425"/>
                  </a:lnTo>
                  <a:cubicBezTo>
                    <a:pt x="2597" y="1581"/>
                    <a:pt x="2013" y="585"/>
                    <a:pt x="1299" y="174"/>
                  </a:cubicBezTo>
                  <a:cubicBezTo>
                    <a:pt x="1094" y="56"/>
                    <a:pt x="900" y="1"/>
                    <a:pt x="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a:off x="6769563" y="-1744748"/>
              <a:ext cx="799940" cy="2252349"/>
            </a:xfrm>
            <a:custGeom>
              <a:avLst/>
              <a:gdLst/>
              <a:ahLst/>
              <a:cxnLst/>
              <a:rect l="l" t="t" r="r" b="b"/>
              <a:pathLst>
                <a:path w="58188" h="163837" extrusionOk="0">
                  <a:moveTo>
                    <a:pt x="55018" y="1"/>
                  </a:moveTo>
                  <a:cubicBezTo>
                    <a:pt x="54324" y="1"/>
                    <a:pt x="53540" y="228"/>
                    <a:pt x="52712" y="708"/>
                  </a:cubicBezTo>
                  <a:lnTo>
                    <a:pt x="1494" y="30288"/>
                  </a:lnTo>
                  <a:cubicBezTo>
                    <a:pt x="1277" y="30418"/>
                    <a:pt x="1061" y="30570"/>
                    <a:pt x="844" y="30743"/>
                  </a:cubicBezTo>
                  <a:cubicBezTo>
                    <a:pt x="304" y="31976"/>
                    <a:pt x="1" y="33275"/>
                    <a:pt x="1" y="34486"/>
                  </a:cubicBezTo>
                  <a:lnTo>
                    <a:pt x="325" y="160186"/>
                  </a:lnTo>
                  <a:cubicBezTo>
                    <a:pt x="325" y="162499"/>
                    <a:pt x="1486" y="163837"/>
                    <a:pt x="3170" y="163837"/>
                  </a:cubicBezTo>
                  <a:cubicBezTo>
                    <a:pt x="3864" y="163837"/>
                    <a:pt x="4647" y="163609"/>
                    <a:pt x="5475" y="163129"/>
                  </a:cubicBezTo>
                  <a:lnTo>
                    <a:pt x="56694" y="133549"/>
                  </a:lnTo>
                  <a:cubicBezTo>
                    <a:pt x="56910" y="133419"/>
                    <a:pt x="57127" y="133267"/>
                    <a:pt x="57343" y="133094"/>
                  </a:cubicBezTo>
                  <a:cubicBezTo>
                    <a:pt x="57884" y="131861"/>
                    <a:pt x="58187" y="130563"/>
                    <a:pt x="58187" y="129351"/>
                  </a:cubicBezTo>
                  <a:lnTo>
                    <a:pt x="57862" y="3651"/>
                  </a:lnTo>
                  <a:cubicBezTo>
                    <a:pt x="57862" y="1338"/>
                    <a:pt x="56702" y="1"/>
                    <a:pt x="55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a:off x="6836506" y="-1536579"/>
              <a:ext cx="845444" cy="2085551"/>
            </a:xfrm>
            <a:custGeom>
              <a:avLst/>
              <a:gdLst/>
              <a:ahLst/>
              <a:cxnLst/>
              <a:rect l="l" t="t" r="r" b="b"/>
              <a:pathLst>
                <a:path w="61498" h="151704" extrusionOk="0">
                  <a:moveTo>
                    <a:pt x="61497" y="0"/>
                  </a:moveTo>
                  <a:lnTo>
                    <a:pt x="0" y="35510"/>
                  </a:lnTo>
                  <a:lnTo>
                    <a:pt x="0" y="148053"/>
                  </a:lnTo>
                  <a:cubicBezTo>
                    <a:pt x="0" y="150366"/>
                    <a:pt x="1161" y="151703"/>
                    <a:pt x="2845" y="151703"/>
                  </a:cubicBezTo>
                  <a:cubicBezTo>
                    <a:pt x="3539" y="151703"/>
                    <a:pt x="4323" y="151476"/>
                    <a:pt x="5150" y="150996"/>
                  </a:cubicBezTo>
                  <a:lnTo>
                    <a:pt x="56369" y="121437"/>
                  </a:lnTo>
                  <a:cubicBezTo>
                    <a:pt x="59204" y="119793"/>
                    <a:pt x="61497" y="115811"/>
                    <a:pt x="61497" y="112544"/>
                  </a:cubicBezTo>
                  <a:lnTo>
                    <a:pt x="61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a:off x="6836506" y="-1770334"/>
              <a:ext cx="845444" cy="748386"/>
            </a:xfrm>
            <a:custGeom>
              <a:avLst/>
              <a:gdLst/>
              <a:ahLst/>
              <a:cxnLst/>
              <a:rect l="l" t="t" r="r" b="b"/>
              <a:pathLst>
                <a:path w="61498" h="54438" extrusionOk="0">
                  <a:moveTo>
                    <a:pt x="58653" y="1"/>
                  </a:moveTo>
                  <a:cubicBezTo>
                    <a:pt x="57959" y="1"/>
                    <a:pt x="57175" y="228"/>
                    <a:pt x="56347" y="708"/>
                  </a:cubicBezTo>
                  <a:lnTo>
                    <a:pt x="5129" y="30267"/>
                  </a:lnTo>
                  <a:cubicBezTo>
                    <a:pt x="2294" y="31911"/>
                    <a:pt x="0" y="35893"/>
                    <a:pt x="0" y="39160"/>
                  </a:cubicBezTo>
                  <a:lnTo>
                    <a:pt x="0" y="54437"/>
                  </a:lnTo>
                  <a:lnTo>
                    <a:pt x="61497" y="18928"/>
                  </a:lnTo>
                  <a:lnTo>
                    <a:pt x="61497" y="3651"/>
                  </a:lnTo>
                  <a:cubicBezTo>
                    <a:pt x="61497" y="1338"/>
                    <a:pt x="60337" y="1"/>
                    <a:pt x="58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6836506" y="-609849"/>
              <a:ext cx="555110" cy="1158901"/>
            </a:xfrm>
            <a:custGeom>
              <a:avLst/>
              <a:gdLst/>
              <a:ahLst/>
              <a:cxnLst/>
              <a:rect l="l" t="t" r="r" b="b"/>
              <a:pathLst>
                <a:path w="40379" h="84299" extrusionOk="0">
                  <a:moveTo>
                    <a:pt x="28239" y="0"/>
                  </a:moveTo>
                  <a:lnTo>
                    <a:pt x="7985" y="9283"/>
                  </a:lnTo>
                  <a:lnTo>
                    <a:pt x="0" y="24257"/>
                  </a:lnTo>
                  <a:lnTo>
                    <a:pt x="0" y="80648"/>
                  </a:lnTo>
                  <a:cubicBezTo>
                    <a:pt x="0" y="82961"/>
                    <a:pt x="1161" y="84298"/>
                    <a:pt x="2845" y="84298"/>
                  </a:cubicBezTo>
                  <a:cubicBezTo>
                    <a:pt x="3539" y="84298"/>
                    <a:pt x="4323" y="84071"/>
                    <a:pt x="5150" y="83591"/>
                  </a:cubicBezTo>
                  <a:lnTo>
                    <a:pt x="40378" y="63250"/>
                  </a:lnTo>
                  <a:lnTo>
                    <a:pt x="28239" y="0"/>
                  </a:lnTo>
                  <a:close/>
                </a:path>
              </a:pathLst>
            </a:custGeom>
            <a:solidFill>
              <a:srgbClr val="2E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6881725" y="-1303594"/>
              <a:ext cx="761557" cy="743217"/>
            </a:xfrm>
            <a:custGeom>
              <a:avLst/>
              <a:gdLst/>
              <a:ahLst/>
              <a:cxnLst/>
              <a:rect l="l" t="t" r="r" b="b"/>
              <a:pathLst>
                <a:path w="55396" h="54062" extrusionOk="0">
                  <a:moveTo>
                    <a:pt x="53386" y="0"/>
                  </a:moveTo>
                  <a:cubicBezTo>
                    <a:pt x="52909" y="0"/>
                    <a:pt x="52372" y="152"/>
                    <a:pt x="51803" y="474"/>
                  </a:cubicBezTo>
                  <a:lnTo>
                    <a:pt x="3592" y="28258"/>
                  </a:lnTo>
                  <a:cubicBezTo>
                    <a:pt x="1602" y="29405"/>
                    <a:pt x="0" y="32196"/>
                    <a:pt x="0" y="34490"/>
                  </a:cubicBezTo>
                  <a:lnTo>
                    <a:pt x="0" y="51476"/>
                  </a:lnTo>
                  <a:cubicBezTo>
                    <a:pt x="0" y="53109"/>
                    <a:pt x="812" y="54062"/>
                    <a:pt x="1997" y="54062"/>
                  </a:cubicBezTo>
                  <a:cubicBezTo>
                    <a:pt x="2477" y="54062"/>
                    <a:pt x="3019" y="53906"/>
                    <a:pt x="3592" y="53575"/>
                  </a:cubicBezTo>
                  <a:lnTo>
                    <a:pt x="51803" y="25791"/>
                  </a:lnTo>
                  <a:cubicBezTo>
                    <a:pt x="53794" y="24666"/>
                    <a:pt x="55395" y="21874"/>
                    <a:pt x="55395" y="19581"/>
                  </a:cubicBezTo>
                  <a:lnTo>
                    <a:pt x="55395" y="2572"/>
                  </a:lnTo>
                  <a:cubicBezTo>
                    <a:pt x="55395" y="950"/>
                    <a:pt x="54578" y="0"/>
                    <a:pt x="53386" y="0"/>
                  </a:cubicBezTo>
                  <a:close/>
                </a:path>
              </a:pathLst>
            </a:custGeom>
            <a:solidFill>
              <a:srgbClr val="2E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6967999" y="-1427098"/>
              <a:ext cx="776129" cy="758285"/>
            </a:xfrm>
            <a:custGeom>
              <a:avLst/>
              <a:gdLst/>
              <a:ahLst/>
              <a:cxnLst/>
              <a:rect l="l" t="t" r="r" b="b"/>
              <a:pathLst>
                <a:path w="56456" h="55158" extrusionOk="0">
                  <a:moveTo>
                    <a:pt x="54335" y="368"/>
                  </a:moveTo>
                  <a:cubicBezTo>
                    <a:pt x="53686" y="0"/>
                    <a:pt x="52799" y="44"/>
                    <a:pt x="51804" y="606"/>
                  </a:cubicBezTo>
                  <a:lnTo>
                    <a:pt x="3593" y="28390"/>
                  </a:lnTo>
                  <a:cubicBezTo>
                    <a:pt x="1602" y="29537"/>
                    <a:pt x="1" y="32307"/>
                    <a:pt x="1" y="34601"/>
                  </a:cubicBezTo>
                  <a:lnTo>
                    <a:pt x="1" y="51609"/>
                  </a:lnTo>
                  <a:cubicBezTo>
                    <a:pt x="1" y="52756"/>
                    <a:pt x="412" y="53578"/>
                    <a:pt x="1061" y="53946"/>
                  </a:cubicBezTo>
                  <a:lnTo>
                    <a:pt x="3181" y="55158"/>
                  </a:lnTo>
                  <a:lnTo>
                    <a:pt x="56456" y="1580"/>
                  </a:lnTo>
                  <a:lnTo>
                    <a:pt x="54335" y="36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a:off x="6997160" y="-1408798"/>
              <a:ext cx="761557" cy="743410"/>
            </a:xfrm>
            <a:custGeom>
              <a:avLst/>
              <a:gdLst/>
              <a:ahLst/>
              <a:cxnLst/>
              <a:rect l="l" t="t" r="r" b="b"/>
              <a:pathLst>
                <a:path w="55396" h="54076" extrusionOk="0">
                  <a:moveTo>
                    <a:pt x="53398" y="0"/>
                  </a:moveTo>
                  <a:cubicBezTo>
                    <a:pt x="52918" y="0"/>
                    <a:pt x="52377" y="157"/>
                    <a:pt x="51803" y="487"/>
                  </a:cubicBezTo>
                  <a:lnTo>
                    <a:pt x="3592" y="28271"/>
                  </a:lnTo>
                  <a:cubicBezTo>
                    <a:pt x="1601" y="29418"/>
                    <a:pt x="0" y="32188"/>
                    <a:pt x="0" y="34482"/>
                  </a:cubicBezTo>
                  <a:lnTo>
                    <a:pt x="0" y="51490"/>
                  </a:lnTo>
                  <a:cubicBezTo>
                    <a:pt x="0" y="53122"/>
                    <a:pt x="812" y="54075"/>
                    <a:pt x="1997" y="54075"/>
                  </a:cubicBezTo>
                  <a:cubicBezTo>
                    <a:pt x="2477" y="54075"/>
                    <a:pt x="3019" y="53919"/>
                    <a:pt x="3592" y="53589"/>
                  </a:cubicBezTo>
                  <a:lnTo>
                    <a:pt x="51803" y="25804"/>
                  </a:lnTo>
                  <a:cubicBezTo>
                    <a:pt x="53794" y="24658"/>
                    <a:pt x="55395" y="21888"/>
                    <a:pt x="55395" y="19594"/>
                  </a:cubicBezTo>
                  <a:lnTo>
                    <a:pt x="55395" y="2586"/>
                  </a:lnTo>
                  <a:cubicBezTo>
                    <a:pt x="55395" y="953"/>
                    <a:pt x="54584" y="0"/>
                    <a:pt x="53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a:off x="7247359" y="-117481"/>
              <a:ext cx="886191" cy="785656"/>
            </a:xfrm>
            <a:custGeom>
              <a:avLst/>
              <a:gdLst/>
              <a:ahLst/>
              <a:cxnLst/>
              <a:rect l="l" t="t" r="r" b="b"/>
              <a:pathLst>
                <a:path w="64462" h="57149" extrusionOk="0">
                  <a:moveTo>
                    <a:pt x="56975" y="23349"/>
                  </a:moveTo>
                  <a:cubicBezTo>
                    <a:pt x="54270" y="20276"/>
                    <a:pt x="51976" y="16662"/>
                    <a:pt x="50310" y="12875"/>
                  </a:cubicBezTo>
                  <a:cubicBezTo>
                    <a:pt x="48428" y="8613"/>
                    <a:pt x="47324" y="4133"/>
                    <a:pt x="47346" y="0"/>
                  </a:cubicBezTo>
                  <a:lnTo>
                    <a:pt x="22" y="27503"/>
                  </a:lnTo>
                  <a:cubicBezTo>
                    <a:pt x="0" y="31636"/>
                    <a:pt x="1104" y="36094"/>
                    <a:pt x="2986" y="40378"/>
                  </a:cubicBezTo>
                  <a:cubicBezTo>
                    <a:pt x="4653" y="44165"/>
                    <a:pt x="6946" y="47779"/>
                    <a:pt x="9651" y="50851"/>
                  </a:cubicBezTo>
                  <a:cubicBezTo>
                    <a:pt x="11902" y="53426"/>
                    <a:pt x="14455" y="55590"/>
                    <a:pt x="17138" y="57148"/>
                  </a:cubicBezTo>
                  <a:lnTo>
                    <a:pt x="64462" y="29645"/>
                  </a:lnTo>
                  <a:cubicBezTo>
                    <a:pt x="61779" y="28087"/>
                    <a:pt x="59225" y="25924"/>
                    <a:pt x="56975" y="233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a:off x="7247648" y="-367679"/>
              <a:ext cx="651205" cy="628288"/>
            </a:xfrm>
            <a:custGeom>
              <a:avLst/>
              <a:gdLst/>
              <a:ahLst/>
              <a:cxnLst/>
              <a:rect l="l" t="t" r="r" b="b"/>
              <a:pathLst>
                <a:path w="47369" h="45702" extrusionOk="0">
                  <a:moveTo>
                    <a:pt x="47368" y="0"/>
                  </a:moveTo>
                  <a:lnTo>
                    <a:pt x="44" y="27503"/>
                  </a:lnTo>
                  <a:lnTo>
                    <a:pt x="1" y="45701"/>
                  </a:lnTo>
                  <a:lnTo>
                    <a:pt x="47325" y="18198"/>
                  </a:lnTo>
                  <a:lnTo>
                    <a:pt x="47368" y="0"/>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5"/>
            <p:cNvSpPr/>
            <p:nvPr/>
          </p:nvSpPr>
          <p:spPr>
            <a:xfrm>
              <a:off x="7108126" y="-609849"/>
              <a:ext cx="687485" cy="467044"/>
            </a:xfrm>
            <a:custGeom>
              <a:avLst/>
              <a:gdLst/>
              <a:ahLst/>
              <a:cxnLst/>
              <a:rect l="l" t="t" r="r" b="b"/>
              <a:pathLst>
                <a:path w="50008" h="33973" extrusionOk="0">
                  <a:moveTo>
                    <a:pt x="48168" y="3549"/>
                  </a:moveTo>
                  <a:cubicBezTo>
                    <a:pt x="47649" y="2380"/>
                    <a:pt x="47324" y="1125"/>
                    <a:pt x="47346" y="0"/>
                  </a:cubicBezTo>
                  <a:lnTo>
                    <a:pt x="22" y="27481"/>
                  </a:lnTo>
                  <a:cubicBezTo>
                    <a:pt x="0" y="28628"/>
                    <a:pt x="325" y="29883"/>
                    <a:pt x="844" y="31052"/>
                  </a:cubicBezTo>
                  <a:cubicBezTo>
                    <a:pt x="1299" y="32112"/>
                    <a:pt x="1948" y="33129"/>
                    <a:pt x="2684" y="33973"/>
                  </a:cubicBezTo>
                  <a:lnTo>
                    <a:pt x="50007" y="6470"/>
                  </a:lnTo>
                  <a:cubicBezTo>
                    <a:pt x="49272" y="5626"/>
                    <a:pt x="48623" y="4609"/>
                    <a:pt x="48168" y="35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5"/>
            <p:cNvSpPr/>
            <p:nvPr/>
          </p:nvSpPr>
          <p:spPr>
            <a:xfrm>
              <a:off x="7145013" y="-520895"/>
              <a:ext cx="711873" cy="429568"/>
            </a:xfrm>
            <a:custGeom>
              <a:avLst/>
              <a:gdLst/>
              <a:ahLst/>
              <a:cxnLst/>
              <a:rect l="l" t="t" r="r" b="b"/>
              <a:pathLst>
                <a:path w="51782" h="31247" extrusionOk="0">
                  <a:moveTo>
                    <a:pt x="47324" y="0"/>
                  </a:moveTo>
                  <a:lnTo>
                    <a:pt x="1" y="27503"/>
                  </a:lnTo>
                  <a:cubicBezTo>
                    <a:pt x="628" y="28217"/>
                    <a:pt x="1342" y="28823"/>
                    <a:pt x="2078" y="29256"/>
                  </a:cubicBezTo>
                  <a:cubicBezTo>
                    <a:pt x="2922" y="29732"/>
                    <a:pt x="3744" y="30424"/>
                    <a:pt x="4458" y="31247"/>
                  </a:cubicBezTo>
                  <a:lnTo>
                    <a:pt x="51782" y="3744"/>
                  </a:lnTo>
                  <a:cubicBezTo>
                    <a:pt x="51068" y="2921"/>
                    <a:pt x="50267" y="2229"/>
                    <a:pt x="49402" y="1753"/>
                  </a:cubicBezTo>
                  <a:cubicBezTo>
                    <a:pt x="48666" y="1320"/>
                    <a:pt x="47952" y="714"/>
                    <a:pt x="47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5"/>
            <p:cNvSpPr/>
            <p:nvPr/>
          </p:nvSpPr>
          <p:spPr>
            <a:xfrm>
              <a:off x="7206305" y="-469433"/>
              <a:ext cx="692544" cy="479843"/>
            </a:xfrm>
            <a:custGeom>
              <a:avLst/>
              <a:gdLst/>
              <a:ahLst/>
              <a:cxnLst/>
              <a:rect l="l" t="t" r="r" b="b"/>
              <a:pathLst>
                <a:path w="50376" h="34904" extrusionOk="0">
                  <a:moveTo>
                    <a:pt x="49445" y="3333"/>
                  </a:moveTo>
                  <a:cubicBezTo>
                    <a:pt x="48904" y="2121"/>
                    <a:pt x="48168" y="974"/>
                    <a:pt x="47324" y="1"/>
                  </a:cubicBezTo>
                  <a:lnTo>
                    <a:pt x="0" y="27504"/>
                  </a:lnTo>
                  <a:cubicBezTo>
                    <a:pt x="866" y="28477"/>
                    <a:pt x="1580" y="29624"/>
                    <a:pt x="2121" y="30836"/>
                  </a:cubicBezTo>
                  <a:cubicBezTo>
                    <a:pt x="2705" y="32177"/>
                    <a:pt x="3051" y="33584"/>
                    <a:pt x="3051" y="34904"/>
                  </a:cubicBezTo>
                  <a:lnTo>
                    <a:pt x="50375" y="7401"/>
                  </a:lnTo>
                  <a:cubicBezTo>
                    <a:pt x="50375" y="6081"/>
                    <a:pt x="50029" y="4675"/>
                    <a:pt x="49445" y="3333"/>
                  </a:cubicBezTo>
                  <a:lnTo>
                    <a:pt x="49445" y="333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5"/>
            <p:cNvSpPr/>
            <p:nvPr/>
          </p:nvSpPr>
          <p:spPr>
            <a:xfrm>
              <a:off x="7108428" y="-685123"/>
              <a:ext cx="650587" cy="453076"/>
            </a:xfrm>
            <a:custGeom>
              <a:avLst/>
              <a:gdLst/>
              <a:ahLst/>
              <a:cxnLst/>
              <a:rect l="l" t="t" r="r" b="b"/>
              <a:pathLst>
                <a:path w="47324" h="32957" extrusionOk="0">
                  <a:moveTo>
                    <a:pt x="47324" y="0"/>
                  </a:moveTo>
                  <a:lnTo>
                    <a:pt x="0" y="27482"/>
                  </a:lnTo>
                  <a:lnTo>
                    <a:pt x="0" y="32956"/>
                  </a:lnTo>
                  <a:lnTo>
                    <a:pt x="47324" y="5475"/>
                  </a:lnTo>
                  <a:lnTo>
                    <a:pt x="473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5"/>
            <p:cNvSpPr/>
            <p:nvPr/>
          </p:nvSpPr>
          <p:spPr>
            <a:xfrm>
              <a:off x="6946276" y="-860350"/>
              <a:ext cx="742228" cy="431053"/>
            </a:xfrm>
            <a:custGeom>
              <a:avLst/>
              <a:gdLst/>
              <a:ahLst/>
              <a:cxnLst/>
              <a:rect l="l" t="t" r="r" b="b"/>
              <a:pathLst>
                <a:path w="53990" h="31355" extrusionOk="0">
                  <a:moveTo>
                    <a:pt x="47325" y="0"/>
                  </a:moveTo>
                  <a:lnTo>
                    <a:pt x="1" y="27503"/>
                  </a:lnTo>
                  <a:lnTo>
                    <a:pt x="6666" y="31355"/>
                  </a:lnTo>
                  <a:lnTo>
                    <a:pt x="53990" y="3852"/>
                  </a:lnTo>
                  <a:lnTo>
                    <a:pt x="473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5"/>
            <p:cNvSpPr/>
            <p:nvPr/>
          </p:nvSpPr>
          <p:spPr>
            <a:xfrm>
              <a:off x="7037911" y="-807403"/>
              <a:ext cx="721098" cy="500079"/>
            </a:xfrm>
            <a:custGeom>
              <a:avLst/>
              <a:gdLst/>
              <a:ahLst/>
              <a:cxnLst/>
              <a:rect l="l" t="t" r="r" b="b"/>
              <a:pathLst>
                <a:path w="52453" h="36376" extrusionOk="0">
                  <a:moveTo>
                    <a:pt x="51566" y="5021"/>
                  </a:moveTo>
                  <a:cubicBezTo>
                    <a:pt x="51068" y="3896"/>
                    <a:pt x="50376" y="2814"/>
                    <a:pt x="49575" y="1884"/>
                  </a:cubicBezTo>
                  <a:cubicBezTo>
                    <a:pt x="48904" y="1126"/>
                    <a:pt x="48125" y="477"/>
                    <a:pt x="47325" y="1"/>
                  </a:cubicBezTo>
                  <a:lnTo>
                    <a:pt x="1" y="27504"/>
                  </a:lnTo>
                  <a:cubicBezTo>
                    <a:pt x="801" y="27958"/>
                    <a:pt x="1580" y="28629"/>
                    <a:pt x="2251" y="29386"/>
                  </a:cubicBezTo>
                  <a:cubicBezTo>
                    <a:pt x="3052" y="30317"/>
                    <a:pt x="3744" y="31399"/>
                    <a:pt x="4242" y="32524"/>
                  </a:cubicBezTo>
                  <a:cubicBezTo>
                    <a:pt x="4804" y="33801"/>
                    <a:pt x="5129" y="35142"/>
                    <a:pt x="5129" y="36376"/>
                  </a:cubicBezTo>
                  <a:lnTo>
                    <a:pt x="52453" y="8873"/>
                  </a:lnTo>
                  <a:cubicBezTo>
                    <a:pt x="52453" y="7639"/>
                    <a:pt x="52128" y="6298"/>
                    <a:pt x="51566" y="50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5"/>
            <p:cNvSpPr/>
            <p:nvPr/>
          </p:nvSpPr>
          <p:spPr>
            <a:xfrm>
              <a:off x="8071141" y="629554"/>
              <a:ext cx="650600" cy="389109"/>
            </a:xfrm>
            <a:custGeom>
              <a:avLst/>
              <a:gdLst/>
              <a:ahLst/>
              <a:cxnLst/>
              <a:rect l="l" t="t" r="r" b="b"/>
              <a:pathLst>
                <a:path w="47325" h="28304" extrusionOk="0">
                  <a:moveTo>
                    <a:pt x="47325" y="0"/>
                  </a:moveTo>
                  <a:lnTo>
                    <a:pt x="1" y="27503"/>
                  </a:lnTo>
                  <a:lnTo>
                    <a:pt x="1" y="28304"/>
                  </a:lnTo>
                  <a:lnTo>
                    <a:pt x="47325" y="801"/>
                  </a:lnTo>
                  <a:lnTo>
                    <a:pt x="47325" y="0"/>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5"/>
            <p:cNvSpPr/>
            <p:nvPr/>
          </p:nvSpPr>
          <p:spPr>
            <a:xfrm>
              <a:off x="6946276" y="-482220"/>
              <a:ext cx="1124779" cy="1500498"/>
            </a:xfrm>
            <a:custGeom>
              <a:avLst/>
              <a:gdLst/>
              <a:ahLst/>
              <a:cxnLst/>
              <a:rect l="l" t="t" r="r" b="b"/>
              <a:pathLst>
                <a:path w="81817" h="109147" extrusionOk="0">
                  <a:moveTo>
                    <a:pt x="1" y="0"/>
                  </a:moveTo>
                  <a:lnTo>
                    <a:pt x="1" y="757"/>
                  </a:lnTo>
                  <a:lnTo>
                    <a:pt x="6666" y="4631"/>
                  </a:lnTo>
                  <a:cubicBezTo>
                    <a:pt x="9132" y="6037"/>
                    <a:pt x="11145" y="9521"/>
                    <a:pt x="11123" y="12334"/>
                  </a:cubicBezTo>
                  <a:lnTo>
                    <a:pt x="11123" y="17809"/>
                  </a:lnTo>
                  <a:cubicBezTo>
                    <a:pt x="11102" y="21271"/>
                    <a:pt x="13525" y="25469"/>
                    <a:pt x="16533" y="27200"/>
                  </a:cubicBezTo>
                  <a:cubicBezTo>
                    <a:pt x="19173" y="28715"/>
                    <a:pt x="21293" y="32415"/>
                    <a:pt x="21293" y="35423"/>
                  </a:cubicBezTo>
                  <a:lnTo>
                    <a:pt x="21229" y="53621"/>
                  </a:lnTo>
                  <a:cubicBezTo>
                    <a:pt x="21207" y="64938"/>
                    <a:pt x="29192" y="78765"/>
                    <a:pt x="39037" y="84456"/>
                  </a:cubicBezTo>
                  <a:lnTo>
                    <a:pt x="81817" y="109146"/>
                  </a:lnTo>
                  <a:lnTo>
                    <a:pt x="81817" y="108367"/>
                  </a:lnTo>
                  <a:lnTo>
                    <a:pt x="39037" y="83677"/>
                  </a:lnTo>
                  <a:cubicBezTo>
                    <a:pt x="29559" y="78203"/>
                    <a:pt x="21878" y="64895"/>
                    <a:pt x="21921" y="54032"/>
                  </a:cubicBezTo>
                  <a:lnTo>
                    <a:pt x="21964" y="35834"/>
                  </a:lnTo>
                  <a:cubicBezTo>
                    <a:pt x="21986" y="32372"/>
                    <a:pt x="19541" y="28174"/>
                    <a:pt x="16533" y="26421"/>
                  </a:cubicBezTo>
                  <a:cubicBezTo>
                    <a:pt x="13915" y="24906"/>
                    <a:pt x="11772" y="21206"/>
                    <a:pt x="11794" y="18198"/>
                  </a:cubicBezTo>
                  <a:lnTo>
                    <a:pt x="11794" y="12724"/>
                  </a:lnTo>
                  <a:cubicBezTo>
                    <a:pt x="11816" y="9456"/>
                    <a:pt x="9522" y="5496"/>
                    <a:pt x="6666" y="3852"/>
                  </a:cubicBezTo>
                  <a:lnTo>
                    <a:pt x="1" y="0"/>
                  </a:lnTo>
                  <a:close/>
                </a:path>
              </a:pathLst>
            </a:custGeom>
            <a:solidFill>
              <a:srgbClr val="C3B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5"/>
            <p:cNvSpPr/>
            <p:nvPr/>
          </p:nvSpPr>
          <p:spPr>
            <a:xfrm>
              <a:off x="7482985" y="290099"/>
              <a:ext cx="1238705" cy="717537"/>
            </a:xfrm>
            <a:custGeom>
              <a:avLst/>
              <a:gdLst/>
              <a:ahLst/>
              <a:cxnLst/>
              <a:rect l="l" t="t" r="r" b="b"/>
              <a:pathLst>
                <a:path w="90104" h="52194" extrusionOk="0">
                  <a:moveTo>
                    <a:pt x="47324" y="0"/>
                  </a:moveTo>
                  <a:lnTo>
                    <a:pt x="0" y="27503"/>
                  </a:lnTo>
                  <a:lnTo>
                    <a:pt x="42780" y="52193"/>
                  </a:lnTo>
                  <a:lnTo>
                    <a:pt x="90104" y="24690"/>
                  </a:lnTo>
                  <a:lnTo>
                    <a:pt x="473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5"/>
            <p:cNvSpPr/>
            <p:nvPr/>
          </p:nvSpPr>
          <p:spPr>
            <a:xfrm>
              <a:off x="7301199" y="-58870"/>
              <a:ext cx="635726" cy="671125"/>
            </a:xfrm>
            <a:custGeom>
              <a:avLst/>
              <a:gdLst/>
              <a:ahLst/>
              <a:cxnLst/>
              <a:rect l="l" t="t" r="r" b="b"/>
              <a:pathLst>
                <a:path w="46243" h="48818" extrusionOk="0">
                  <a:moveTo>
                    <a:pt x="38237" y="0"/>
                  </a:moveTo>
                  <a:lnTo>
                    <a:pt x="36830" y="822"/>
                  </a:lnTo>
                  <a:lnTo>
                    <a:pt x="36873" y="1493"/>
                  </a:lnTo>
                  <a:lnTo>
                    <a:pt x="38280" y="671"/>
                  </a:lnTo>
                  <a:lnTo>
                    <a:pt x="38237" y="0"/>
                  </a:lnTo>
                  <a:close/>
                  <a:moveTo>
                    <a:pt x="36267" y="1147"/>
                  </a:moveTo>
                  <a:lnTo>
                    <a:pt x="34969" y="1883"/>
                  </a:lnTo>
                  <a:lnTo>
                    <a:pt x="35012" y="2575"/>
                  </a:lnTo>
                  <a:lnTo>
                    <a:pt x="36311" y="1839"/>
                  </a:lnTo>
                  <a:lnTo>
                    <a:pt x="36267" y="1147"/>
                  </a:lnTo>
                  <a:close/>
                  <a:moveTo>
                    <a:pt x="34406" y="2229"/>
                  </a:moveTo>
                  <a:cubicBezTo>
                    <a:pt x="33476" y="2770"/>
                    <a:pt x="32243" y="3484"/>
                    <a:pt x="31334" y="4025"/>
                  </a:cubicBezTo>
                  <a:lnTo>
                    <a:pt x="31377" y="4696"/>
                  </a:lnTo>
                  <a:cubicBezTo>
                    <a:pt x="32286" y="4155"/>
                    <a:pt x="33519" y="3441"/>
                    <a:pt x="34450" y="2900"/>
                  </a:cubicBezTo>
                  <a:lnTo>
                    <a:pt x="34406" y="2229"/>
                  </a:lnTo>
                  <a:close/>
                  <a:moveTo>
                    <a:pt x="35597" y="4328"/>
                  </a:moveTo>
                  <a:lnTo>
                    <a:pt x="33692" y="5431"/>
                  </a:lnTo>
                  <a:lnTo>
                    <a:pt x="33801" y="6124"/>
                  </a:lnTo>
                  <a:lnTo>
                    <a:pt x="35705" y="5020"/>
                  </a:lnTo>
                  <a:lnTo>
                    <a:pt x="35597" y="4328"/>
                  </a:lnTo>
                  <a:close/>
                  <a:moveTo>
                    <a:pt x="30750" y="4350"/>
                  </a:moveTo>
                  <a:cubicBezTo>
                    <a:pt x="29819" y="4891"/>
                    <a:pt x="28586" y="5605"/>
                    <a:pt x="27677" y="6146"/>
                  </a:cubicBezTo>
                  <a:lnTo>
                    <a:pt x="27720" y="6816"/>
                  </a:lnTo>
                  <a:cubicBezTo>
                    <a:pt x="28629" y="6297"/>
                    <a:pt x="29862" y="5561"/>
                    <a:pt x="30793" y="5042"/>
                  </a:cubicBezTo>
                  <a:lnTo>
                    <a:pt x="30750" y="4350"/>
                  </a:lnTo>
                  <a:close/>
                  <a:moveTo>
                    <a:pt x="33108" y="5778"/>
                  </a:moveTo>
                  <a:cubicBezTo>
                    <a:pt x="32264" y="6275"/>
                    <a:pt x="31117" y="6925"/>
                    <a:pt x="30273" y="7422"/>
                  </a:cubicBezTo>
                  <a:lnTo>
                    <a:pt x="30382" y="8115"/>
                  </a:lnTo>
                  <a:cubicBezTo>
                    <a:pt x="31226" y="7617"/>
                    <a:pt x="32372" y="6968"/>
                    <a:pt x="33216" y="6470"/>
                  </a:cubicBezTo>
                  <a:lnTo>
                    <a:pt x="33108" y="5778"/>
                  </a:lnTo>
                  <a:close/>
                  <a:moveTo>
                    <a:pt x="27093" y="6470"/>
                  </a:moveTo>
                  <a:cubicBezTo>
                    <a:pt x="26292" y="6946"/>
                    <a:pt x="25210" y="7574"/>
                    <a:pt x="24409" y="8028"/>
                  </a:cubicBezTo>
                  <a:lnTo>
                    <a:pt x="24453" y="8721"/>
                  </a:lnTo>
                  <a:cubicBezTo>
                    <a:pt x="25253" y="8245"/>
                    <a:pt x="26335" y="7617"/>
                    <a:pt x="27136" y="7163"/>
                  </a:cubicBezTo>
                  <a:lnTo>
                    <a:pt x="27093" y="6470"/>
                  </a:lnTo>
                  <a:close/>
                  <a:moveTo>
                    <a:pt x="29689" y="7747"/>
                  </a:moveTo>
                  <a:lnTo>
                    <a:pt x="27936" y="8785"/>
                  </a:lnTo>
                  <a:lnTo>
                    <a:pt x="28045" y="9478"/>
                  </a:lnTo>
                  <a:lnTo>
                    <a:pt x="29797" y="8439"/>
                  </a:lnTo>
                  <a:lnTo>
                    <a:pt x="29689" y="7747"/>
                  </a:lnTo>
                  <a:close/>
                  <a:moveTo>
                    <a:pt x="23825" y="8374"/>
                  </a:moveTo>
                  <a:lnTo>
                    <a:pt x="22527" y="9132"/>
                  </a:lnTo>
                  <a:lnTo>
                    <a:pt x="22570" y="9803"/>
                  </a:lnTo>
                  <a:lnTo>
                    <a:pt x="23868" y="9045"/>
                  </a:lnTo>
                  <a:lnTo>
                    <a:pt x="23825" y="8374"/>
                  </a:lnTo>
                  <a:close/>
                  <a:moveTo>
                    <a:pt x="27352" y="9110"/>
                  </a:moveTo>
                  <a:lnTo>
                    <a:pt x="25773" y="10041"/>
                  </a:lnTo>
                  <a:lnTo>
                    <a:pt x="25881" y="10733"/>
                  </a:lnTo>
                  <a:lnTo>
                    <a:pt x="27460" y="9803"/>
                  </a:lnTo>
                  <a:lnTo>
                    <a:pt x="27352" y="9110"/>
                  </a:lnTo>
                  <a:close/>
                  <a:moveTo>
                    <a:pt x="21964" y="9456"/>
                  </a:moveTo>
                  <a:lnTo>
                    <a:pt x="20276" y="10430"/>
                  </a:lnTo>
                  <a:lnTo>
                    <a:pt x="20320" y="11122"/>
                  </a:lnTo>
                  <a:lnTo>
                    <a:pt x="22007" y="10149"/>
                  </a:lnTo>
                  <a:lnTo>
                    <a:pt x="21964" y="9456"/>
                  </a:lnTo>
                  <a:close/>
                  <a:moveTo>
                    <a:pt x="25188" y="10365"/>
                  </a:moveTo>
                  <a:lnTo>
                    <a:pt x="23912" y="11122"/>
                  </a:lnTo>
                  <a:lnTo>
                    <a:pt x="24020" y="11815"/>
                  </a:lnTo>
                  <a:lnTo>
                    <a:pt x="25297" y="11058"/>
                  </a:lnTo>
                  <a:lnTo>
                    <a:pt x="25188" y="10365"/>
                  </a:lnTo>
                  <a:close/>
                  <a:moveTo>
                    <a:pt x="41050" y="11360"/>
                  </a:moveTo>
                  <a:lnTo>
                    <a:pt x="38734" y="12724"/>
                  </a:lnTo>
                  <a:lnTo>
                    <a:pt x="39037" y="13416"/>
                  </a:lnTo>
                  <a:lnTo>
                    <a:pt x="41374" y="12053"/>
                  </a:lnTo>
                  <a:lnTo>
                    <a:pt x="41050" y="11360"/>
                  </a:lnTo>
                  <a:close/>
                  <a:moveTo>
                    <a:pt x="19649" y="10798"/>
                  </a:moveTo>
                  <a:cubicBezTo>
                    <a:pt x="18610" y="11404"/>
                    <a:pt x="17247" y="12183"/>
                    <a:pt x="16230" y="12789"/>
                  </a:cubicBezTo>
                  <a:lnTo>
                    <a:pt x="16273" y="13459"/>
                  </a:lnTo>
                  <a:cubicBezTo>
                    <a:pt x="17290" y="12875"/>
                    <a:pt x="18675" y="12075"/>
                    <a:pt x="19692" y="11490"/>
                  </a:cubicBezTo>
                  <a:lnTo>
                    <a:pt x="19649" y="10798"/>
                  </a:lnTo>
                  <a:close/>
                  <a:moveTo>
                    <a:pt x="15646" y="13113"/>
                  </a:moveTo>
                  <a:lnTo>
                    <a:pt x="14369" y="13871"/>
                  </a:lnTo>
                  <a:lnTo>
                    <a:pt x="14412" y="14541"/>
                  </a:lnTo>
                  <a:lnTo>
                    <a:pt x="15689" y="13806"/>
                  </a:lnTo>
                  <a:lnTo>
                    <a:pt x="15646" y="13113"/>
                  </a:lnTo>
                  <a:close/>
                  <a:moveTo>
                    <a:pt x="23327" y="11447"/>
                  </a:moveTo>
                  <a:cubicBezTo>
                    <a:pt x="21921" y="12269"/>
                    <a:pt x="20060" y="13351"/>
                    <a:pt x="18653" y="14152"/>
                  </a:cubicBezTo>
                  <a:lnTo>
                    <a:pt x="18762" y="14866"/>
                  </a:lnTo>
                  <a:cubicBezTo>
                    <a:pt x="20168" y="14044"/>
                    <a:pt x="22029" y="12962"/>
                    <a:pt x="23436" y="12139"/>
                  </a:cubicBezTo>
                  <a:lnTo>
                    <a:pt x="23327" y="11447"/>
                  </a:lnTo>
                  <a:close/>
                  <a:moveTo>
                    <a:pt x="38150" y="13048"/>
                  </a:moveTo>
                  <a:lnTo>
                    <a:pt x="36246" y="14152"/>
                  </a:lnTo>
                  <a:lnTo>
                    <a:pt x="36549" y="14866"/>
                  </a:lnTo>
                  <a:lnTo>
                    <a:pt x="38453" y="13762"/>
                  </a:lnTo>
                  <a:lnTo>
                    <a:pt x="38150" y="13048"/>
                  </a:lnTo>
                  <a:close/>
                  <a:moveTo>
                    <a:pt x="13785" y="14195"/>
                  </a:moveTo>
                  <a:cubicBezTo>
                    <a:pt x="12876" y="14736"/>
                    <a:pt x="11643" y="15450"/>
                    <a:pt x="10712" y="15991"/>
                  </a:cubicBezTo>
                  <a:lnTo>
                    <a:pt x="10755" y="16662"/>
                  </a:lnTo>
                  <a:cubicBezTo>
                    <a:pt x="11686" y="16143"/>
                    <a:pt x="12919" y="15429"/>
                    <a:pt x="13828" y="14888"/>
                  </a:cubicBezTo>
                  <a:lnTo>
                    <a:pt x="13785" y="14195"/>
                  </a:lnTo>
                  <a:close/>
                  <a:moveTo>
                    <a:pt x="18048" y="14520"/>
                  </a:moveTo>
                  <a:cubicBezTo>
                    <a:pt x="17290" y="14953"/>
                    <a:pt x="16317" y="15537"/>
                    <a:pt x="15559" y="15970"/>
                  </a:cubicBezTo>
                  <a:lnTo>
                    <a:pt x="15667" y="16662"/>
                  </a:lnTo>
                  <a:cubicBezTo>
                    <a:pt x="16425" y="16229"/>
                    <a:pt x="17420" y="15645"/>
                    <a:pt x="18156" y="15212"/>
                  </a:cubicBezTo>
                  <a:lnTo>
                    <a:pt x="18048" y="14520"/>
                  </a:lnTo>
                  <a:close/>
                  <a:moveTo>
                    <a:pt x="35661" y="14498"/>
                  </a:moveTo>
                  <a:cubicBezTo>
                    <a:pt x="34818" y="14996"/>
                    <a:pt x="33671" y="15645"/>
                    <a:pt x="32827" y="16143"/>
                  </a:cubicBezTo>
                  <a:lnTo>
                    <a:pt x="33130" y="16835"/>
                  </a:lnTo>
                  <a:cubicBezTo>
                    <a:pt x="33995" y="16359"/>
                    <a:pt x="35121" y="15688"/>
                    <a:pt x="35964" y="15191"/>
                  </a:cubicBezTo>
                  <a:lnTo>
                    <a:pt x="35661" y="14498"/>
                  </a:lnTo>
                  <a:close/>
                  <a:moveTo>
                    <a:pt x="28867" y="15169"/>
                  </a:moveTo>
                  <a:cubicBezTo>
                    <a:pt x="28066" y="15623"/>
                    <a:pt x="26984" y="16251"/>
                    <a:pt x="26184" y="16727"/>
                  </a:cubicBezTo>
                  <a:lnTo>
                    <a:pt x="26443" y="17441"/>
                  </a:lnTo>
                  <a:cubicBezTo>
                    <a:pt x="27244" y="16965"/>
                    <a:pt x="28326" y="16337"/>
                    <a:pt x="29127" y="15861"/>
                  </a:cubicBezTo>
                  <a:lnTo>
                    <a:pt x="28867" y="15169"/>
                  </a:lnTo>
                  <a:close/>
                  <a:moveTo>
                    <a:pt x="14975" y="16294"/>
                  </a:moveTo>
                  <a:lnTo>
                    <a:pt x="13071" y="17398"/>
                  </a:lnTo>
                  <a:lnTo>
                    <a:pt x="13179" y="18112"/>
                  </a:lnTo>
                  <a:lnTo>
                    <a:pt x="15083" y="16987"/>
                  </a:lnTo>
                  <a:lnTo>
                    <a:pt x="14975" y="16294"/>
                  </a:lnTo>
                  <a:close/>
                  <a:moveTo>
                    <a:pt x="32264" y="16489"/>
                  </a:moveTo>
                  <a:lnTo>
                    <a:pt x="30490" y="17506"/>
                  </a:lnTo>
                  <a:lnTo>
                    <a:pt x="30793" y="18198"/>
                  </a:lnTo>
                  <a:lnTo>
                    <a:pt x="32567" y="17181"/>
                  </a:lnTo>
                  <a:lnTo>
                    <a:pt x="32264" y="16489"/>
                  </a:lnTo>
                  <a:close/>
                  <a:moveTo>
                    <a:pt x="25600" y="17051"/>
                  </a:moveTo>
                  <a:lnTo>
                    <a:pt x="24301" y="17809"/>
                  </a:lnTo>
                  <a:lnTo>
                    <a:pt x="24561" y="18523"/>
                  </a:lnTo>
                  <a:lnTo>
                    <a:pt x="25859" y="17766"/>
                  </a:lnTo>
                  <a:lnTo>
                    <a:pt x="25600" y="17051"/>
                  </a:lnTo>
                  <a:close/>
                  <a:moveTo>
                    <a:pt x="44144" y="17160"/>
                  </a:moveTo>
                  <a:lnTo>
                    <a:pt x="42737" y="17982"/>
                  </a:lnTo>
                  <a:lnTo>
                    <a:pt x="43148" y="18609"/>
                  </a:lnTo>
                  <a:lnTo>
                    <a:pt x="44555" y="17787"/>
                  </a:lnTo>
                  <a:lnTo>
                    <a:pt x="44144" y="17160"/>
                  </a:lnTo>
                  <a:close/>
                  <a:moveTo>
                    <a:pt x="10149" y="16316"/>
                  </a:moveTo>
                  <a:cubicBezTo>
                    <a:pt x="9219" y="16857"/>
                    <a:pt x="7986" y="17571"/>
                    <a:pt x="7055" y="18112"/>
                  </a:cubicBezTo>
                  <a:lnTo>
                    <a:pt x="7098" y="18804"/>
                  </a:lnTo>
                  <a:cubicBezTo>
                    <a:pt x="8029" y="18263"/>
                    <a:pt x="9262" y="17549"/>
                    <a:pt x="10193" y="17008"/>
                  </a:cubicBezTo>
                  <a:lnTo>
                    <a:pt x="10149" y="16337"/>
                  </a:lnTo>
                  <a:lnTo>
                    <a:pt x="10149" y="16316"/>
                  </a:lnTo>
                  <a:close/>
                  <a:moveTo>
                    <a:pt x="29906" y="17830"/>
                  </a:moveTo>
                  <a:lnTo>
                    <a:pt x="28326" y="18761"/>
                  </a:lnTo>
                  <a:lnTo>
                    <a:pt x="28651" y="19453"/>
                  </a:lnTo>
                  <a:lnTo>
                    <a:pt x="30230" y="18545"/>
                  </a:lnTo>
                  <a:lnTo>
                    <a:pt x="29906" y="17830"/>
                  </a:lnTo>
                  <a:close/>
                  <a:moveTo>
                    <a:pt x="42153" y="18307"/>
                  </a:moveTo>
                  <a:lnTo>
                    <a:pt x="40876" y="19064"/>
                  </a:lnTo>
                  <a:lnTo>
                    <a:pt x="41288" y="19691"/>
                  </a:lnTo>
                  <a:lnTo>
                    <a:pt x="42564" y="18956"/>
                  </a:lnTo>
                  <a:lnTo>
                    <a:pt x="42153" y="18307"/>
                  </a:lnTo>
                  <a:close/>
                  <a:moveTo>
                    <a:pt x="23739" y="18155"/>
                  </a:moveTo>
                  <a:lnTo>
                    <a:pt x="22051" y="19129"/>
                  </a:lnTo>
                  <a:lnTo>
                    <a:pt x="22289" y="19843"/>
                  </a:lnTo>
                  <a:lnTo>
                    <a:pt x="23977" y="18848"/>
                  </a:lnTo>
                  <a:lnTo>
                    <a:pt x="23739" y="18155"/>
                  </a:lnTo>
                  <a:close/>
                  <a:moveTo>
                    <a:pt x="12508" y="17744"/>
                  </a:moveTo>
                  <a:lnTo>
                    <a:pt x="9673" y="19388"/>
                  </a:lnTo>
                  <a:lnTo>
                    <a:pt x="9782" y="20081"/>
                  </a:lnTo>
                  <a:lnTo>
                    <a:pt x="12616" y="18436"/>
                  </a:lnTo>
                  <a:lnTo>
                    <a:pt x="12508" y="17744"/>
                  </a:lnTo>
                  <a:close/>
                  <a:moveTo>
                    <a:pt x="27763" y="19086"/>
                  </a:moveTo>
                  <a:lnTo>
                    <a:pt x="26465" y="19843"/>
                  </a:lnTo>
                  <a:lnTo>
                    <a:pt x="26768" y="20535"/>
                  </a:lnTo>
                  <a:lnTo>
                    <a:pt x="28066" y="19800"/>
                  </a:lnTo>
                  <a:lnTo>
                    <a:pt x="27763" y="19086"/>
                  </a:lnTo>
                  <a:close/>
                  <a:moveTo>
                    <a:pt x="6493" y="18458"/>
                  </a:moveTo>
                  <a:cubicBezTo>
                    <a:pt x="5670" y="18912"/>
                    <a:pt x="4610" y="19540"/>
                    <a:pt x="3788" y="20016"/>
                  </a:cubicBezTo>
                  <a:lnTo>
                    <a:pt x="3831" y="20687"/>
                  </a:lnTo>
                  <a:cubicBezTo>
                    <a:pt x="4653" y="20232"/>
                    <a:pt x="5714" y="19605"/>
                    <a:pt x="6536" y="19129"/>
                  </a:cubicBezTo>
                  <a:lnTo>
                    <a:pt x="6493" y="18458"/>
                  </a:lnTo>
                  <a:close/>
                  <a:moveTo>
                    <a:pt x="9089" y="19735"/>
                  </a:moveTo>
                  <a:lnTo>
                    <a:pt x="7315" y="20752"/>
                  </a:lnTo>
                  <a:lnTo>
                    <a:pt x="7445" y="21444"/>
                  </a:lnTo>
                  <a:lnTo>
                    <a:pt x="9197" y="20427"/>
                  </a:lnTo>
                  <a:lnTo>
                    <a:pt x="9089" y="19735"/>
                  </a:lnTo>
                  <a:close/>
                  <a:moveTo>
                    <a:pt x="45788" y="19562"/>
                  </a:moveTo>
                  <a:lnTo>
                    <a:pt x="43451" y="20903"/>
                  </a:lnTo>
                  <a:lnTo>
                    <a:pt x="43906" y="21509"/>
                  </a:lnTo>
                  <a:lnTo>
                    <a:pt x="46243" y="20167"/>
                  </a:lnTo>
                  <a:lnTo>
                    <a:pt x="45788" y="19562"/>
                  </a:lnTo>
                  <a:close/>
                  <a:moveTo>
                    <a:pt x="3225" y="20341"/>
                  </a:moveTo>
                  <a:lnTo>
                    <a:pt x="1927" y="21098"/>
                  </a:lnTo>
                  <a:lnTo>
                    <a:pt x="1970" y="21790"/>
                  </a:lnTo>
                  <a:lnTo>
                    <a:pt x="3268" y="21033"/>
                  </a:lnTo>
                  <a:lnTo>
                    <a:pt x="3225" y="20341"/>
                  </a:lnTo>
                  <a:close/>
                  <a:moveTo>
                    <a:pt x="40292" y="19388"/>
                  </a:moveTo>
                  <a:cubicBezTo>
                    <a:pt x="39383" y="19929"/>
                    <a:pt x="38150" y="20644"/>
                    <a:pt x="37219" y="21185"/>
                  </a:cubicBezTo>
                  <a:lnTo>
                    <a:pt x="37631" y="21812"/>
                  </a:lnTo>
                  <a:cubicBezTo>
                    <a:pt x="38561" y="21293"/>
                    <a:pt x="39794" y="20557"/>
                    <a:pt x="40703" y="20038"/>
                  </a:cubicBezTo>
                  <a:lnTo>
                    <a:pt x="40292" y="19388"/>
                  </a:lnTo>
                  <a:close/>
                  <a:moveTo>
                    <a:pt x="21423" y="19497"/>
                  </a:moveTo>
                  <a:cubicBezTo>
                    <a:pt x="20385" y="20081"/>
                    <a:pt x="19021" y="20882"/>
                    <a:pt x="18004" y="21466"/>
                  </a:cubicBezTo>
                  <a:lnTo>
                    <a:pt x="18264" y="22180"/>
                  </a:lnTo>
                  <a:cubicBezTo>
                    <a:pt x="19281" y="21596"/>
                    <a:pt x="20644" y="20795"/>
                    <a:pt x="21683" y="20189"/>
                  </a:cubicBezTo>
                  <a:lnTo>
                    <a:pt x="21423" y="19497"/>
                  </a:lnTo>
                  <a:close/>
                  <a:moveTo>
                    <a:pt x="6752" y="21076"/>
                  </a:moveTo>
                  <a:lnTo>
                    <a:pt x="5173" y="22007"/>
                  </a:lnTo>
                  <a:lnTo>
                    <a:pt x="5281" y="22699"/>
                  </a:lnTo>
                  <a:lnTo>
                    <a:pt x="6860" y="21790"/>
                  </a:lnTo>
                  <a:lnTo>
                    <a:pt x="6752" y="21076"/>
                  </a:lnTo>
                  <a:close/>
                  <a:moveTo>
                    <a:pt x="1343" y="21444"/>
                  </a:moveTo>
                  <a:lnTo>
                    <a:pt x="1" y="22202"/>
                  </a:lnTo>
                  <a:lnTo>
                    <a:pt x="44" y="22894"/>
                  </a:lnTo>
                  <a:lnTo>
                    <a:pt x="1386" y="22115"/>
                  </a:lnTo>
                  <a:lnTo>
                    <a:pt x="1343" y="21444"/>
                  </a:lnTo>
                  <a:close/>
                  <a:moveTo>
                    <a:pt x="42867" y="21249"/>
                  </a:moveTo>
                  <a:lnTo>
                    <a:pt x="40963" y="22353"/>
                  </a:lnTo>
                  <a:lnTo>
                    <a:pt x="41417" y="22959"/>
                  </a:lnTo>
                  <a:lnTo>
                    <a:pt x="43322" y="21855"/>
                  </a:lnTo>
                  <a:lnTo>
                    <a:pt x="42867" y="21249"/>
                  </a:lnTo>
                  <a:close/>
                  <a:moveTo>
                    <a:pt x="17420" y="21812"/>
                  </a:moveTo>
                  <a:lnTo>
                    <a:pt x="16143" y="22548"/>
                  </a:lnTo>
                  <a:lnTo>
                    <a:pt x="16403" y="23262"/>
                  </a:lnTo>
                  <a:lnTo>
                    <a:pt x="17680" y="22526"/>
                  </a:lnTo>
                  <a:lnTo>
                    <a:pt x="17420" y="21812"/>
                  </a:lnTo>
                  <a:close/>
                  <a:moveTo>
                    <a:pt x="25881" y="20189"/>
                  </a:moveTo>
                  <a:cubicBezTo>
                    <a:pt x="24474" y="20990"/>
                    <a:pt x="22613" y="22072"/>
                    <a:pt x="21228" y="22894"/>
                  </a:cubicBezTo>
                  <a:lnTo>
                    <a:pt x="21531" y="23586"/>
                  </a:lnTo>
                  <a:cubicBezTo>
                    <a:pt x="22938" y="22786"/>
                    <a:pt x="24799" y="21704"/>
                    <a:pt x="26184" y="20882"/>
                  </a:cubicBezTo>
                  <a:lnTo>
                    <a:pt x="25881" y="20189"/>
                  </a:lnTo>
                  <a:close/>
                  <a:moveTo>
                    <a:pt x="4588" y="22331"/>
                  </a:moveTo>
                  <a:lnTo>
                    <a:pt x="3290" y="23089"/>
                  </a:lnTo>
                  <a:lnTo>
                    <a:pt x="3398" y="23781"/>
                  </a:lnTo>
                  <a:lnTo>
                    <a:pt x="4697" y="23045"/>
                  </a:lnTo>
                  <a:lnTo>
                    <a:pt x="4588" y="22331"/>
                  </a:lnTo>
                  <a:close/>
                  <a:moveTo>
                    <a:pt x="36635" y="21509"/>
                  </a:moveTo>
                  <a:cubicBezTo>
                    <a:pt x="35726" y="22050"/>
                    <a:pt x="34493" y="22764"/>
                    <a:pt x="33563" y="23305"/>
                  </a:cubicBezTo>
                  <a:lnTo>
                    <a:pt x="33974" y="23933"/>
                  </a:lnTo>
                  <a:cubicBezTo>
                    <a:pt x="34904" y="23413"/>
                    <a:pt x="36138" y="22699"/>
                    <a:pt x="37068" y="22158"/>
                  </a:cubicBezTo>
                  <a:lnTo>
                    <a:pt x="36635" y="21509"/>
                  </a:lnTo>
                  <a:close/>
                  <a:moveTo>
                    <a:pt x="40379" y="22699"/>
                  </a:moveTo>
                  <a:cubicBezTo>
                    <a:pt x="39535" y="23197"/>
                    <a:pt x="38410" y="23846"/>
                    <a:pt x="37544" y="24344"/>
                  </a:cubicBezTo>
                  <a:lnTo>
                    <a:pt x="37998" y="24950"/>
                  </a:lnTo>
                  <a:cubicBezTo>
                    <a:pt x="38864" y="24452"/>
                    <a:pt x="39989" y="23781"/>
                    <a:pt x="40833" y="23305"/>
                  </a:cubicBezTo>
                  <a:lnTo>
                    <a:pt x="40379" y="22699"/>
                  </a:lnTo>
                  <a:close/>
                  <a:moveTo>
                    <a:pt x="15559" y="22894"/>
                  </a:moveTo>
                  <a:cubicBezTo>
                    <a:pt x="14650" y="23435"/>
                    <a:pt x="13417" y="24149"/>
                    <a:pt x="12486" y="24690"/>
                  </a:cubicBezTo>
                  <a:lnTo>
                    <a:pt x="12746" y="25382"/>
                  </a:lnTo>
                  <a:cubicBezTo>
                    <a:pt x="13677" y="24863"/>
                    <a:pt x="14910" y="24127"/>
                    <a:pt x="15819" y="23608"/>
                  </a:cubicBezTo>
                  <a:lnTo>
                    <a:pt x="15559" y="22894"/>
                  </a:lnTo>
                  <a:close/>
                  <a:moveTo>
                    <a:pt x="20601" y="23240"/>
                  </a:moveTo>
                  <a:cubicBezTo>
                    <a:pt x="19865" y="23673"/>
                    <a:pt x="18870" y="24257"/>
                    <a:pt x="18113" y="24690"/>
                  </a:cubicBezTo>
                  <a:lnTo>
                    <a:pt x="18437" y="25382"/>
                  </a:lnTo>
                  <a:cubicBezTo>
                    <a:pt x="19173" y="24950"/>
                    <a:pt x="20168" y="24387"/>
                    <a:pt x="20926" y="23954"/>
                  </a:cubicBezTo>
                  <a:lnTo>
                    <a:pt x="20601" y="23240"/>
                  </a:lnTo>
                  <a:close/>
                  <a:moveTo>
                    <a:pt x="2706" y="23435"/>
                  </a:moveTo>
                  <a:cubicBezTo>
                    <a:pt x="1970" y="23846"/>
                    <a:pt x="996" y="24430"/>
                    <a:pt x="282" y="24841"/>
                  </a:cubicBezTo>
                  <a:lnTo>
                    <a:pt x="390" y="25534"/>
                  </a:lnTo>
                  <a:cubicBezTo>
                    <a:pt x="1104" y="25123"/>
                    <a:pt x="2100" y="24560"/>
                    <a:pt x="2814" y="24127"/>
                  </a:cubicBezTo>
                  <a:lnTo>
                    <a:pt x="2706" y="23435"/>
                  </a:lnTo>
                  <a:close/>
                  <a:moveTo>
                    <a:pt x="33000" y="23630"/>
                  </a:moveTo>
                  <a:cubicBezTo>
                    <a:pt x="32178" y="24106"/>
                    <a:pt x="31117" y="24733"/>
                    <a:pt x="30295" y="25209"/>
                  </a:cubicBezTo>
                  <a:lnTo>
                    <a:pt x="30706" y="25837"/>
                  </a:lnTo>
                  <a:cubicBezTo>
                    <a:pt x="31529" y="25361"/>
                    <a:pt x="32589" y="24755"/>
                    <a:pt x="33411" y="24279"/>
                  </a:cubicBezTo>
                  <a:lnTo>
                    <a:pt x="33000" y="23630"/>
                  </a:lnTo>
                  <a:close/>
                  <a:moveTo>
                    <a:pt x="36981" y="24668"/>
                  </a:moveTo>
                  <a:lnTo>
                    <a:pt x="35207" y="25707"/>
                  </a:lnTo>
                  <a:lnTo>
                    <a:pt x="35661" y="26291"/>
                  </a:lnTo>
                  <a:lnTo>
                    <a:pt x="37436" y="25274"/>
                  </a:lnTo>
                  <a:lnTo>
                    <a:pt x="36981" y="24668"/>
                  </a:lnTo>
                  <a:close/>
                  <a:moveTo>
                    <a:pt x="17550" y="25036"/>
                  </a:moveTo>
                  <a:lnTo>
                    <a:pt x="15646" y="26140"/>
                  </a:lnTo>
                  <a:lnTo>
                    <a:pt x="15949" y="26832"/>
                  </a:lnTo>
                  <a:lnTo>
                    <a:pt x="17853" y="25729"/>
                  </a:lnTo>
                  <a:lnTo>
                    <a:pt x="17550" y="25036"/>
                  </a:lnTo>
                  <a:close/>
                  <a:moveTo>
                    <a:pt x="29732" y="25534"/>
                  </a:moveTo>
                  <a:lnTo>
                    <a:pt x="28434" y="26291"/>
                  </a:lnTo>
                  <a:lnTo>
                    <a:pt x="28845" y="26919"/>
                  </a:lnTo>
                  <a:lnTo>
                    <a:pt x="30144" y="26161"/>
                  </a:lnTo>
                  <a:lnTo>
                    <a:pt x="29732" y="25534"/>
                  </a:lnTo>
                  <a:close/>
                  <a:moveTo>
                    <a:pt x="11924" y="25015"/>
                  </a:moveTo>
                  <a:cubicBezTo>
                    <a:pt x="10993" y="25556"/>
                    <a:pt x="9760" y="26270"/>
                    <a:pt x="8830" y="26811"/>
                  </a:cubicBezTo>
                  <a:lnTo>
                    <a:pt x="9089" y="27503"/>
                  </a:lnTo>
                  <a:cubicBezTo>
                    <a:pt x="10020" y="26984"/>
                    <a:pt x="11253" y="26270"/>
                    <a:pt x="12162" y="25729"/>
                  </a:cubicBezTo>
                  <a:lnTo>
                    <a:pt x="11924" y="25015"/>
                  </a:lnTo>
                  <a:close/>
                  <a:moveTo>
                    <a:pt x="34644" y="26032"/>
                  </a:moveTo>
                  <a:lnTo>
                    <a:pt x="33043" y="26962"/>
                  </a:lnTo>
                  <a:lnTo>
                    <a:pt x="33498" y="27568"/>
                  </a:lnTo>
                  <a:lnTo>
                    <a:pt x="35099" y="26637"/>
                  </a:lnTo>
                  <a:lnTo>
                    <a:pt x="34644" y="26032"/>
                  </a:lnTo>
                  <a:close/>
                  <a:moveTo>
                    <a:pt x="27850" y="26616"/>
                  </a:moveTo>
                  <a:lnTo>
                    <a:pt x="26162" y="27611"/>
                  </a:lnTo>
                  <a:lnTo>
                    <a:pt x="26573" y="28239"/>
                  </a:lnTo>
                  <a:lnTo>
                    <a:pt x="28261" y="27265"/>
                  </a:lnTo>
                  <a:lnTo>
                    <a:pt x="27850" y="26616"/>
                  </a:lnTo>
                  <a:close/>
                  <a:moveTo>
                    <a:pt x="32481" y="27287"/>
                  </a:moveTo>
                  <a:lnTo>
                    <a:pt x="31182" y="28044"/>
                  </a:lnTo>
                  <a:lnTo>
                    <a:pt x="31637" y="28650"/>
                  </a:lnTo>
                  <a:lnTo>
                    <a:pt x="32935" y="27893"/>
                  </a:lnTo>
                  <a:lnTo>
                    <a:pt x="32481" y="27287"/>
                  </a:lnTo>
                  <a:close/>
                  <a:moveTo>
                    <a:pt x="15061" y="26464"/>
                  </a:moveTo>
                  <a:lnTo>
                    <a:pt x="12227" y="28131"/>
                  </a:lnTo>
                  <a:lnTo>
                    <a:pt x="12530" y="28823"/>
                  </a:lnTo>
                  <a:lnTo>
                    <a:pt x="15364" y="27178"/>
                  </a:lnTo>
                  <a:lnTo>
                    <a:pt x="15061" y="26464"/>
                  </a:lnTo>
                  <a:close/>
                  <a:moveTo>
                    <a:pt x="8267" y="27135"/>
                  </a:moveTo>
                  <a:cubicBezTo>
                    <a:pt x="7445" y="27611"/>
                    <a:pt x="6384" y="28239"/>
                    <a:pt x="5562" y="28693"/>
                  </a:cubicBezTo>
                  <a:lnTo>
                    <a:pt x="5822" y="29407"/>
                  </a:lnTo>
                  <a:cubicBezTo>
                    <a:pt x="6622" y="28931"/>
                    <a:pt x="7704" y="28325"/>
                    <a:pt x="8505" y="27849"/>
                  </a:cubicBezTo>
                  <a:lnTo>
                    <a:pt x="8267" y="27135"/>
                  </a:lnTo>
                  <a:close/>
                  <a:moveTo>
                    <a:pt x="11643" y="28455"/>
                  </a:moveTo>
                  <a:lnTo>
                    <a:pt x="9890" y="29472"/>
                  </a:lnTo>
                  <a:lnTo>
                    <a:pt x="10193" y="30186"/>
                  </a:lnTo>
                  <a:lnTo>
                    <a:pt x="11967" y="29148"/>
                  </a:lnTo>
                  <a:lnTo>
                    <a:pt x="11643" y="28455"/>
                  </a:lnTo>
                  <a:close/>
                  <a:moveTo>
                    <a:pt x="4999" y="29039"/>
                  </a:moveTo>
                  <a:lnTo>
                    <a:pt x="3701" y="29797"/>
                  </a:lnTo>
                  <a:lnTo>
                    <a:pt x="3939" y="30489"/>
                  </a:lnTo>
                  <a:lnTo>
                    <a:pt x="5259" y="29732"/>
                  </a:lnTo>
                  <a:lnTo>
                    <a:pt x="4999" y="29039"/>
                  </a:lnTo>
                  <a:close/>
                  <a:moveTo>
                    <a:pt x="25535" y="27957"/>
                  </a:moveTo>
                  <a:cubicBezTo>
                    <a:pt x="24518" y="28563"/>
                    <a:pt x="23154" y="29364"/>
                    <a:pt x="22116" y="29948"/>
                  </a:cubicBezTo>
                  <a:lnTo>
                    <a:pt x="22527" y="30597"/>
                  </a:lnTo>
                  <a:cubicBezTo>
                    <a:pt x="23565" y="29991"/>
                    <a:pt x="24929" y="29191"/>
                    <a:pt x="25946" y="28607"/>
                  </a:cubicBezTo>
                  <a:lnTo>
                    <a:pt x="25535" y="27957"/>
                  </a:lnTo>
                  <a:close/>
                  <a:moveTo>
                    <a:pt x="9306" y="29818"/>
                  </a:moveTo>
                  <a:lnTo>
                    <a:pt x="7726" y="30749"/>
                  </a:lnTo>
                  <a:lnTo>
                    <a:pt x="8029" y="31441"/>
                  </a:lnTo>
                  <a:lnTo>
                    <a:pt x="9609" y="30511"/>
                  </a:lnTo>
                  <a:lnTo>
                    <a:pt x="9306" y="29818"/>
                  </a:lnTo>
                  <a:close/>
                  <a:moveTo>
                    <a:pt x="3117" y="30121"/>
                  </a:moveTo>
                  <a:lnTo>
                    <a:pt x="1775" y="30900"/>
                  </a:lnTo>
                  <a:lnTo>
                    <a:pt x="2035" y="31614"/>
                  </a:lnTo>
                  <a:lnTo>
                    <a:pt x="3377" y="30835"/>
                  </a:lnTo>
                  <a:lnTo>
                    <a:pt x="3117" y="30121"/>
                  </a:lnTo>
                  <a:close/>
                  <a:moveTo>
                    <a:pt x="21553" y="30294"/>
                  </a:moveTo>
                  <a:lnTo>
                    <a:pt x="20255" y="31030"/>
                  </a:lnTo>
                  <a:lnTo>
                    <a:pt x="20666" y="31658"/>
                  </a:lnTo>
                  <a:lnTo>
                    <a:pt x="21964" y="30922"/>
                  </a:lnTo>
                  <a:lnTo>
                    <a:pt x="21553" y="30294"/>
                  </a:lnTo>
                  <a:close/>
                  <a:moveTo>
                    <a:pt x="30598" y="28390"/>
                  </a:moveTo>
                  <a:cubicBezTo>
                    <a:pt x="29192" y="29191"/>
                    <a:pt x="27331" y="30273"/>
                    <a:pt x="25946" y="31095"/>
                  </a:cubicBezTo>
                  <a:lnTo>
                    <a:pt x="26400" y="31679"/>
                  </a:lnTo>
                  <a:cubicBezTo>
                    <a:pt x="27785" y="30879"/>
                    <a:pt x="29646" y="29797"/>
                    <a:pt x="31052" y="28974"/>
                  </a:cubicBezTo>
                  <a:lnTo>
                    <a:pt x="30598" y="28390"/>
                  </a:lnTo>
                  <a:close/>
                  <a:moveTo>
                    <a:pt x="7142" y="31073"/>
                  </a:moveTo>
                  <a:lnTo>
                    <a:pt x="5843" y="31831"/>
                  </a:lnTo>
                  <a:lnTo>
                    <a:pt x="6168" y="32523"/>
                  </a:lnTo>
                  <a:lnTo>
                    <a:pt x="7466" y="31766"/>
                  </a:lnTo>
                  <a:lnTo>
                    <a:pt x="7142" y="31073"/>
                  </a:lnTo>
                  <a:close/>
                  <a:moveTo>
                    <a:pt x="25318" y="31441"/>
                  </a:moveTo>
                  <a:cubicBezTo>
                    <a:pt x="24582" y="31874"/>
                    <a:pt x="23587" y="32458"/>
                    <a:pt x="22851" y="32891"/>
                  </a:cubicBezTo>
                  <a:lnTo>
                    <a:pt x="23306" y="33497"/>
                  </a:lnTo>
                  <a:cubicBezTo>
                    <a:pt x="24042" y="33064"/>
                    <a:pt x="25037" y="32480"/>
                    <a:pt x="25773" y="32047"/>
                  </a:cubicBezTo>
                  <a:lnTo>
                    <a:pt x="25318" y="31441"/>
                  </a:lnTo>
                  <a:close/>
                  <a:moveTo>
                    <a:pt x="19692" y="31355"/>
                  </a:moveTo>
                  <a:cubicBezTo>
                    <a:pt x="18762" y="31896"/>
                    <a:pt x="17528" y="32610"/>
                    <a:pt x="16619" y="33151"/>
                  </a:cubicBezTo>
                  <a:lnTo>
                    <a:pt x="17031" y="33800"/>
                  </a:lnTo>
                  <a:cubicBezTo>
                    <a:pt x="17939" y="33259"/>
                    <a:pt x="19173" y="32545"/>
                    <a:pt x="20103" y="32004"/>
                  </a:cubicBezTo>
                  <a:lnTo>
                    <a:pt x="19692" y="31355"/>
                  </a:lnTo>
                  <a:close/>
                  <a:moveTo>
                    <a:pt x="5259" y="32155"/>
                  </a:moveTo>
                  <a:cubicBezTo>
                    <a:pt x="4545" y="32588"/>
                    <a:pt x="3571" y="33151"/>
                    <a:pt x="2836" y="33584"/>
                  </a:cubicBezTo>
                  <a:lnTo>
                    <a:pt x="3139" y="34276"/>
                  </a:lnTo>
                  <a:cubicBezTo>
                    <a:pt x="3874" y="33843"/>
                    <a:pt x="4848" y="33281"/>
                    <a:pt x="5584" y="32869"/>
                  </a:cubicBezTo>
                  <a:lnTo>
                    <a:pt x="5259" y="32155"/>
                  </a:lnTo>
                  <a:close/>
                  <a:moveTo>
                    <a:pt x="22267" y="33237"/>
                  </a:moveTo>
                  <a:lnTo>
                    <a:pt x="20363" y="34341"/>
                  </a:lnTo>
                  <a:lnTo>
                    <a:pt x="20817" y="34925"/>
                  </a:lnTo>
                  <a:lnTo>
                    <a:pt x="22722" y="33822"/>
                  </a:lnTo>
                  <a:lnTo>
                    <a:pt x="22267" y="33237"/>
                  </a:lnTo>
                  <a:close/>
                  <a:moveTo>
                    <a:pt x="16035" y="33497"/>
                  </a:moveTo>
                  <a:cubicBezTo>
                    <a:pt x="15105" y="34016"/>
                    <a:pt x="13871" y="34730"/>
                    <a:pt x="12963" y="35271"/>
                  </a:cubicBezTo>
                  <a:lnTo>
                    <a:pt x="13374" y="35921"/>
                  </a:lnTo>
                  <a:cubicBezTo>
                    <a:pt x="14304" y="35380"/>
                    <a:pt x="15516" y="34665"/>
                    <a:pt x="16446" y="34125"/>
                  </a:cubicBezTo>
                  <a:lnTo>
                    <a:pt x="16035" y="33497"/>
                  </a:lnTo>
                  <a:close/>
                  <a:moveTo>
                    <a:pt x="19779" y="34665"/>
                  </a:moveTo>
                  <a:lnTo>
                    <a:pt x="16944" y="36310"/>
                  </a:lnTo>
                  <a:lnTo>
                    <a:pt x="17398" y="36916"/>
                  </a:lnTo>
                  <a:lnTo>
                    <a:pt x="20233" y="35271"/>
                  </a:lnTo>
                  <a:lnTo>
                    <a:pt x="19779" y="34665"/>
                  </a:lnTo>
                  <a:close/>
                  <a:moveTo>
                    <a:pt x="12378" y="35618"/>
                  </a:moveTo>
                  <a:cubicBezTo>
                    <a:pt x="11578" y="36072"/>
                    <a:pt x="10496" y="36700"/>
                    <a:pt x="9695" y="37176"/>
                  </a:cubicBezTo>
                  <a:lnTo>
                    <a:pt x="10106" y="37803"/>
                  </a:lnTo>
                  <a:cubicBezTo>
                    <a:pt x="10907" y="37349"/>
                    <a:pt x="11989" y="36721"/>
                    <a:pt x="12789" y="36245"/>
                  </a:cubicBezTo>
                  <a:lnTo>
                    <a:pt x="12378" y="35618"/>
                  </a:lnTo>
                  <a:close/>
                  <a:moveTo>
                    <a:pt x="16360" y="36656"/>
                  </a:moveTo>
                  <a:lnTo>
                    <a:pt x="14607" y="37673"/>
                  </a:lnTo>
                  <a:lnTo>
                    <a:pt x="15061" y="38279"/>
                  </a:lnTo>
                  <a:lnTo>
                    <a:pt x="16814" y="37262"/>
                  </a:lnTo>
                  <a:lnTo>
                    <a:pt x="16360" y="36656"/>
                  </a:lnTo>
                  <a:close/>
                  <a:moveTo>
                    <a:pt x="27417" y="37500"/>
                  </a:moveTo>
                  <a:lnTo>
                    <a:pt x="26140" y="38236"/>
                  </a:lnTo>
                  <a:lnTo>
                    <a:pt x="26660" y="38734"/>
                  </a:lnTo>
                  <a:lnTo>
                    <a:pt x="27936" y="37998"/>
                  </a:lnTo>
                  <a:lnTo>
                    <a:pt x="27417" y="37500"/>
                  </a:lnTo>
                  <a:close/>
                  <a:moveTo>
                    <a:pt x="9111" y="37500"/>
                  </a:moveTo>
                  <a:lnTo>
                    <a:pt x="7812" y="38258"/>
                  </a:lnTo>
                  <a:lnTo>
                    <a:pt x="8224" y="38907"/>
                  </a:lnTo>
                  <a:lnTo>
                    <a:pt x="9522" y="38149"/>
                  </a:lnTo>
                  <a:lnTo>
                    <a:pt x="9111" y="37500"/>
                  </a:lnTo>
                  <a:close/>
                  <a:moveTo>
                    <a:pt x="14023" y="38019"/>
                  </a:moveTo>
                  <a:lnTo>
                    <a:pt x="12443" y="38928"/>
                  </a:lnTo>
                  <a:lnTo>
                    <a:pt x="12898" y="39534"/>
                  </a:lnTo>
                  <a:lnTo>
                    <a:pt x="14477" y="38604"/>
                  </a:lnTo>
                  <a:lnTo>
                    <a:pt x="14023" y="38019"/>
                  </a:lnTo>
                  <a:close/>
                  <a:moveTo>
                    <a:pt x="31615" y="38063"/>
                  </a:moveTo>
                  <a:cubicBezTo>
                    <a:pt x="30879" y="38496"/>
                    <a:pt x="29884" y="39080"/>
                    <a:pt x="29127" y="39513"/>
                  </a:cubicBezTo>
                  <a:lnTo>
                    <a:pt x="29689" y="39945"/>
                  </a:lnTo>
                  <a:cubicBezTo>
                    <a:pt x="30447" y="39513"/>
                    <a:pt x="31420" y="38928"/>
                    <a:pt x="32178" y="38496"/>
                  </a:cubicBezTo>
                  <a:lnTo>
                    <a:pt x="31615" y="38063"/>
                  </a:lnTo>
                  <a:close/>
                  <a:moveTo>
                    <a:pt x="7228" y="38604"/>
                  </a:moveTo>
                  <a:lnTo>
                    <a:pt x="5908" y="39383"/>
                  </a:lnTo>
                  <a:lnTo>
                    <a:pt x="6319" y="40010"/>
                  </a:lnTo>
                  <a:lnTo>
                    <a:pt x="7661" y="39231"/>
                  </a:lnTo>
                  <a:lnTo>
                    <a:pt x="7228" y="38604"/>
                  </a:lnTo>
                  <a:close/>
                  <a:moveTo>
                    <a:pt x="11859" y="39275"/>
                  </a:moveTo>
                  <a:lnTo>
                    <a:pt x="10582" y="40010"/>
                  </a:lnTo>
                  <a:lnTo>
                    <a:pt x="11037" y="40616"/>
                  </a:lnTo>
                  <a:lnTo>
                    <a:pt x="12313" y="39859"/>
                  </a:lnTo>
                  <a:lnTo>
                    <a:pt x="11859" y="39275"/>
                  </a:lnTo>
                  <a:close/>
                  <a:moveTo>
                    <a:pt x="25556" y="38582"/>
                  </a:moveTo>
                  <a:cubicBezTo>
                    <a:pt x="24647" y="39123"/>
                    <a:pt x="23414" y="39837"/>
                    <a:pt x="22484" y="40378"/>
                  </a:cubicBezTo>
                  <a:lnTo>
                    <a:pt x="23003" y="40854"/>
                  </a:lnTo>
                  <a:cubicBezTo>
                    <a:pt x="23933" y="40335"/>
                    <a:pt x="25167" y="39599"/>
                    <a:pt x="26097" y="39080"/>
                  </a:cubicBezTo>
                  <a:lnTo>
                    <a:pt x="25556" y="38582"/>
                  </a:lnTo>
                  <a:close/>
                  <a:moveTo>
                    <a:pt x="28564" y="39837"/>
                  </a:moveTo>
                  <a:lnTo>
                    <a:pt x="26660" y="40962"/>
                  </a:lnTo>
                  <a:lnTo>
                    <a:pt x="27201" y="41373"/>
                  </a:lnTo>
                  <a:lnTo>
                    <a:pt x="29105" y="40270"/>
                  </a:lnTo>
                  <a:lnTo>
                    <a:pt x="28564" y="39837"/>
                  </a:lnTo>
                  <a:close/>
                  <a:moveTo>
                    <a:pt x="9998" y="40356"/>
                  </a:moveTo>
                  <a:cubicBezTo>
                    <a:pt x="9262" y="40789"/>
                    <a:pt x="8289" y="41352"/>
                    <a:pt x="7553" y="41785"/>
                  </a:cubicBezTo>
                  <a:lnTo>
                    <a:pt x="8007" y="42369"/>
                  </a:lnTo>
                  <a:cubicBezTo>
                    <a:pt x="8743" y="41958"/>
                    <a:pt x="9717" y="41373"/>
                    <a:pt x="10452" y="40962"/>
                  </a:cubicBezTo>
                  <a:lnTo>
                    <a:pt x="9998" y="40356"/>
                  </a:lnTo>
                  <a:close/>
                  <a:moveTo>
                    <a:pt x="21899" y="40703"/>
                  </a:moveTo>
                  <a:cubicBezTo>
                    <a:pt x="20990" y="41244"/>
                    <a:pt x="19757" y="41958"/>
                    <a:pt x="18827" y="42499"/>
                  </a:cubicBezTo>
                  <a:lnTo>
                    <a:pt x="19368" y="42975"/>
                  </a:lnTo>
                  <a:cubicBezTo>
                    <a:pt x="20276" y="42455"/>
                    <a:pt x="21510" y="41741"/>
                    <a:pt x="22440" y="41200"/>
                  </a:cubicBezTo>
                  <a:lnTo>
                    <a:pt x="21899" y="40703"/>
                  </a:lnTo>
                  <a:close/>
                  <a:moveTo>
                    <a:pt x="26076" y="41287"/>
                  </a:moveTo>
                  <a:lnTo>
                    <a:pt x="23241" y="42931"/>
                  </a:lnTo>
                  <a:lnTo>
                    <a:pt x="23782" y="43364"/>
                  </a:lnTo>
                  <a:lnTo>
                    <a:pt x="26638" y="41720"/>
                  </a:lnTo>
                  <a:lnTo>
                    <a:pt x="26076" y="41287"/>
                  </a:lnTo>
                  <a:close/>
                  <a:moveTo>
                    <a:pt x="22657" y="43278"/>
                  </a:moveTo>
                  <a:lnTo>
                    <a:pt x="20904" y="44295"/>
                  </a:lnTo>
                  <a:lnTo>
                    <a:pt x="21445" y="44728"/>
                  </a:lnTo>
                  <a:lnTo>
                    <a:pt x="23219" y="43710"/>
                  </a:lnTo>
                  <a:lnTo>
                    <a:pt x="22657" y="43278"/>
                  </a:lnTo>
                  <a:close/>
                  <a:moveTo>
                    <a:pt x="18264" y="42823"/>
                  </a:moveTo>
                  <a:cubicBezTo>
                    <a:pt x="17442" y="43299"/>
                    <a:pt x="16381" y="43927"/>
                    <a:pt x="15559" y="44381"/>
                  </a:cubicBezTo>
                  <a:lnTo>
                    <a:pt x="16100" y="44879"/>
                  </a:lnTo>
                  <a:cubicBezTo>
                    <a:pt x="16901" y="44403"/>
                    <a:pt x="17983" y="43797"/>
                    <a:pt x="18783" y="43321"/>
                  </a:cubicBezTo>
                  <a:lnTo>
                    <a:pt x="18264" y="42823"/>
                  </a:lnTo>
                  <a:close/>
                  <a:moveTo>
                    <a:pt x="14997" y="44728"/>
                  </a:moveTo>
                  <a:lnTo>
                    <a:pt x="13698" y="45485"/>
                  </a:lnTo>
                  <a:lnTo>
                    <a:pt x="14218" y="45961"/>
                  </a:lnTo>
                  <a:lnTo>
                    <a:pt x="15516" y="45204"/>
                  </a:lnTo>
                  <a:lnTo>
                    <a:pt x="14997" y="44728"/>
                  </a:lnTo>
                  <a:close/>
                  <a:moveTo>
                    <a:pt x="20320" y="44641"/>
                  </a:moveTo>
                  <a:lnTo>
                    <a:pt x="18740" y="45550"/>
                  </a:lnTo>
                  <a:lnTo>
                    <a:pt x="19281" y="45983"/>
                  </a:lnTo>
                  <a:lnTo>
                    <a:pt x="20882" y="45052"/>
                  </a:lnTo>
                  <a:lnTo>
                    <a:pt x="20320" y="44641"/>
                  </a:lnTo>
                  <a:close/>
                  <a:moveTo>
                    <a:pt x="18156" y="45896"/>
                  </a:moveTo>
                  <a:lnTo>
                    <a:pt x="16857" y="46632"/>
                  </a:lnTo>
                  <a:lnTo>
                    <a:pt x="17420" y="47064"/>
                  </a:lnTo>
                  <a:lnTo>
                    <a:pt x="18718" y="46307"/>
                  </a:lnTo>
                  <a:lnTo>
                    <a:pt x="18156" y="45896"/>
                  </a:lnTo>
                  <a:close/>
                  <a:moveTo>
                    <a:pt x="13114" y="45809"/>
                  </a:moveTo>
                  <a:lnTo>
                    <a:pt x="11772" y="46588"/>
                  </a:lnTo>
                  <a:lnTo>
                    <a:pt x="12313" y="47086"/>
                  </a:lnTo>
                  <a:lnTo>
                    <a:pt x="13633" y="46307"/>
                  </a:lnTo>
                  <a:lnTo>
                    <a:pt x="13114" y="45809"/>
                  </a:lnTo>
                  <a:close/>
                  <a:moveTo>
                    <a:pt x="16273" y="46978"/>
                  </a:moveTo>
                  <a:cubicBezTo>
                    <a:pt x="15559" y="47411"/>
                    <a:pt x="14585" y="47973"/>
                    <a:pt x="13850" y="48384"/>
                  </a:cubicBezTo>
                  <a:lnTo>
                    <a:pt x="14391" y="48817"/>
                  </a:lnTo>
                  <a:cubicBezTo>
                    <a:pt x="15126" y="48406"/>
                    <a:pt x="16100" y="47822"/>
                    <a:pt x="16836" y="47411"/>
                  </a:cubicBezTo>
                  <a:lnTo>
                    <a:pt x="16273" y="469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5"/>
            <p:cNvSpPr/>
            <p:nvPr/>
          </p:nvSpPr>
          <p:spPr>
            <a:xfrm>
              <a:off x="7292276" y="-158534"/>
              <a:ext cx="553034" cy="368584"/>
            </a:xfrm>
            <a:custGeom>
              <a:avLst/>
              <a:gdLst/>
              <a:ahLst/>
              <a:cxnLst/>
              <a:rect l="l" t="t" r="r" b="b"/>
              <a:pathLst>
                <a:path w="40228" h="26811" extrusionOk="0">
                  <a:moveTo>
                    <a:pt x="40227" y="0"/>
                  </a:moveTo>
                  <a:lnTo>
                    <a:pt x="38756" y="866"/>
                  </a:lnTo>
                  <a:lnTo>
                    <a:pt x="38756" y="1580"/>
                  </a:lnTo>
                  <a:lnTo>
                    <a:pt x="40227" y="714"/>
                  </a:lnTo>
                  <a:lnTo>
                    <a:pt x="40227" y="0"/>
                  </a:lnTo>
                  <a:close/>
                  <a:moveTo>
                    <a:pt x="17831" y="152"/>
                  </a:moveTo>
                  <a:lnTo>
                    <a:pt x="16273" y="1039"/>
                  </a:lnTo>
                  <a:lnTo>
                    <a:pt x="16273" y="1948"/>
                  </a:lnTo>
                  <a:lnTo>
                    <a:pt x="17831" y="1039"/>
                  </a:lnTo>
                  <a:lnTo>
                    <a:pt x="17831" y="152"/>
                  </a:lnTo>
                  <a:close/>
                  <a:moveTo>
                    <a:pt x="38150" y="1212"/>
                  </a:moveTo>
                  <a:lnTo>
                    <a:pt x="36808" y="2013"/>
                  </a:lnTo>
                  <a:lnTo>
                    <a:pt x="36808" y="2705"/>
                  </a:lnTo>
                  <a:lnTo>
                    <a:pt x="38150" y="1926"/>
                  </a:lnTo>
                  <a:lnTo>
                    <a:pt x="38150" y="1212"/>
                  </a:lnTo>
                  <a:close/>
                  <a:moveTo>
                    <a:pt x="36202" y="2359"/>
                  </a:moveTo>
                  <a:lnTo>
                    <a:pt x="32957" y="4241"/>
                  </a:lnTo>
                  <a:lnTo>
                    <a:pt x="32957" y="4955"/>
                  </a:lnTo>
                  <a:lnTo>
                    <a:pt x="36202" y="3073"/>
                  </a:lnTo>
                  <a:lnTo>
                    <a:pt x="36202" y="2359"/>
                  </a:lnTo>
                  <a:close/>
                  <a:moveTo>
                    <a:pt x="17853" y="2554"/>
                  </a:moveTo>
                  <a:lnTo>
                    <a:pt x="14390" y="4566"/>
                  </a:lnTo>
                  <a:lnTo>
                    <a:pt x="14390" y="5453"/>
                  </a:lnTo>
                  <a:lnTo>
                    <a:pt x="17853" y="3441"/>
                  </a:lnTo>
                  <a:lnTo>
                    <a:pt x="17853" y="2554"/>
                  </a:lnTo>
                  <a:close/>
                  <a:moveTo>
                    <a:pt x="11556" y="3787"/>
                  </a:moveTo>
                  <a:lnTo>
                    <a:pt x="9998" y="4696"/>
                  </a:lnTo>
                  <a:lnTo>
                    <a:pt x="9998" y="5583"/>
                  </a:lnTo>
                  <a:lnTo>
                    <a:pt x="11556" y="4696"/>
                  </a:lnTo>
                  <a:lnTo>
                    <a:pt x="11556" y="3787"/>
                  </a:lnTo>
                  <a:close/>
                  <a:moveTo>
                    <a:pt x="34536" y="6037"/>
                  </a:moveTo>
                  <a:lnTo>
                    <a:pt x="34536" y="6050"/>
                  </a:lnTo>
                  <a:lnTo>
                    <a:pt x="34558" y="6037"/>
                  </a:lnTo>
                  <a:close/>
                  <a:moveTo>
                    <a:pt x="37154" y="4523"/>
                  </a:moveTo>
                  <a:lnTo>
                    <a:pt x="35164" y="5670"/>
                  </a:lnTo>
                  <a:lnTo>
                    <a:pt x="35164" y="6384"/>
                  </a:lnTo>
                  <a:lnTo>
                    <a:pt x="37154" y="5215"/>
                  </a:lnTo>
                  <a:lnTo>
                    <a:pt x="37154" y="4523"/>
                  </a:lnTo>
                  <a:close/>
                  <a:moveTo>
                    <a:pt x="17593" y="1839"/>
                  </a:moveTo>
                  <a:lnTo>
                    <a:pt x="9998" y="6254"/>
                  </a:lnTo>
                  <a:lnTo>
                    <a:pt x="9998" y="6449"/>
                  </a:lnTo>
                  <a:lnTo>
                    <a:pt x="17593" y="2034"/>
                  </a:lnTo>
                  <a:lnTo>
                    <a:pt x="17593" y="1839"/>
                  </a:lnTo>
                  <a:close/>
                  <a:moveTo>
                    <a:pt x="18134" y="4782"/>
                  </a:moveTo>
                  <a:lnTo>
                    <a:pt x="16251" y="5886"/>
                  </a:lnTo>
                  <a:lnTo>
                    <a:pt x="16251" y="6773"/>
                  </a:lnTo>
                  <a:lnTo>
                    <a:pt x="18134" y="5691"/>
                  </a:lnTo>
                  <a:lnTo>
                    <a:pt x="18134" y="4782"/>
                  </a:lnTo>
                  <a:close/>
                  <a:moveTo>
                    <a:pt x="32351" y="4588"/>
                  </a:moveTo>
                  <a:lnTo>
                    <a:pt x="29105" y="6470"/>
                  </a:lnTo>
                  <a:lnTo>
                    <a:pt x="29105" y="7184"/>
                  </a:lnTo>
                  <a:lnTo>
                    <a:pt x="32351" y="5302"/>
                  </a:lnTo>
                  <a:lnTo>
                    <a:pt x="32351" y="4588"/>
                  </a:lnTo>
                  <a:close/>
                  <a:moveTo>
                    <a:pt x="13460" y="5107"/>
                  </a:moveTo>
                  <a:lnTo>
                    <a:pt x="9998" y="7119"/>
                  </a:lnTo>
                  <a:lnTo>
                    <a:pt x="9998" y="8006"/>
                  </a:lnTo>
                  <a:lnTo>
                    <a:pt x="13460" y="5994"/>
                  </a:lnTo>
                  <a:lnTo>
                    <a:pt x="13460" y="5107"/>
                  </a:lnTo>
                  <a:close/>
                  <a:moveTo>
                    <a:pt x="21380" y="4458"/>
                  </a:moveTo>
                  <a:lnTo>
                    <a:pt x="15278" y="8006"/>
                  </a:lnTo>
                  <a:lnTo>
                    <a:pt x="15278" y="8201"/>
                  </a:lnTo>
                  <a:lnTo>
                    <a:pt x="21380" y="4674"/>
                  </a:lnTo>
                  <a:lnTo>
                    <a:pt x="21380" y="4458"/>
                  </a:lnTo>
                  <a:close/>
                  <a:moveTo>
                    <a:pt x="8072" y="8223"/>
                  </a:moveTo>
                  <a:lnTo>
                    <a:pt x="8072" y="8235"/>
                  </a:lnTo>
                  <a:lnTo>
                    <a:pt x="8094" y="8223"/>
                  </a:lnTo>
                  <a:close/>
                  <a:moveTo>
                    <a:pt x="34536" y="6050"/>
                  </a:moveTo>
                  <a:lnTo>
                    <a:pt x="31572" y="7768"/>
                  </a:lnTo>
                  <a:lnTo>
                    <a:pt x="31572" y="8483"/>
                  </a:lnTo>
                  <a:lnTo>
                    <a:pt x="34536" y="6751"/>
                  </a:lnTo>
                  <a:lnTo>
                    <a:pt x="34536" y="6050"/>
                  </a:lnTo>
                  <a:close/>
                  <a:moveTo>
                    <a:pt x="15537" y="6297"/>
                  </a:moveTo>
                  <a:lnTo>
                    <a:pt x="12508" y="8071"/>
                  </a:lnTo>
                  <a:lnTo>
                    <a:pt x="12508" y="8959"/>
                  </a:lnTo>
                  <a:lnTo>
                    <a:pt x="15537" y="7206"/>
                  </a:lnTo>
                  <a:lnTo>
                    <a:pt x="15537" y="6297"/>
                  </a:lnTo>
                  <a:close/>
                  <a:moveTo>
                    <a:pt x="28499" y="6816"/>
                  </a:moveTo>
                  <a:lnTo>
                    <a:pt x="25664" y="8461"/>
                  </a:lnTo>
                  <a:lnTo>
                    <a:pt x="25664" y="9175"/>
                  </a:lnTo>
                  <a:lnTo>
                    <a:pt x="28499" y="7530"/>
                  </a:lnTo>
                  <a:lnTo>
                    <a:pt x="28499" y="6816"/>
                  </a:lnTo>
                  <a:close/>
                  <a:moveTo>
                    <a:pt x="30966" y="8115"/>
                  </a:moveTo>
                  <a:lnTo>
                    <a:pt x="29105" y="9197"/>
                  </a:lnTo>
                  <a:lnTo>
                    <a:pt x="29105" y="9911"/>
                  </a:lnTo>
                  <a:lnTo>
                    <a:pt x="30966" y="8829"/>
                  </a:lnTo>
                  <a:lnTo>
                    <a:pt x="30966" y="8115"/>
                  </a:lnTo>
                  <a:close/>
                  <a:moveTo>
                    <a:pt x="25058" y="8829"/>
                  </a:moveTo>
                  <a:lnTo>
                    <a:pt x="23695" y="9608"/>
                  </a:lnTo>
                  <a:lnTo>
                    <a:pt x="23695" y="10322"/>
                  </a:lnTo>
                  <a:lnTo>
                    <a:pt x="25058" y="9521"/>
                  </a:lnTo>
                  <a:lnTo>
                    <a:pt x="25058" y="8829"/>
                  </a:lnTo>
                  <a:close/>
                  <a:moveTo>
                    <a:pt x="11707" y="8526"/>
                  </a:moveTo>
                  <a:lnTo>
                    <a:pt x="9825" y="9629"/>
                  </a:lnTo>
                  <a:lnTo>
                    <a:pt x="9825" y="10517"/>
                  </a:lnTo>
                  <a:lnTo>
                    <a:pt x="11707" y="9413"/>
                  </a:lnTo>
                  <a:lnTo>
                    <a:pt x="11707" y="8526"/>
                  </a:lnTo>
                  <a:close/>
                  <a:moveTo>
                    <a:pt x="8072" y="8235"/>
                  </a:moveTo>
                  <a:lnTo>
                    <a:pt x="4978" y="10019"/>
                  </a:lnTo>
                  <a:lnTo>
                    <a:pt x="4978" y="10928"/>
                  </a:lnTo>
                  <a:lnTo>
                    <a:pt x="8072" y="9110"/>
                  </a:lnTo>
                  <a:lnTo>
                    <a:pt x="8072" y="8235"/>
                  </a:lnTo>
                  <a:close/>
                  <a:moveTo>
                    <a:pt x="28499" y="9543"/>
                  </a:moveTo>
                  <a:lnTo>
                    <a:pt x="26833" y="10517"/>
                  </a:lnTo>
                  <a:lnTo>
                    <a:pt x="26833" y="11231"/>
                  </a:lnTo>
                  <a:lnTo>
                    <a:pt x="28499" y="10257"/>
                  </a:lnTo>
                  <a:lnTo>
                    <a:pt x="28499" y="9543"/>
                  </a:lnTo>
                  <a:close/>
                  <a:moveTo>
                    <a:pt x="14499" y="8461"/>
                  </a:moveTo>
                  <a:lnTo>
                    <a:pt x="9868" y="11144"/>
                  </a:lnTo>
                  <a:lnTo>
                    <a:pt x="9868" y="11361"/>
                  </a:lnTo>
                  <a:lnTo>
                    <a:pt x="14499" y="8656"/>
                  </a:lnTo>
                  <a:lnTo>
                    <a:pt x="14499" y="8461"/>
                  </a:lnTo>
                  <a:close/>
                  <a:moveTo>
                    <a:pt x="23089" y="9976"/>
                  </a:moveTo>
                  <a:lnTo>
                    <a:pt x="21315" y="10993"/>
                  </a:lnTo>
                  <a:lnTo>
                    <a:pt x="21315" y="11707"/>
                  </a:lnTo>
                  <a:lnTo>
                    <a:pt x="23089" y="10668"/>
                  </a:lnTo>
                  <a:lnTo>
                    <a:pt x="23089" y="9976"/>
                  </a:lnTo>
                  <a:close/>
                  <a:moveTo>
                    <a:pt x="4242" y="10452"/>
                  </a:moveTo>
                  <a:lnTo>
                    <a:pt x="3052" y="11144"/>
                  </a:lnTo>
                  <a:lnTo>
                    <a:pt x="3052" y="12031"/>
                  </a:lnTo>
                  <a:lnTo>
                    <a:pt x="4242" y="11361"/>
                  </a:lnTo>
                  <a:lnTo>
                    <a:pt x="4242" y="10452"/>
                  </a:lnTo>
                  <a:close/>
                  <a:moveTo>
                    <a:pt x="8461" y="7141"/>
                  </a:moveTo>
                  <a:lnTo>
                    <a:pt x="174" y="11945"/>
                  </a:lnTo>
                  <a:lnTo>
                    <a:pt x="174" y="12161"/>
                  </a:lnTo>
                  <a:lnTo>
                    <a:pt x="8461" y="7336"/>
                  </a:lnTo>
                  <a:lnTo>
                    <a:pt x="8461" y="7141"/>
                  </a:lnTo>
                  <a:close/>
                  <a:moveTo>
                    <a:pt x="26227" y="10863"/>
                  </a:moveTo>
                  <a:lnTo>
                    <a:pt x="24864" y="11663"/>
                  </a:lnTo>
                  <a:lnTo>
                    <a:pt x="24864" y="12378"/>
                  </a:lnTo>
                  <a:lnTo>
                    <a:pt x="26227" y="11577"/>
                  </a:lnTo>
                  <a:lnTo>
                    <a:pt x="26227" y="10863"/>
                  </a:lnTo>
                  <a:close/>
                  <a:moveTo>
                    <a:pt x="2338" y="11577"/>
                  </a:moveTo>
                  <a:lnTo>
                    <a:pt x="174" y="12810"/>
                  </a:lnTo>
                  <a:lnTo>
                    <a:pt x="174" y="13719"/>
                  </a:lnTo>
                  <a:lnTo>
                    <a:pt x="2338" y="12464"/>
                  </a:lnTo>
                  <a:lnTo>
                    <a:pt x="2338" y="11577"/>
                  </a:lnTo>
                  <a:close/>
                  <a:moveTo>
                    <a:pt x="20666" y="11382"/>
                  </a:moveTo>
                  <a:lnTo>
                    <a:pt x="17074" y="13459"/>
                  </a:lnTo>
                  <a:lnTo>
                    <a:pt x="17074" y="14174"/>
                  </a:lnTo>
                  <a:lnTo>
                    <a:pt x="20666" y="12075"/>
                  </a:lnTo>
                  <a:lnTo>
                    <a:pt x="20666" y="11382"/>
                  </a:lnTo>
                  <a:close/>
                  <a:moveTo>
                    <a:pt x="8461" y="9564"/>
                  </a:moveTo>
                  <a:lnTo>
                    <a:pt x="174" y="14368"/>
                  </a:lnTo>
                  <a:lnTo>
                    <a:pt x="174" y="14563"/>
                  </a:lnTo>
                  <a:lnTo>
                    <a:pt x="8461" y="9759"/>
                  </a:lnTo>
                  <a:lnTo>
                    <a:pt x="8461" y="9564"/>
                  </a:lnTo>
                  <a:close/>
                  <a:moveTo>
                    <a:pt x="16468" y="13827"/>
                  </a:moveTo>
                  <a:lnTo>
                    <a:pt x="15105" y="14606"/>
                  </a:lnTo>
                  <a:lnTo>
                    <a:pt x="15105" y="15320"/>
                  </a:lnTo>
                  <a:lnTo>
                    <a:pt x="16468" y="14520"/>
                  </a:lnTo>
                  <a:lnTo>
                    <a:pt x="16468" y="13827"/>
                  </a:lnTo>
                  <a:close/>
                  <a:moveTo>
                    <a:pt x="24258" y="12010"/>
                  </a:moveTo>
                  <a:lnTo>
                    <a:pt x="19346" y="14866"/>
                  </a:lnTo>
                  <a:lnTo>
                    <a:pt x="19346" y="15580"/>
                  </a:lnTo>
                  <a:lnTo>
                    <a:pt x="24258" y="12724"/>
                  </a:lnTo>
                  <a:lnTo>
                    <a:pt x="24258" y="12010"/>
                  </a:lnTo>
                  <a:close/>
                  <a:moveTo>
                    <a:pt x="2727" y="13741"/>
                  </a:moveTo>
                  <a:lnTo>
                    <a:pt x="174" y="15234"/>
                  </a:lnTo>
                  <a:lnTo>
                    <a:pt x="174" y="16121"/>
                  </a:lnTo>
                  <a:lnTo>
                    <a:pt x="2727" y="14650"/>
                  </a:lnTo>
                  <a:lnTo>
                    <a:pt x="2727" y="13741"/>
                  </a:lnTo>
                  <a:close/>
                  <a:moveTo>
                    <a:pt x="7791" y="13221"/>
                  </a:moveTo>
                  <a:lnTo>
                    <a:pt x="3571" y="15667"/>
                  </a:lnTo>
                  <a:lnTo>
                    <a:pt x="3571" y="16575"/>
                  </a:lnTo>
                  <a:lnTo>
                    <a:pt x="7791" y="14109"/>
                  </a:lnTo>
                  <a:lnTo>
                    <a:pt x="7791" y="13221"/>
                  </a:lnTo>
                  <a:close/>
                  <a:moveTo>
                    <a:pt x="8461" y="11966"/>
                  </a:moveTo>
                  <a:lnTo>
                    <a:pt x="174" y="16792"/>
                  </a:lnTo>
                  <a:lnTo>
                    <a:pt x="174" y="16987"/>
                  </a:lnTo>
                  <a:lnTo>
                    <a:pt x="8461" y="12183"/>
                  </a:lnTo>
                  <a:lnTo>
                    <a:pt x="8461" y="11966"/>
                  </a:lnTo>
                  <a:close/>
                  <a:moveTo>
                    <a:pt x="18697" y="15234"/>
                  </a:moveTo>
                  <a:lnTo>
                    <a:pt x="16100" y="16770"/>
                  </a:lnTo>
                  <a:lnTo>
                    <a:pt x="16100" y="17463"/>
                  </a:lnTo>
                  <a:lnTo>
                    <a:pt x="18697" y="15948"/>
                  </a:lnTo>
                  <a:lnTo>
                    <a:pt x="18697" y="15234"/>
                  </a:lnTo>
                  <a:close/>
                  <a:moveTo>
                    <a:pt x="14499" y="14953"/>
                  </a:moveTo>
                  <a:lnTo>
                    <a:pt x="11275" y="16835"/>
                  </a:lnTo>
                  <a:lnTo>
                    <a:pt x="11275" y="17549"/>
                  </a:lnTo>
                  <a:lnTo>
                    <a:pt x="14499" y="15667"/>
                  </a:lnTo>
                  <a:lnTo>
                    <a:pt x="14499" y="14953"/>
                  </a:lnTo>
                  <a:close/>
                  <a:moveTo>
                    <a:pt x="2727" y="16164"/>
                  </a:moveTo>
                  <a:lnTo>
                    <a:pt x="174" y="17657"/>
                  </a:lnTo>
                  <a:lnTo>
                    <a:pt x="174" y="18545"/>
                  </a:lnTo>
                  <a:lnTo>
                    <a:pt x="2727" y="17052"/>
                  </a:lnTo>
                  <a:lnTo>
                    <a:pt x="2727" y="16164"/>
                  </a:lnTo>
                  <a:close/>
                  <a:moveTo>
                    <a:pt x="6579" y="16337"/>
                  </a:moveTo>
                  <a:lnTo>
                    <a:pt x="3766" y="17960"/>
                  </a:lnTo>
                  <a:lnTo>
                    <a:pt x="3766" y="18869"/>
                  </a:lnTo>
                  <a:lnTo>
                    <a:pt x="6579" y="17225"/>
                  </a:lnTo>
                  <a:lnTo>
                    <a:pt x="6579" y="16337"/>
                  </a:lnTo>
                  <a:close/>
                  <a:moveTo>
                    <a:pt x="15472" y="17116"/>
                  </a:moveTo>
                  <a:lnTo>
                    <a:pt x="13482" y="18285"/>
                  </a:lnTo>
                  <a:lnTo>
                    <a:pt x="13482" y="18999"/>
                  </a:lnTo>
                  <a:lnTo>
                    <a:pt x="15472" y="17831"/>
                  </a:lnTo>
                  <a:lnTo>
                    <a:pt x="15472" y="17116"/>
                  </a:lnTo>
                  <a:close/>
                  <a:moveTo>
                    <a:pt x="3398" y="17333"/>
                  </a:moveTo>
                  <a:lnTo>
                    <a:pt x="174" y="19194"/>
                  </a:lnTo>
                  <a:lnTo>
                    <a:pt x="174" y="19410"/>
                  </a:lnTo>
                  <a:lnTo>
                    <a:pt x="3398" y="17528"/>
                  </a:lnTo>
                  <a:lnTo>
                    <a:pt x="3398" y="17333"/>
                  </a:lnTo>
                  <a:close/>
                  <a:moveTo>
                    <a:pt x="10669" y="17181"/>
                  </a:moveTo>
                  <a:lnTo>
                    <a:pt x="7423" y="19064"/>
                  </a:lnTo>
                  <a:lnTo>
                    <a:pt x="7423" y="19778"/>
                  </a:lnTo>
                  <a:lnTo>
                    <a:pt x="10669" y="17895"/>
                  </a:lnTo>
                  <a:lnTo>
                    <a:pt x="10669" y="17181"/>
                  </a:lnTo>
                  <a:close/>
                  <a:moveTo>
                    <a:pt x="3030" y="18393"/>
                  </a:moveTo>
                  <a:lnTo>
                    <a:pt x="1970" y="19021"/>
                  </a:lnTo>
                  <a:lnTo>
                    <a:pt x="1970" y="19908"/>
                  </a:lnTo>
                  <a:lnTo>
                    <a:pt x="3030" y="19280"/>
                  </a:lnTo>
                  <a:lnTo>
                    <a:pt x="3030" y="18393"/>
                  </a:lnTo>
                  <a:close/>
                  <a:moveTo>
                    <a:pt x="1234" y="19432"/>
                  </a:moveTo>
                  <a:lnTo>
                    <a:pt x="152" y="20059"/>
                  </a:lnTo>
                  <a:lnTo>
                    <a:pt x="152" y="20968"/>
                  </a:lnTo>
                  <a:lnTo>
                    <a:pt x="1234" y="20341"/>
                  </a:lnTo>
                  <a:lnTo>
                    <a:pt x="1234" y="19432"/>
                  </a:lnTo>
                  <a:close/>
                  <a:moveTo>
                    <a:pt x="12876" y="18631"/>
                  </a:moveTo>
                  <a:lnTo>
                    <a:pt x="9890" y="20362"/>
                  </a:lnTo>
                  <a:lnTo>
                    <a:pt x="9890" y="21076"/>
                  </a:lnTo>
                  <a:lnTo>
                    <a:pt x="12876" y="19345"/>
                  </a:lnTo>
                  <a:lnTo>
                    <a:pt x="12876" y="18631"/>
                  </a:lnTo>
                  <a:close/>
                  <a:moveTo>
                    <a:pt x="6817" y="19432"/>
                  </a:moveTo>
                  <a:lnTo>
                    <a:pt x="3982" y="21076"/>
                  </a:lnTo>
                  <a:lnTo>
                    <a:pt x="3982" y="21769"/>
                  </a:lnTo>
                  <a:lnTo>
                    <a:pt x="6817" y="20124"/>
                  </a:lnTo>
                  <a:lnTo>
                    <a:pt x="6817" y="19432"/>
                  </a:lnTo>
                  <a:close/>
                  <a:moveTo>
                    <a:pt x="9284" y="20730"/>
                  </a:moveTo>
                  <a:lnTo>
                    <a:pt x="7423" y="21790"/>
                  </a:lnTo>
                  <a:lnTo>
                    <a:pt x="7423" y="22504"/>
                  </a:lnTo>
                  <a:lnTo>
                    <a:pt x="9284" y="21423"/>
                  </a:lnTo>
                  <a:lnTo>
                    <a:pt x="9284" y="20730"/>
                  </a:lnTo>
                  <a:close/>
                  <a:moveTo>
                    <a:pt x="3376" y="21423"/>
                  </a:moveTo>
                  <a:lnTo>
                    <a:pt x="2013" y="22223"/>
                  </a:lnTo>
                  <a:lnTo>
                    <a:pt x="2013" y="22916"/>
                  </a:lnTo>
                  <a:lnTo>
                    <a:pt x="3376" y="22137"/>
                  </a:lnTo>
                  <a:lnTo>
                    <a:pt x="3376" y="21423"/>
                  </a:lnTo>
                  <a:close/>
                  <a:moveTo>
                    <a:pt x="6817" y="22158"/>
                  </a:moveTo>
                  <a:lnTo>
                    <a:pt x="5151" y="23132"/>
                  </a:lnTo>
                  <a:lnTo>
                    <a:pt x="5151" y="23824"/>
                  </a:lnTo>
                  <a:lnTo>
                    <a:pt x="6817" y="22851"/>
                  </a:lnTo>
                  <a:lnTo>
                    <a:pt x="6817" y="22158"/>
                  </a:lnTo>
                  <a:close/>
                  <a:moveTo>
                    <a:pt x="1407" y="22569"/>
                  </a:moveTo>
                  <a:lnTo>
                    <a:pt x="1" y="23392"/>
                  </a:lnTo>
                  <a:lnTo>
                    <a:pt x="1" y="24084"/>
                  </a:lnTo>
                  <a:lnTo>
                    <a:pt x="1407" y="23283"/>
                  </a:lnTo>
                  <a:lnTo>
                    <a:pt x="1407" y="22569"/>
                  </a:lnTo>
                  <a:close/>
                  <a:moveTo>
                    <a:pt x="4545" y="23478"/>
                  </a:moveTo>
                  <a:lnTo>
                    <a:pt x="3182" y="24257"/>
                  </a:lnTo>
                  <a:lnTo>
                    <a:pt x="3182" y="24971"/>
                  </a:lnTo>
                  <a:lnTo>
                    <a:pt x="4545" y="24192"/>
                  </a:lnTo>
                  <a:lnTo>
                    <a:pt x="4545" y="23478"/>
                  </a:lnTo>
                  <a:close/>
                  <a:moveTo>
                    <a:pt x="2554" y="24625"/>
                  </a:moveTo>
                  <a:lnTo>
                    <a:pt x="1" y="26118"/>
                  </a:lnTo>
                  <a:lnTo>
                    <a:pt x="1" y="26811"/>
                  </a:lnTo>
                  <a:lnTo>
                    <a:pt x="2554" y="25339"/>
                  </a:lnTo>
                  <a:lnTo>
                    <a:pt x="2554" y="2462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5"/>
            <p:cNvSpPr/>
            <p:nvPr/>
          </p:nvSpPr>
          <p:spPr>
            <a:xfrm>
              <a:off x="7151558" y="-397734"/>
              <a:ext cx="417979" cy="384957"/>
            </a:xfrm>
            <a:custGeom>
              <a:avLst/>
              <a:gdLst/>
              <a:ahLst/>
              <a:cxnLst/>
              <a:rect l="l" t="t" r="r" b="b"/>
              <a:pathLst>
                <a:path w="30404" h="28002" extrusionOk="0">
                  <a:moveTo>
                    <a:pt x="25491" y="1"/>
                  </a:moveTo>
                  <a:cubicBezTo>
                    <a:pt x="22505" y="1732"/>
                    <a:pt x="19540" y="3463"/>
                    <a:pt x="16576" y="5172"/>
                  </a:cubicBezTo>
                  <a:lnTo>
                    <a:pt x="16684" y="5389"/>
                  </a:lnTo>
                  <a:cubicBezTo>
                    <a:pt x="19649" y="3658"/>
                    <a:pt x="22613" y="1926"/>
                    <a:pt x="25578" y="217"/>
                  </a:cubicBezTo>
                  <a:lnTo>
                    <a:pt x="25491" y="1"/>
                  </a:lnTo>
                  <a:close/>
                  <a:moveTo>
                    <a:pt x="17766" y="1948"/>
                  </a:moveTo>
                  <a:cubicBezTo>
                    <a:pt x="16338" y="2770"/>
                    <a:pt x="14434" y="3874"/>
                    <a:pt x="13027" y="4696"/>
                  </a:cubicBezTo>
                  <a:cubicBezTo>
                    <a:pt x="12551" y="4956"/>
                    <a:pt x="11945" y="5324"/>
                    <a:pt x="11469" y="5605"/>
                  </a:cubicBezTo>
                  <a:cubicBezTo>
                    <a:pt x="11642" y="6189"/>
                    <a:pt x="11664" y="6276"/>
                    <a:pt x="11837" y="6773"/>
                  </a:cubicBezTo>
                  <a:cubicBezTo>
                    <a:pt x="13936" y="5540"/>
                    <a:pt x="16035" y="4328"/>
                    <a:pt x="18134" y="3117"/>
                  </a:cubicBezTo>
                  <a:cubicBezTo>
                    <a:pt x="17918" y="2532"/>
                    <a:pt x="17896" y="2424"/>
                    <a:pt x="17766" y="1948"/>
                  </a:cubicBezTo>
                  <a:close/>
                  <a:moveTo>
                    <a:pt x="22894" y="2597"/>
                  </a:moveTo>
                  <a:lnTo>
                    <a:pt x="22894" y="2619"/>
                  </a:lnTo>
                  <a:cubicBezTo>
                    <a:pt x="20925" y="3744"/>
                    <a:pt x="18978" y="4869"/>
                    <a:pt x="17030" y="6016"/>
                  </a:cubicBezTo>
                  <a:cubicBezTo>
                    <a:pt x="17182" y="6254"/>
                    <a:pt x="17398" y="6579"/>
                    <a:pt x="17571" y="6838"/>
                  </a:cubicBezTo>
                  <a:cubicBezTo>
                    <a:pt x="18999" y="6016"/>
                    <a:pt x="20882" y="4913"/>
                    <a:pt x="22310" y="4090"/>
                  </a:cubicBezTo>
                  <a:cubicBezTo>
                    <a:pt x="22635" y="3896"/>
                    <a:pt x="23089" y="3636"/>
                    <a:pt x="23414" y="3419"/>
                  </a:cubicBezTo>
                  <a:cubicBezTo>
                    <a:pt x="23262" y="3181"/>
                    <a:pt x="23046" y="2857"/>
                    <a:pt x="22894" y="2597"/>
                  </a:cubicBezTo>
                  <a:close/>
                  <a:moveTo>
                    <a:pt x="15083" y="6059"/>
                  </a:moveTo>
                  <a:cubicBezTo>
                    <a:pt x="14087" y="6622"/>
                    <a:pt x="12789" y="7379"/>
                    <a:pt x="11815" y="7964"/>
                  </a:cubicBezTo>
                  <a:lnTo>
                    <a:pt x="11902" y="8158"/>
                  </a:lnTo>
                  <a:cubicBezTo>
                    <a:pt x="12897" y="7574"/>
                    <a:pt x="14196" y="6817"/>
                    <a:pt x="15169" y="6254"/>
                  </a:cubicBezTo>
                  <a:lnTo>
                    <a:pt x="15083" y="6059"/>
                  </a:lnTo>
                  <a:close/>
                  <a:moveTo>
                    <a:pt x="10214" y="6319"/>
                  </a:moveTo>
                  <a:cubicBezTo>
                    <a:pt x="9024" y="7012"/>
                    <a:pt x="7423" y="7942"/>
                    <a:pt x="6233" y="8656"/>
                  </a:cubicBezTo>
                  <a:cubicBezTo>
                    <a:pt x="6384" y="9240"/>
                    <a:pt x="6406" y="9327"/>
                    <a:pt x="6600" y="9803"/>
                  </a:cubicBezTo>
                  <a:cubicBezTo>
                    <a:pt x="7791" y="9110"/>
                    <a:pt x="9392" y="8180"/>
                    <a:pt x="10582" y="7488"/>
                  </a:cubicBezTo>
                  <a:cubicBezTo>
                    <a:pt x="10387" y="6903"/>
                    <a:pt x="10344" y="6817"/>
                    <a:pt x="10214" y="6319"/>
                  </a:cubicBezTo>
                  <a:close/>
                  <a:moveTo>
                    <a:pt x="25599" y="8288"/>
                  </a:moveTo>
                  <a:cubicBezTo>
                    <a:pt x="24409" y="8981"/>
                    <a:pt x="22808" y="9911"/>
                    <a:pt x="21596" y="10625"/>
                  </a:cubicBezTo>
                  <a:lnTo>
                    <a:pt x="21748" y="10755"/>
                  </a:lnTo>
                  <a:cubicBezTo>
                    <a:pt x="22938" y="10063"/>
                    <a:pt x="24561" y="9132"/>
                    <a:pt x="25751" y="8418"/>
                  </a:cubicBezTo>
                  <a:lnTo>
                    <a:pt x="25599" y="8288"/>
                  </a:lnTo>
                  <a:close/>
                  <a:moveTo>
                    <a:pt x="10993" y="8418"/>
                  </a:moveTo>
                  <a:cubicBezTo>
                    <a:pt x="9240" y="9435"/>
                    <a:pt x="7509" y="10452"/>
                    <a:pt x="5757" y="11469"/>
                  </a:cubicBezTo>
                  <a:lnTo>
                    <a:pt x="5843" y="11664"/>
                  </a:lnTo>
                  <a:cubicBezTo>
                    <a:pt x="7271" y="10842"/>
                    <a:pt x="9175" y="9738"/>
                    <a:pt x="10582" y="8916"/>
                  </a:cubicBezTo>
                  <a:lnTo>
                    <a:pt x="11101" y="8613"/>
                  </a:lnTo>
                  <a:lnTo>
                    <a:pt x="10993" y="8418"/>
                  </a:lnTo>
                  <a:close/>
                  <a:moveTo>
                    <a:pt x="23738" y="10366"/>
                  </a:moveTo>
                  <a:lnTo>
                    <a:pt x="22224" y="11253"/>
                  </a:lnTo>
                  <a:cubicBezTo>
                    <a:pt x="22418" y="11469"/>
                    <a:pt x="22678" y="11750"/>
                    <a:pt x="22851" y="11967"/>
                  </a:cubicBezTo>
                  <a:lnTo>
                    <a:pt x="24366" y="11101"/>
                  </a:lnTo>
                  <a:cubicBezTo>
                    <a:pt x="24193" y="10863"/>
                    <a:pt x="23933" y="10582"/>
                    <a:pt x="23738" y="10366"/>
                  </a:cubicBezTo>
                  <a:close/>
                  <a:moveTo>
                    <a:pt x="4978" y="9370"/>
                  </a:moveTo>
                  <a:cubicBezTo>
                    <a:pt x="3311" y="10344"/>
                    <a:pt x="1667" y="11296"/>
                    <a:pt x="1" y="12270"/>
                  </a:cubicBezTo>
                  <a:cubicBezTo>
                    <a:pt x="152" y="12854"/>
                    <a:pt x="195" y="12941"/>
                    <a:pt x="369" y="13438"/>
                  </a:cubicBezTo>
                  <a:cubicBezTo>
                    <a:pt x="1797" y="12594"/>
                    <a:pt x="3679" y="11512"/>
                    <a:pt x="5107" y="10668"/>
                  </a:cubicBezTo>
                  <a:cubicBezTo>
                    <a:pt x="5172" y="10625"/>
                    <a:pt x="5281" y="10582"/>
                    <a:pt x="5345" y="10539"/>
                  </a:cubicBezTo>
                  <a:cubicBezTo>
                    <a:pt x="5129" y="9954"/>
                    <a:pt x="5107" y="9868"/>
                    <a:pt x="4978" y="9370"/>
                  </a:cubicBezTo>
                  <a:close/>
                  <a:moveTo>
                    <a:pt x="7444" y="11577"/>
                  </a:moveTo>
                  <a:lnTo>
                    <a:pt x="5519" y="12703"/>
                  </a:lnTo>
                  <a:cubicBezTo>
                    <a:pt x="5670" y="12941"/>
                    <a:pt x="5886" y="13265"/>
                    <a:pt x="6059" y="13525"/>
                  </a:cubicBezTo>
                  <a:lnTo>
                    <a:pt x="7985" y="12400"/>
                  </a:lnTo>
                  <a:cubicBezTo>
                    <a:pt x="7812" y="12162"/>
                    <a:pt x="7617" y="11837"/>
                    <a:pt x="7444" y="11577"/>
                  </a:cubicBezTo>
                  <a:close/>
                  <a:moveTo>
                    <a:pt x="8418" y="12962"/>
                  </a:moveTo>
                  <a:lnTo>
                    <a:pt x="6752" y="13936"/>
                  </a:lnTo>
                  <a:lnTo>
                    <a:pt x="6882" y="14109"/>
                  </a:lnTo>
                  <a:lnTo>
                    <a:pt x="8570" y="13135"/>
                  </a:lnTo>
                  <a:lnTo>
                    <a:pt x="8418" y="12962"/>
                  </a:lnTo>
                  <a:close/>
                  <a:moveTo>
                    <a:pt x="20752" y="11101"/>
                  </a:moveTo>
                  <a:cubicBezTo>
                    <a:pt x="18999" y="12118"/>
                    <a:pt x="17247" y="13135"/>
                    <a:pt x="15516" y="14152"/>
                  </a:cubicBezTo>
                  <a:lnTo>
                    <a:pt x="15667" y="14282"/>
                  </a:lnTo>
                  <a:cubicBezTo>
                    <a:pt x="17074" y="13460"/>
                    <a:pt x="18978" y="12356"/>
                    <a:pt x="20384" y="11534"/>
                  </a:cubicBezTo>
                  <a:lnTo>
                    <a:pt x="20904" y="11253"/>
                  </a:lnTo>
                  <a:lnTo>
                    <a:pt x="20752" y="11101"/>
                  </a:lnTo>
                  <a:close/>
                  <a:moveTo>
                    <a:pt x="4934" y="11945"/>
                  </a:moveTo>
                  <a:cubicBezTo>
                    <a:pt x="3701" y="12659"/>
                    <a:pt x="2035" y="13633"/>
                    <a:pt x="780" y="14369"/>
                  </a:cubicBezTo>
                  <a:lnTo>
                    <a:pt x="866" y="14563"/>
                  </a:lnTo>
                  <a:cubicBezTo>
                    <a:pt x="2121" y="13849"/>
                    <a:pt x="3787" y="12876"/>
                    <a:pt x="5042" y="12140"/>
                  </a:cubicBezTo>
                  <a:lnTo>
                    <a:pt x="4934" y="11945"/>
                  </a:lnTo>
                  <a:close/>
                  <a:moveTo>
                    <a:pt x="25361" y="12443"/>
                  </a:moveTo>
                  <a:cubicBezTo>
                    <a:pt x="24344" y="13027"/>
                    <a:pt x="23003" y="13806"/>
                    <a:pt x="21986" y="14390"/>
                  </a:cubicBezTo>
                  <a:cubicBezTo>
                    <a:pt x="22137" y="14650"/>
                    <a:pt x="22332" y="14996"/>
                    <a:pt x="22462" y="15256"/>
                  </a:cubicBezTo>
                  <a:cubicBezTo>
                    <a:pt x="23479" y="14672"/>
                    <a:pt x="24820" y="13871"/>
                    <a:pt x="25837" y="13287"/>
                  </a:cubicBezTo>
                  <a:cubicBezTo>
                    <a:pt x="25686" y="13027"/>
                    <a:pt x="25491" y="12703"/>
                    <a:pt x="25361" y="12443"/>
                  </a:cubicBezTo>
                  <a:close/>
                  <a:moveTo>
                    <a:pt x="17658" y="13914"/>
                  </a:moveTo>
                  <a:lnTo>
                    <a:pt x="16143" y="14780"/>
                  </a:lnTo>
                  <a:cubicBezTo>
                    <a:pt x="16338" y="14996"/>
                    <a:pt x="16598" y="15278"/>
                    <a:pt x="16771" y="15516"/>
                  </a:cubicBezTo>
                  <a:lnTo>
                    <a:pt x="18285" y="14628"/>
                  </a:lnTo>
                  <a:cubicBezTo>
                    <a:pt x="18091" y="14412"/>
                    <a:pt x="17853" y="14131"/>
                    <a:pt x="17658" y="13914"/>
                  </a:cubicBezTo>
                  <a:close/>
                  <a:moveTo>
                    <a:pt x="2576" y="14412"/>
                  </a:moveTo>
                  <a:lnTo>
                    <a:pt x="1234" y="15191"/>
                  </a:lnTo>
                  <a:cubicBezTo>
                    <a:pt x="1386" y="15451"/>
                    <a:pt x="1602" y="15775"/>
                    <a:pt x="1775" y="16013"/>
                  </a:cubicBezTo>
                  <a:lnTo>
                    <a:pt x="3117" y="15234"/>
                  </a:lnTo>
                  <a:cubicBezTo>
                    <a:pt x="2944" y="14996"/>
                    <a:pt x="2727" y="14672"/>
                    <a:pt x="2576" y="14412"/>
                  </a:cubicBezTo>
                  <a:close/>
                  <a:moveTo>
                    <a:pt x="24582" y="11794"/>
                  </a:moveTo>
                  <a:cubicBezTo>
                    <a:pt x="22115" y="13222"/>
                    <a:pt x="19670" y="14650"/>
                    <a:pt x="17203" y="16078"/>
                  </a:cubicBezTo>
                  <a:lnTo>
                    <a:pt x="17333" y="16273"/>
                  </a:lnTo>
                  <a:cubicBezTo>
                    <a:pt x="18740" y="15451"/>
                    <a:pt x="20644" y="14347"/>
                    <a:pt x="22050" y="13525"/>
                  </a:cubicBezTo>
                  <a:cubicBezTo>
                    <a:pt x="22851" y="13049"/>
                    <a:pt x="23911" y="12443"/>
                    <a:pt x="24712" y="11967"/>
                  </a:cubicBezTo>
                  <a:lnTo>
                    <a:pt x="24582" y="11794"/>
                  </a:lnTo>
                  <a:close/>
                  <a:moveTo>
                    <a:pt x="26768" y="14628"/>
                  </a:moveTo>
                  <a:lnTo>
                    <a:pt x="24950" y="15689"/>
                  </a:lnTo>
                  <a:cubicBezTo>
                    <a:pt x="25037" y="15970"/>
                    <a:pt x="25145" y="16338"/>
                    <a:pt x="25231" y="16598"/>
                  </a:cubicBezTo>
                  <a:lnTo>
                    <a:pt x="27049" y="15537"/>
                  </a:lnTo>
                  <a:cubicBezTo>
                    <a:pt x="26984" y="15278"/>
                    <a:pt x="26876" y="14910"/>
                    <a:pt x="26768" y="14628"/>
                  </a:cubicBezTo>
                  <a:close/>
                  <a:moveTo>
                    <a:pt x="6362" y="14152"/>
                  </a:moveTo>
                  <a:cubicBezTo>
                    <a:pt x="5107" y="14888"/>
                    <a:pt x="3441" y="15862"/>
                    <a:pt x="2208" y="16576"/>
                  </a:cubicBezTo>
                  <a:lnTo>
                    <a:pt x="2338" y="16749"/>
                  </a:lnTo>
                  <a:cubicBezTo>
                    <a:pt x="3593" y="16013"/>
                    <a:pt x="5259" y="15040"/>
                    <a:pt x="6492" y="14325"/>
                  </a:cubicBezTo>
                  <a:lnTo>
                    <a:pt x="6362" y="14152"/>
                  </a:lnTo>
                  <a:close/>
                  <a:moveTo>
                    <a:pt x="21077" y="14910"/>
                  </a:moveTo>
                  <a:cubicBezTo>
                    <a:pt x="20081" y="15516"/>
                    <a:pt x="18740" y="16295"/>
                    <a:pt x="17723" y="16879"/>
                  </a:cubicBezTo>
                  <a:cubicBezTo>
                    <a:pt x="17874" y="17117"/>
                    <a:pt x="18069" y="17463"/>
                    <a:pt x="18199" y="17723"/>
                  </a:cubicBezTo>
                  <a:cubicBezTo>
                    <a:pt x="19216" y="17138"/>
                    <a:pt x="20557" y="16359"/>
                    <a:pt x="21553" y="15775"/>
                  </a:cubicBezTo>
                  <a:cubicBezTo>
                    <a:pt x="21423" y="15516"/>
                    <a:pt x="21228" y="15169"/>
                    <a:pt x="21077" y="14910"/>
                  </a:cubicBezTo>
                  <a:close/>
                  <a:moveTo>
                    <a:pt x="7358" y="14628"/>
                  </a:moveTo>
                  <a:cubicBezTo>
                    <a:pt x="5995" y="15407"/>
                    <a:pt x="4177" y="16468"/>
                    <a:pt x="2814" y="17268"/>
                  </a:cubicBezTo>
                  <a:cubicBezTo>
                    <a:pt x="3008" y="17463"/>
                    <a:pt x="3290" y="17701"/>
                    <a:pt x="3484" y="17896"/>
                  </a:cubicBezTo>
                  <a:cubicBezTo>
                    <a:pt x="4848" y="17095"/>
                    <a:pt x="6665" y="16035"/>
                    <a:pt x="8029" y="15256"/>
                  </a:cubicBezTo>
                  <a:cubicBezTo>
                    <a:pt x="7834" y="15061"/>
                    <a:pt x="7553" y="14823"/>
                    <a:pt x="7358" y="14628"/>
                  </a:cubicBezTo>
                  <a:close/>
                  <a:moveTo>
                    <a:pt x="30360" y="14369"/>
                  </a:moveTo>
                  <a:cubicBezTo>
                    <a:pt x="28391" y="15516"/>
                    <a:pt x="26400" y="16662"/>
                    <a:pt x="24431" y="17809"/>
                  </a:cubicBezTo>
                  <a:lnTo>
                    <a:pt x="24474" y="18026"/>
                  </a:lnTo>
                  <a:cubicBezTo>
                    <a:pt x="26443" y="16879"/>
                    <a:pt x="28412" y="15732"/>
                    <a:pt x="30403" y="14585"/>
                  </a:cubicBezTo>
                  <a:lnTo>
                    <a:pt x="30360" y="14369"/>
                  </a:lnTo>
                  <a:close/>
                  <a:moveTo>
                    <a:pt x="12075" y="13611"/>
                  </a:moveTo>
                  <a:cubicBezTo>
                    <a:pt x="9392" y="15169"/>
                    <a:pt x="6709" y="16727"/>
                    <a:pt x="4025" y="18285"/>
                  </a:cubicBezTo>
                  <a:lnTo>
                    <a:pt x="4199" y="18415"/>
                  </a:lnTo>
                  <a:cubicBezTo>
                    <a:pt x="6882" y="16857"/>
                    <a:pt x="9543" y="15299"/>
                    <a:pt x="12227" y="13741"/>
                  </a:cubicBezTo>
                  <a:lnTo>
                    <a:pt x="12075" y="13611"/>
                  </a:lnTo>
                  <a:close/>
                  <a:moveTo>
                    <a:pt x="24258" y="16100"/>
                  </a:moveTo>
                  <a:cubicBezTo>
                    <a:pt x="23370" y="16619"/>
                    <a:pt x="22180" y="17290"/>
                    <a:pt x="21293" y="17809"/>
                  </a:cubicBezTo>
                  <a:cubicBezTo>
                    <a:pt x="21380" y="18091"/>
                    <a:pt x="21510" y="18437"/>
                    <a:pt x="21574" y="18718"/>
                  </a:cubicBezTo>
                  <a:cubicBezTo>
                    <a:pt x="22462" y="18199"/>
                    <a:pt x="23652" y="17528"/>
                    <a:pt x="24539" y="17009"/>
                  </a:cubicBezTo>
                  <a:cubicBezTo>
                    <a:pt x="24452" y="16727"/>
                    <a:pt x="24344" y="16359"/>
                    <a:pt x="24258" y="16100"/>
                  </a:cubicBezTo>
                  <a:close/>
                  <a:moveTo>
                    <a:pt x="9284" y="16100"/>
                  </a:moveTo>
                  <a:cubicBezTo>
                    <a:pt x="7920" y="16900"/>
                    <a:pt x="6103" y="17939"/>
                    <a:pt x="4740" y="18740"/>
                  </a:cubicBezTo>
                  <a:cubicBezTo>
                    <a:pt x="4956" y="18891"/>
                    <a:pt x="5259" y="19086"/>
                    <a:pt x="5454" y="19259"/>
                  </a:cubicBezTo>
                  <a:cubicBezTo>
                    <a:pt x="6838" y="18458"/>
                    <a:pt x="8635" y="17398"/>
                    <a:pt x="9998" y="16619"/>
                  </a:cubicBezTo>
                  <a:cubicBezTo>
                    <a:pt x="9781" y="16446"/>
                    <a:pt x="9500" y="16251"/>
                    <a:pt x="9284" y="16100"/>
                  </a:cubicBezTo>
                  <a:close/>
                  <a:moveTo>
                    <a:pt x="14023" y="15018"/>
                  </a:moveTo>
                  <a:cubicBezTo>
                    <a:pt x="11339" y="16576"/>
                    <a:pt x="8656" y="18134"/>
                    <a:pt x="5973" y="19692"/>
                  </a:cubicBezTo>
                  <a:lnTo>
                    <a:pt x="6124" y="19822"/>
                  </a:lnTo>
                  <a:cubicBezTo>
                    <a:pt x="7553" y="18999"/>
                    <a:pt x="9435" y="17896"/>
                    <a:pt x="10863" y="17074"/>
                  </a:cubicBezTo>
                  <a:cubicBezTo>
                    <a:pt x="11859" y="16489"/>
                    <a:pt x="13179" y="15732"/>
                    <a:pt x="14174" y="15148"/>
                  </a:cubicBezTo>
                  <a:lnTo>
                    <a:pt x="14023" y="15018"/>
                  </a:lnTo>
                  <a:close/>
                  <a:moveTo>
                    <a:pt x="20536" y="18264"/>
                  </a:moveTo>
                  <a:lnTo>
                    <a:pt x="18696" y="19324"/>
                  </a:lnTo>
                  <a:cubicBezTo>
                    <a:pt x="18783" y="19605"/>
                    <a:pt x="18891" y="19952"/>
                    <a:pt x="18978" y="20233"/>
                  </a:cubicBezTo>
                  <a:lnTo>
                    <a:pt x="20817" y="19173"/>
                  </a:lnTo>
                  <a:cubicBezTo>
                    <a:pt x="20731" y="18891"/>
                    <a:pt x="20622" y="18523"/>
                    <a:pt x="20536" y="18264"/>
                  </a:cubicBezTo>
                  <a:close/>
                  <a:moveTo>
                    <a:pt x="15862" y="17939"/>
                  </a:moveTo>
                  <a:cubicBezTo>
                    <a:pt x="14975" y="18480"/>
                    <a:pt x="13763" y="19173"/>
                    <a:pt x="12854" y="19692"/>
                  </a:cubicBezTo>
                  <a:cubicBezTo>
                    <a:pt x="13006" y="19952"/>
                    <a:pt x="13200" y="20298"/>
                    <a:pt x="13330" y="20557"/>
                  </a:cubicBezTo>
                  <a:cubicBezTo>
                    <a:pt x="14239" y="20038"/>
                    <a:pt x="15451" y="19324"/>
                    <a:pt x="16360" y="18805"/>
                  </a:cubicBezTo>
                  <a:cubicBezTo>
                    <a:pt x="16208" y="18545"/>
                    <a:pt x="16013" y="18199"/>
                    <a:pt x="15862" y="17939"/>
                  </a:cubicBezTo>
                  <a:close/>
                  <a:moveTo>
                    <a:pt x="11166" y="17679"/>
                  </a:moveTo>
                  <a:cubicBezTo>
                    <a:pt x="9803" y="18480"/>
                    <a:pt x="7985" y="19519"/>
                    <a:pt x="6622" y="20319"/>
                  </a:cubicBezTo>
                  <a:cubicBezTo>
                    <a:pt x="6817" y="20536"/>
                    <a:pt x="7055" y="20817"/>
                    <a:pt x="7250" y="21055"/>
                  </a:cubicBezTo>
                  <a:cubicBezTo>
                    <a:pt x="8613" y="20254"/>
                    <a:pt x="10431" y="19194"/>
                    <a:pt x="11794" y="18415"/>
                  </a:cubicBezTo>
                  <a:cubicBezTo>
                    <a:pt x="11599" y="18177"/>
                    <a:pt x="11361" y="17896"/>
                    <a:pt x="11166" y="17679"/>
                  </a:cubicBezTo>
                  <a:close/>
                  <a:moveTo>
                    <a:pt x="23673" y="18264"/>
                  </a:moveTo>
                  <a:cubicBezTo>
                    <a:pt x="22332" y="19043"/>
                    <a:pt x="20536" y="20081"/>
                    <a:pt x="19173" y="20860"/>
                  </a:cubicBezTo>
                  <a:lnTo>
                    <a:pt x="19216" y="21077"/>
                  </a:lnTo>
                  <a:cubicBezTo>
                    <a:pt x="20579" y="20298"/>
                    <a:pt x="22375" y="19237"/>
                    <a:pt x="23717" y="18458"/>
                  </a:cubicBezTo>
                  <a:lnTo>
                    <a:pt x="23673" y="18264"/>
                  </a:lnTo>
                  <a:close/>
                  <a:moveTo>
                    <a:pt x="12140" y="20125"/>
                  </a:moveTo>
                  <a:lnTo>
                    <a:pt x="10993" y="20795"/>
                  </a:lnTo>
                  <a:cubicBezTo>
                    <a:pt x="11145" y="21033"/>
                    <a:pt x="11339" y="21380"/>
                    <a:pt x="11469" y="21639"/>
                  </a:cubicBezTo>
                  <a:lnTo>
                    <a:pt x="12616" y="20969"/>
                  </a:lnTo>
                  <a:cubicBezTo>
                    <a:pt x="12486" y="20709"/>
                    <a:pt x="12291" y="20363"/>
                    <a:pt x="12140" y="20125"/>
                  </a:cubicBezTo>
                  <a:close/>
                  <a:moveTo>
                    <a:pt x="15732" y="16944"/>
                  </a:moveTo>
                  <a:cubicBezTo>
                    <a:pt x="13049" y="18502"/>
                    <a:pt x="10366" y="20060"/>
                    <a:pt x="7682" y="21618"/>
                  </a:cubicBezTo>
                  <a:lnTo>
                    <a:pt x="7812" y="21812"/>
                  </a:lnTo>
                  <a:cubicBezTo>
                    <a:pt x="10495" y="20254"/>
                    <a:pt x="13179" y="18675"/>
                    <a:pt x="15862" y="17117"/>
                  </a:cubicBezTo>
                  <a:lnTo>
                    <a:pt x="15732" y="16944"/>
                  </a:lnTo>
                  <a:close/>
                  <a:moveTo>
                    <a:pt x="10279" y="21207"/>
                  </a:moveTo>
                  <a:lnTo>
                    <a:pt x="8202" y="22418"/>
                  </a:lnTo>
                  <a:cubicBezTo>
                    <a:pt x="8353" y="22656"/>
                    <a:pt x="8548" y="23003"/>
                    <a:pt x="8678" y="23262"/>
                  </a:cubicBezTo>
                  <a:lnTo>
                    <a:pt x="10755" y="22050"/>
                  </a:lnTo>
                  <a:cubicBezTo>
                    <a:pt x="10625" y="21791"/>
                    <a:pt x="10431" y="21445"/>
                    <a:pt x="10279" y="21207"/>
                  </a:cubicBezTo>
                  <a:close/>
                  <a:moveTo>
                    <a:pt x="17030" y="19237"/>
                  </a:moveTo>
                  <a:cubicBezTo>
                    <a:pt x="14347" y="20795"/>
                    <a:pt x="11664" y="22353"/>
                    <a:pt x="8981" y="23911"/>
                  </a:cubicBezTo>
                  <a:lnTo>
                    <a:pt x="9067" y="24106"/>
                  </a:lnTo>
                  <a:cubicBezTo>
                    <a:pt x="11750" y="22548"/>
                    <a:pt x="14434" y="20990"/>
                    <a:pt x="17117" y="19432"/>
                  </a:cubicBezTo>
                  <a:lnTo>
                    <a:pt x="17030" y="19237"/>
                  </a:lnTo>
                  <a:close/>
                  <a:moveTo>
                    <a:pt x="11815" y="23327"/>
                  </a:moveTo>
                  <a:cubicBezTo>
                    <a:pt x="11058" y="23760"/>
                    <a:pt x="10063" y="24344"/>
                    <a:pt x="9327" y="24777"/>
                  </a:cubicBezTo>
                  <a:cubicBezTo>
                    <a:pt x="9413" y="25037"/>
                    <a:pt x="9522" y="25404"/>
                    <a:pt x="9608" y="25686"/>
                  </a:cubicBezTo>
                  <a:cubicBezTo>
                    <a:pt x="10366" y="25253"/>
                    <a:pt x="11339" y="24669"/>
                    <a:pt x="12097" y="24236"/>
                  </a:cubicBezTo>
                  <a:cubicBezTo>
                    <a:pt x="12010" y="23955"/>
                    <a:pt x="11902" y="23587"/>
                    <a:pt x="11815" y="23327"/>
                  </a:cubicBezTo>
                  <a:close/>
                  <a:moveTo>
                    <a:pt x="17290" y="22894"/>
                  </a:moveTo>
                  <a:cubicBezTo>
                    <a:pt x="16057" y="23608"/>
                    <a:pt x="14412" y="24561"/>
                    <a:pt x="13200" y="25296"/>
                  </a:cubicBezTo>
                  <a:cubicBezTo>
                    <a:pt x="13200" y="25534"/>
                    <a:pt x="13222" y="25837"/>
                    <a:pt x="13222" y="26075"/>
                  </a:cubicBezTo>
                  <a:lnTo>
                    <a:pt x="17333" y="23695"/>
                  </a:lnTo>
                  <a:cubicBezTo>
                    <a:pt x="17333" y="23457"/>
                    <a:pt x="17312" y="23132"/>
                    <a:pt x="17290" y="22894"/>
                  </a:cubicBezTo>
                  <a:close/>
                  <a:moveTo>
                    <a:pt x="17809" y="21661"/>
                  </a:moveTo>
                  <a:cubicBezTo>
                    <a:pt x="15126" y="23219"/>
                    <a:pt x="12443" y="24777"/>
                    <a:pt x="9760" y="26335"/>
                  </a:cubicBezTo>
                  <a:lnTo>
                    <a:pt x="9803" y="26551"/>
                  </a:lnTo>
                  <a:cubicBezTo>
                    <a:pt x="12486" y="24993"/>
                    <a:pt x="15169" y="23435"/>
                    <a:pt x="17853" y="21877"/>
                  </a:cubicBezTo>
                  <a:lnTo>
                    <a:pt x="17809" y="21661"/>
                  </a:lnTo>
                  <a:close/>
                  <a:moveTo>
                    <a:pt x="12378" y="25751"/>
                  </a:moveTo>
                  <a:cubicBezTo>
                    <a:pt x="11621" y="26183"/>
                    <a:pt x="10625" y="26768"/>
                    <a:pt x="9890" y="27201"/>
                  </a:cubicBezTo>
                  <a:cubicBezTo>
                    <a:pt x="9911" y="27439"/>
                    <a:pt x="9933" y="27763"/>
                    <a:pt x="9933" y="28001"/>
                  </a:cubicBezTo>
                  <a:lnTo>
                    <a:pt x="12421" y="26551"/>
                  </a:lnTo>
                  <a:cubicBezTo>
                    <a:pt x="12400" y="26313"/>
                    <a:pt x="12400" y="26010"/>
                    <a:pt x="12378" y="257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5"/>
            <p:cNvSpPr/>
            <p:nvPr/>
          </p:nvSpPr>
          <p:spPr>
            <a:xfrm>
              <a:off x="7058740" y="-794012"/>
              <a:ext cx="561654" cy="334092"/>
            </a:xfrm>
            <a:custGeom>
              <a:avLst/>
              <a:gdLst/>
              <a:ahLst/>
              <a:cxnLst/>
              <a:rect l="l" t="t" r="r" b="b"/>
              <a:pathLst>
                <a:path w="40855" h="24302" extrusionOk="0">
                  <a:moveTo>
                    <a:pt x="38344" y="650"/>
                  </a:moveTo>
                  <a:lnTo>
                    <a:pt x="37544" y="1104"/>
                  </a:lnTo>
                  <a:lnTo>
                    <a:pt x="38344" y="1580"/>
                  </a:lnTo>
                  <a:lnTo>
                    <a:pt x="39145" y="1104"/>
                  </a:lnTo>
                  <a:lnTo>
                    <a:pt x="38344" y="650"/>
                  </a:lnTo>
                  <a:close/>
                  <a:moveTo>
                    <a:pt x="38344" y="369"/>
                  </a:moveTo>
                  <a:lnTo>
                    <a:pt x="39642" y="1126"/>
                  </a:lnTo>
                  <a:lnTo>
                    <a:pt x="38366" y="1862"/>
                  </a:lnTo>
                  <a:lnTo>
                    <a:pt x="37067" y="1126"/>
                  </a:lnTo>
                  <a:lnTo>
                    <a:pt x="38344" y="369"/>
                  </a:lnTo>
                  <a:close/>
                  <a:moveTo>
                    <a:pt x="40400" y="1667"/>
                  </a:moveTo>
                  <a:lnTo>
                    <a:pt x="39945" y="1927"/>
                  </a:lnTo>
                  <a:lnTo>
                    <a:pt x="40400" y="2186"/>
                  </a:lnTo>
                  <a:lnTo>
                    <a:pt x="40854" y="1927"/>
                  </a:lnTo>
                  <a:lnTo>
                    <a:pt x="40400" y="1667"/>
                  </a:lnTo>
                  <a:close/>
                  <a:moveTo>
                    <a:pt x="38344" y="1"/>
                  </a:moveTo>
                  <a:lnTo>
                    <a:pt x="36418" y="1126"/>
                  </a:lnTo>
                  <a:lnTo>
                    <a:pt x="38366" y="2229"/>
                  </a:lnTo>
                  <a:lnTo>
                    <a:pt x="40292" y="1126"/>
                  </a:lnTo>
                  <a:lnTo>
                    <a:pt x="38344" y="1"/>
                  </a:lnTo>
                  <a:close/>
                  <a:moveTo>
                    <a:pt x="35466" y="1667"/>
                  </a:moveTo>
                  <a:lnTo>
                    <a:pt x="34969" y="1948"/>
                  </a:lnTo>
                  <a:lnTo>
                    <a:pt x="35466" y="2229"/>
                  </a:lnTo>
                  <a:lnTo>
                    <a:pt x="35942" y="2511"/>
                  </a:lnTo>
                  <a:lnTo>
                    <a:pt x="35466" y="2770"/>
                  </a:lnTo>
                  <a:lnTo>
                    <a:pt x="35942" y="3052"/>
                  </a:lnTo>
                  <a:lnTo>
                    <a:pt x="36418" y="2770"/>
                  </a:lnTo>
                  <a:lnTo>
                    <a:pt x="36916" y="2511"/>
                  </a:lnTo>
                  <a:lnTo>
                    <a:pt x="36916" y="2511"/>
                  </a:lnTo>
                  <a:lnTo>
                    <a:pt x="36440" y="2792"/>
                  </a:lnTo>
                  <a:lnTo>
                    <a:pt x="36916" y="3073"/>
                  </a:lnTo>
                  <a:lnTo>
                    <a:pt x="37392" y="2792"/>
                  </a:lnTo>
                  <a:lnTo>
                    <a:pt x="37890" y="3073"/>
                  </a:lnTo>
                  <a:lnTo>
                    <a:pt x="38366" y="2792"/>
                  </a:lnTo>
                  <a:lnTo>
                    <a:pt x="37868" y="2511"/>
                  </a:lnTo>
                  <a:lnTo>
                    <a:pt x="37392" y="2229"/>
                  </a:lnTo>
                  <a:lnTo>
                    <a:pt x="36916" y="1948"/>
                  </a:lnTo>
                  <a:lnTo>
                    <a:pt x="36418" y="2229"/>
                  </a:lnTo>
                  <a:lnTo>
                    <a:pt x="36418" y="2229"/>
                  </a:lnTo>
                  <a:lnTo>
                    <a:pt x="36894" y="1948"/>
                  </a:lnTo>
                  <a:lnTo>
                    <a:pt x="36418" y="1667"/>
                  </a:lnTo>
                  <a:lnTo>
                    <a:pt x="35942" y="1948"/>
                  </a:lnTo>
                  <a:lnTo>
                    <a:pt x="35466" y="1667"/>
                  </a:lnTo>
                  <a:close/>
                  <a:moveTo>
                    <a:pt x="38842" y="2511"/>
                  </a:moveTo>
                  <a:lnTo>
                    <a:pt x="38366" y="2792"/>
                  </a:lnTo>
                  <a:lnTo>
                    <a:pt x="38842" y="3073"/>
                  </a:lnTo>
                  <a:lnTo>
                    <a:pt x="39318" y="2792"/>
                  </a:lnTo>
                  <a:lnTo>
                    <a:pt x="38842" y="2511"/>
                  </a:lnTo>
                  <a:close/>
                  <a:moveTo>
                    <a:pt x="34969" y="2511"/>
                  </a:moveTo>
                  <a:lnTo>
                    <a:pt x="34492" y="2792"/>
                  </a:lnTo>
                  <a:lnTo>
                    <a:pt x="34016" y="3073"/>
                  </a:lnTo>
                  <a:lnTo>
                    <a:pt x="34492" y="3333"/>
                  </a:lnTo>
                  <a:lnTo>
                    <a:pt x="34990" y="3073"/>
                  </a:lnTo>
                  <a:lnTo>
                    <a:pt x="35466" y="2792"/>
                  </a:lnTo>
                  <a:lnTo>
                    <a:pt x="34969" y="2511"/>
                  </a:lnTo>
                  <a:close/>
                  <a:moveTo>
                    <a:pt x="35942" y="3073"/>
                  </a:moveTo>
                  <a:lnTo>
                    <a:pt x="35466" y="3355"/>
                  </a:lnTo>
                  <a:lnTo>
                    <a:pt x="35942" y="3614"/>
                  </a:lnTo>
                  <a:lnTo>
                    <a:pt x="36440" y="3896"/>
                  </a:lnTo>
                  <a:lnTo>
                    <a:pt x="36916" y="3614"/>
                  </a:lnTo>
                  <a:lnTo>
                    <a:pt x="37392" y="3355"/>
                  </a:lnTo>
                  <a:lnTo>
                    <a:pt x="37392" y="3355"/>
                  </a:lnTo>
                  <a:lnTo>
                    <a:pt x="36916" y="3636"/>
                  </a:lnTo>
                  <a:lnTo>
                    <a:pt x="37392" y="3896"/>
                  </a:lnTo>
                  <a:lnTo>
                    <a:pt x="37890" y="3636"/>
                  </a:lnTo>
                  <a:lnTo>
                    <a:pt x="38366" y="3355"/>
                  </a:lnTo>
                  <a:lnTo>
                    <a:pt x="37890" y="3073"/>
                  </a:lnTo>
                  <a:lnTo>
                    <a:pt x="37392" y="3355"/>
                  </a:lnTo>
                  <a:lnTo>
                    <a:pt x="36916" y="3073"/>
                  </a:lnTo>
                  <a:lnTo>
                    <a:pt x="36440" y="3355"/>
                  </a:lnTo>
                  <a:lnTo>
                    <a:pt x="35942" y="3073"/>
                  </a:lnTo>
                  <a:close/>
                  <a:moveTo>
                    <a:pt x="32567" y="3355"/>
                  </a:moveTo>
                  <a:lnTo>
                    <a:pt x="32091" y="3614"/>
                  </a:lnTo>
                  <a:lnTo>
                    <a:pt x="31615" y="3896"/>
                  </a:lnTo>
                  <a:lnTo>
                    <a:pt x="32091" y="4177"/>
                  </a:lnTo>
                  <a:lnTo>
                    <a:pt x="32567" y="3896"/>
                  </a:lnTo>
                  <a:lnTo>
                    <a:pt x="33064" y="3614"/>
                  </a:lnTo>
                  <a:lnTo>
                    <a:pt x="32567" y="3355"/>
                  </a:lnTo>
                  <a:close/>
                  <a:moveTo>
                    <a:pt x="33540" y="3355"/>
                  </a:moveTo>
                  <a:lnTo>
                    <a:pt x="33064" y="3614"/>
                  </a:lnTo>
                  <a:lnTo>
                    <a:pt x="33540" y="3896"/>
                  </a:lnTo>
                  <a:lnTo>
                    <a:pt x="34016" y="4177"/>
                  </a:lnTo>
                  <a:lnTo>
                    <a:pt x="34514" y="3896"/>
                  </a:lnTo>
                  <a:lnTo>
                    <a:pt x="34016" y="3614"/>
                  </a:lnTo>
                  <a:lnTo>
                    <a:pt x="33540" y="3355"/>
                  </a:lnTo>
                  <a:close/>
                  <a:moveTo>
                    <a:pt x="36440" y="3917"/>
                  </a:moveTo>
                  <a:lnTo>
                    <a:pt x="35964" y="4177"/>
                  </a:lnTo>
                  <a:lnTo>
                    <a:pt x="36440" y="4458"/>
                  </a:lnTo>
                  <a:lnTo>
                    <a:pt x="36916" y="4177"/>
                  </a:lnTo>
                  <a:lnTo>
                    <a:pt x="36440" y="3917"/>
                  </a:lnTo>
                  <a:close/>
                  <a:moveTo>
                    <a:pt x="34990" y="3636"/>
                  </a:moveTo>
                  <a:lnTo>
                    <a:pt x="34514" y="3896"/>
                  </a:lnTo>
                  <a:lnTo>
                    <a:pt x="34990" y="4177"/>
                  </a:lnTo>
                  <a:lnTo>
                    <a:pt x="34514" y="4458"/>
                  </a:lnTo>
                  <a:lnTo>
                    <a:pt x="34990" y="4740"/>
                  </a:lnTo>
                  <a:lnTo>
                    <a:pt x="35466" y="4458"/>
                  </a:lnTo>
                  <a:lnTo>
                    <a:pt x="35964" y="4177"/>
                  </a:lnTo>
                  <a:lnTo>
                    <a:pt x="35466" y="3896"/>
                  </a:lnTo>
                  <a:lnTo>
                    <a:pt x="34990" y="3636"/>
                  </a:lnTo>
                  <a:close/>
                  <a:moveTo>
                    <a:pt x="32091" y="4177"/>
                  </a:moveTo>
                  <a:lnTo>
                    <a:pt x="31615" y="4458"/>
                  </a:lnTo>
                  <a:lnTo>
                    <a:pt x="32091" y="4740"/>
                  </a:lnTo>
                  <a:lnTo>
                    <a:pt x="32588" y="5021"/>
                  </a:lnTo>
                  <a:lnTo>
                    <a:pt x="33064" y="4740"/>
                  </a:lnTo>
                  <a:lnTo>
                    <a:pt x="32588" y="4458"/>
                  </a:lnTo>
                  <a:lnTo>
                    <a:pt x="32091" y="4177"/>
                  </a:lnTo>
                  <a:close/>
                  <a:moveTo>
                    <a:pt x="35488" y="4458"/>
                  </a:moveTo>
                  <a:lnTo>
                    <a:pt x="34990" y="4740"/>
                  </a:lnTo>
                  <a:lnTo>
                    <a:pt x="35488" y="5021"/>
                  </a:lnTo>
                  <a:lnTo>
                    <a:pt x="35964" y="4740"/>
                  </a:lnTo>
                  <a:lnTo>
                    <a:pt x="35488" y="4458"/>
                  </a:lnTo>
                  <a:close/>
                  <a:moveTo>
                    <a:pt x="33540" y="4458"/>
                  </a:moveTo>
                  <a:lnTo>
                    <a:pt x="33064" y="4740"/>
                  </a:lnTo>
                  <a:lnTo>
                    <a:pt x="33540" y="5021"/>
                  </a:lnTo>
                  <a:lnTo>
                    <a:pt x="34038" y="5302"/>
                  </a:lnTo>
                  <a:lnTo>
                    <a:pt x="34514" y="5021"/>
                  </a:lnTo>
                  <a:lnTo>
                    <a:pt x="34038" y="4740"/>
                  </a:lnTo>
                  <a:lnTo>
                    <a:pt x="33540" y="4458"/>
                  </a:lnTo>
                  <a:close/>
                  <a:moveTo>
                    <a:pt x="34038" y="5302"/>
                  </a:moveTo>
                  <a:lnTo>
                    <a:pt x="33562" y="5583"/>
                  </a:lnTo>
                  <a:lnTo>
                    <a:pt x="34038" y="5865"/>
                  </a:lnTo>
                  <a:lnTo>
                    <a:pt x="34514" y="5583"/>
                  </a:lnTo>
                  <a:lnTo>
                    <a:pt x="34038" y="5302"/>
                  </a:lnTo>
                  <a:close/>
                  <a:moveTo>
                    <a:pt x="30662" y="5107"/>
                  </a:moveTo>
                  <a:lnTo>
                    <a:pt x="29862" y="5583"/>
                  </a:lnTo>
                  <a:lnTo>
                    <a:pt x="30662" y="6038"/>
                  </a:lnTo>
                  <a:lnTo>
                    <a:pt x="31463" y="5583"/>
                  </a:lnTo>
                  <a:lnTo>
                    <a:pt x="30662" y="5107"/>
                  </a:lnTo>
                  <a:close/>
                  <a:moveTo>
                    <a:pt x="30662" y="4848"/>
                  </a:moveTo>
                  <a:lnTo>
                    <a:pt x="31961" y="5605"/>
                  </a:lnTo>
                  <a:lnTo>
                    <a:pt x="30662" y="6341"/>
                  </a:lnTo>
                  <a:lnTo>
                    <a:pt x="29364" y="5605"/>
                  </a:lnTo>
                  <a:lnTo>
                    <a:pt x="30662" y="4848"/>
                  </a:lnTo>
                  <a:close/>
                  <a:moveTo>
                    <a:pt x="33064" y="5865"/>
                  </a:moveTo>
                  <a:lnTo>
                    <a:pt x="32588" y="6146"/>
                  </a:lnTo>
                  <a:lnTo>
                    <a:pt x="33086" y="6427"/>
                  </a:lnTo>
                  <a:lnTo>
                    <a:pt x="33562" y="6146"/>
                  </a:lnTo>
                  <a:lnTo>
                    <a:pt x="33064" y="5865"/>
                  </a:lnTo>
                  <a:close/>
                  <a:moveTo>
                    <a:pt x="30641" y="4458"/>
                  </a:moveTo>
                  <a:lnTo>
                    <a:pt x="28715" y="5583"/>
                  </a:lnTo>
                  <a:lnTo>
                    <a:pt x="30662" y="6687"/>
                  </a:lnTo>
                  <a:lnTo>
                    <a:pt x="32588" y="5583"/>
                  </a:lnTo>
                  <a:lnTo>
                    <a:pt x="30641" y="4458"/>
                  </a:lnTo>
                  <a:close/>
                  <a:moveTo>
                    <a:pt x="9305" y="17571"/>
                  </a:moveTo>
                  <a:lnTo>
                    <a:pt x="7985" y="18329"/>
                  </a:lnTo>
                  <a:lnTo>
                    <a:pt x="8678" y="18740"/>
                  </a:lnTo>
                  <a:lnTo>
                    <a:pt x="9997" y="17961"/>
                  </a:lnTo>
                  <a:lnTo>
                    <a:pt x="9305" y="17571"/>
                  </a:lnTo>
                  <a:close/>
                  <a:moveTo>
                    <a:pt x="6838" y="19000"/>
                  </a:moveTo>
                  <a:lnTo>
                    <a:pt x="4956" y="20103"/>
                  </a:lnTo>
                  <a:lnTo>
                    <a:pt x="5648" y="20514"/>
                  </a:lnTo>
                  <a:lnTo>
                    <a:pt x="7552" y="19389"/>
                  </a:lnTo>
                  <a:lnTo>
                    <a:pt x="6838" y="19000"/>
                  </a:lnTo>
                  <a:close/>
                  <a:moveTo>
                    <a:pt x="3809" y="20774"/>
                  </a:moveTo>
                  <a:lnTo>
                    <a:pt x="0" y="22981"/>
                  </a:lnTo>
                  <a:lnTo>
                    <a:pt x="693" y="23371"/>
                  </a:lnTo>
                  <a:lnTo>
                    <a:pt x="4501" y="21163"/>
                  </a:lnTo>
                  <a:lnTo>
                    <a:pt x="3809" y="20774"/>
                  </a:lnTo>
                  <a:close/>
                  <a:moveTo>
                    <a:pt x="3852" y="22570"/>
                  </a:moveTo>
                  <a:lnTo>
                    <a:pt x="1580" y="23890"/>
                  </a:lnTo>
                  <a:lnTo>
                    <a:pt x="2272" y="24301"/>
                  </a:lnTo>
                  <a:lnTo>
                    <a:pt x="4545" y="22959"/>
                  </a:lnTo>
                  <a:lnTo>
                    <a:pt x="3852" y="225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5"/>
            <p:cNvSpPr/>
            <p:nvPr/>
          </p:nvSpPr>
          <p:spPr>
            <a:xfrm>
              <a:off x="7161677" y="-774379"/>
              <a:ext cx="539933" cy="419161"/>
            </a:xfrm>
            <a:custGeom>
              <a:avLst/>
              <a:gdLst/>
              <a:ahLst/>
              <a:cxnLst/>
              <a:rect l="l" t="t" r="r" b="b"/>
              <a:pathLst>
                <a:path w="39275" h="30490" extrusionOk="0">
                  <a:moveTo>
                    <a:pt x="34190" y="1"/>
                  </a:moveTo>
                  <a:lnTo>
                    <a:pt x="33713" y="282"/>
                  </a:lnTo>
                  <a:lnTo>
                    <a:pt x="34038" y="499"/>
                  </a:lnTo>
                  <a:lnTo>
                    <a:pt x="34514" y="217"/>
                  </a:lnTo>
                  <a:lnTo>
                    <a:pt x="34190" y="1"/>
                  </a:lnTo>
                  <a:close/>
                  <a:moveTo>
                    <a:pt x="34038" y="499"/>
                  </a:moveTo>
                  <a:lnTo>
                    <a:pt x="33562" y="780"/>
                  </a:lnTo>
                  <a:cubicBezTo>
                    <a:pt x="33692" y="888"/>
                    <a:pt x="33908" y="1018"/>
                    <a:pt x="34060" y="1126"/>
                  </a:cubicBezTo>
                  <a:lnTo>
                    <a:pt x="34536" y="845"/>
                  </a:lnTo>
                  <a:cubicBezTo>
                    <a:pt x="34384" y="737"/>
                    <a:pt x="34190" y="585"/>
                    <a:pt x="34038" y="499"/>
                  </a:cubicBezTo>
                  <a:close/>
                  <a:moveTo>
                    <a:pt x="32588" y="1342"/>
                  </a:moveTo>
                  <a:lnTo>
                    <a:pt x="32112" y="1624"/>
                  </a:lnTo>
                  <a:cubicBezTo>
                    <a:pt x="32264" y="1710"/>
                    <a:pt x="32458" y="1862"/>
                    <a:pt x="32610" y="1970"/>
                  </a:cubicBezTo>
                  <a:lnTo>
                    <a:pt x="33086" y="1689"/>
                  </a:lnTo>
                  <a:cubicBezTo>
                    <a:pt x="32934" y="1580"/>
                    <a:pt x="32740" y="1429"/>
                    <a:pt x="32588" y="1342"/>
                  </a:cubicBezTo>
                  <a:close/>
                  <a:moveTo>
                    <a:pt x="33216" y="563"/>
                  </a:moveTo>
                  <a:lnTo>
                    <a:pt x="30814" y="1970"/>
                  </a:lnTo>
                  <a:lnTo>
                    <a:pt x="31138" y="2165"/>
                  </a:lnTo>
                  <a:lnTo>
                    <a:pt x="30662" y="2446"/>
                  </a:lnTo>
                  <a:cubicBezTo>
                    <a:pt x="30814" y="2554"/>
                    <a:pt x="31009" y="2706"/>
                    <a:pt x="31160" y="2814"/>
                  </a:cubicBezTo>
                  <a:lnTo>
                    <a:pt x="31636" y="2533"/>
                  </a:lnTo>
                  <a:cubicBezTo>
                    <a:pt x="31788" y="2641"/>
                    <a:pt x="31982" y="2792"/>
                    <a:pt x="32112" y="2922"/>
                  </a:cubicBezTo>
                  <a:lnTo>
                    <a:pt x="32588" y="2641"/>
                  </a:lnTo>
                  <a:cubicBezTo>
                    <a:pt x="32458" y="2533"/>
                    <a:pt x="32264" y="2359"/>
                    <a:pt x="32112" y="2251"/>
                  </a:cubicBezTo>
                  <a:cubicBezTo>
                    <a:pt x="31961" y="2143"/>
                    <a:pt x="31766" y="1992"/>
                    <a:pt x="31615" y="1883"/>
                  </a:cubicBezTo>
                  <a:lnTo>
                    <a:pt x="32112" y="1602"/>
                  </a:lnTo>
                  <a:lnTo>
                    <a:pt x="32588" y="1321"/>
                  </a:lnTo>
                  <a:lnTo>
                    <a:pt x="33064" y="1040"/>
                  </a:lnTo>
                  <a:lnTo>
                    <a:pt x="33540" y="758"/>
                  </a:lnTo>
                  <a:lnTo>
                    <a:pt x="33216" y="563"/>
                  </a:lnTo>
                  <a:close/>
                  <a:moveTo>
                    <a:pt x="34038" y="1126"/>
                  </a:moveTo>
                  <a:lnTo>
                    <a:pt x="33562" y="1407"/>
                  </a:lnTo>
                  <a:cubicBezTo>
                    <a:pt x="33713" y="1516"/>
                    <a:pt x="33908" y="1689"/>
                    <a:pt x="34038" y="1797"/>
                  </a:cubicBezTo>
                  <a:lnTo>
                    <a:pt x="33562" y="2078"/>
                  </a:lnTo>
                  <a:lnTo>
                    <a:pt x="33086" y="2359"/>
                  </a:lnTo>
                  <a:cubicBezTo>
                    <a:pt x="33216" y="2489"/>
                    <a:pt x="33411" y="2662"/>
                    <a:pt x="33540" y="2814"/>
                  </a:cubicBezTo>
                  <a:lnTo>
                    <a:pt x="34016" y="2533"/>
                  </a:lnTo>
                  <a:lnTo>
                    <a:pt x="34029" y="2525"/>
                  </a:lnTo>
                  <a:lnTo>
                    <a:pt x="34029" y="2525"/>
                  </a:lnTo>
                  <a:cubicBezTo>
                    <a:pt x="34159" y="2675"/>
                    <a:pt x="34345" y="2861"/>
                    <a:pt x="34471" y="2987"/>
                  </a:cubicBezTo>
                  <a:lnTo>
                    <a:pt x="34947" y="2706"/>
                  </a:lnTo>
                  <a:cubicBezTo>
                    <a:pt x="34821" y="2580"/>
                    <a:pt x="34655" y="2393"/>
                    <a:pt x="34526" y="2244"/>
                  </a:cubicBezTo>
                  <a:lnTo>
                    <a:pt x="34526" y="2244"/>
                  </a:lnTo>
                  <a:lnTo>
                    <a:pt x="34990" y="1970"/>
                  </a:lnTo>
                  <a:cubicBezTo>
                    <a:pt x="35120" y="2100"/>
                    <a:pt x="35293" y="2295"/>
                    <a:pt x="35423" y="2424"/>
                  </a:cubicBezTo>
                  <a:cubicBezTo>
                    <a:pt x="35553" y="2576"/>
                    <a:pt x="35726" y="2792"/>
                    <a:pt x="35856" y="2944"/>
                  </a:cubicBezTo>
                  <a:cubicBezTo>
                    <a:pt x="35964" y="3095"/>
                    <a:pt x="36137" y="3312"/>
                    <a:pt x="36245" y="3463"/>
                  </a:cubicBezTo>
                  <a:lnTo>
                    <a:pt x="36721" y="3182"/>
                  </a:lnTo>
                  <a:cubicBezTo>
                    <a:pt x="36613" y="3030"/>
                    <a:pt x="36462" y="2814"/>
                    <a:pt x="36332" y="2662"/>
                  </a:cubicBezTo>
                  <a:lnTo>
                    <a:pt x="36808" y="2381"/>
                  </a:lnTo>
                  <a:cubicBezTo>
                    <a:pt x="36700" y="2230"/>
                    <a:pt x="36526" y="2013"/>
                    <a:pt x="36397" y="1862"/>
                  </a:cubicBezTo>
                  <a:cubicBezTo>
                    <a:pt x="36267" y="1732"/>
                    <a:pt x="36094" y="1537"/>
                    <a:pt x="35942" y="1407"/>
                  </a:cubicBezTo>
                  <a:lnTo>
                    <a:pt x="35466" y="1689"/>
                  </a:lnTo>
                  <a:cubicBezTo>
                    <a:pt x="35336" y="1559"/>
                    <a:pt x="35142" y="1364"/>
                    <a:pt x="35012" y="1234"/>
                  </a:cubicBezTo>
                  <a:lnTo>
                    <a:pt x="34536" y="1516"/>
                  </a:lnTo>
                  <a:cubicBezTo>
                    <a:pt x="34384" y="1407"/>
                    <a:pt x="34190" y="1234"/>
                    <a:pt x="34038" y="1126"/>
                  </a:cubicBezTo>
                  <a:close/>
                  <a:moveTo>
                    <a:pt x="28888" y="3095"/>
                  </a:moveTo>
                  <a:lnTo>
                    <a:pt x="28390" y="3377"/>
                  </a:lnTo>
                  <a:lnTo>
                    <a:pt x="28737" y="3571"/>
                  </a:lnTo>
                  <a:lnTo>
                    <a:pt x="29213" y="3290"/>
                  </a:lnTo>
                  <a:lnTo>
                    <a:pt x="28888" y="3095"/>
                  </a:lnTo>
                  <a:close/>
                  <a:moveTo>
                    <a:pt x="37219" y="2900"/>
                  </a:moveTo>
                  <a:lnTo>
                    <a:pt x="36721" y="3182"/>
                  </a:lnTo>
                  <a:cubicBezTo>
                    <a:pt x="36851" y="3355"/>
                    <a:pt x="37003" y="3571"/>
                    <a:pt x="37089" y="3744"/>
                  </a:cubicBezTo>
                  <a:lnTo>
                    <a:pt x="37587" y="3463"/>
                  </a:lnTo>
                  <a:cubicBezTo>
                    <a:pt x="37479" y="3290"/>
                    <a:pt x="37327" y="3074"/>
                    <a:pt x="37219" y="2900"/>
                  </a:cubicBezTo>
                  <a:close/>
                  <a:moveTo>
                    <a:pt x="34471" y="2987"/>
                  </a:moveTo>
                  <a:lnTo>
                    <a:pt x="33973" y="3268"/>
                  </a:lnTo>
                  <a:cubicBezTo>
                    <a:pt x="34103" y="3420"/>
                    <a:pt x="34276" y="3615"/>
                    <a:pt x="34406" y="3766"/>
                  </a:cubicBezTo>
                  <a:lnTo>
                    <a:pt x="34882" y="3485"/>
                  </a:lnTo>
                  <a:cubicBezTo>
                    <a:pt x="34752" y="3333"/>
                    <a:pt x="34601" y="3138"/>
                    <a:pt x="34471" y="2987"/>
                  </a:cubicBezTo>
                  <a:close/>
                  <a:moveTo>
                    <a:pt x="32112" y="2922"/>
                  </a:moveTo>
                  <a:lnTo>
                    <a:pt x="31636" y="3203"/>
                  </a:lnTo>
                  <a:lnTo>
                    <a:pt x="31160" y="3485"/>
                  </a:lnTo>
                  <a:cubicBezTo>
                    <a:pt x="31290" y="3615"/>
                    <a:pt x="31485" y="3788"/>
                    <a:pt x="31615" y="3917"/>
                  </a:cubicBezTo>
                  <a:lnTo>
                    <a:pt x="32091" y="3636"/>
                  </a:lnTo>
                  <a:lnTo>
                    <a:pt x="32567" y="3355"/>
                  </a:lnTo>
                  <a:cubicBezTo>
                    <a:pt x="32437" y="3225"/>
                    <a:pt x="32264" y="3052"/>
                    <a:pt x="32112" y="2922"/>
                  </a:cubicBezTo>
                  <a:close/>
                  <a:moveTo>
                    <a:pt x="28737" y="3571"/>
                  </a:moveTo>
                  <a:lnTo>
                    <a:pt x="28239" y="3853"/>
                  </a:lnTo>
                  <a:cubicBezTo>
                    <a:pt x="28390" y="3961"/>
                    <a:pt x="28607" y="4091"/>
                    <a:pt x="28737" y="4199"/>
                  </a:cubicBezTo>
                  <a:lnTo>
                    <a:pt x="29234" y="3917"/>
                  </a:lnTo>
                  <a:cubicBezTo>
                    <a:pt x="29083" y="3831"/>
                    <a:pt x="28888" y="3679"/>
                    <a:pt x="28737" y="3571"/>
                  </a:cubicBezTo>
                  <a:close/>
                  <a:moveTo>
                    <a:pt x="33021" y="3831"/>
                  </a:moveTo>
                  <a:lnTo>
                    <a:pt x="32545" y="4112"/>
                  </a:lnTo>
                  <a:cubicBezTo>
                    <a:pt x="32653" y="4264"/>
                    <a:pt x="32826" y="4458"/>
                    <a:pt x="32956" y="4610"/>
                  </a:cubicBezTo>
                  <a:lnTo>
                    <a:pt x="33432" y="4329"/>
                  </a:lnTo>
                  <a:cubicBezTo>
                    <a:pt x="33324" y="4177"/>
                    <a:pt x="33151" y="3982"/>
                    <a:pt x="33021" y="3831"/>
                  </a:cubicBezTo>
                  <a:close/>
                  <a:moveTo>
                    <a:pt x="29840" y="2533"/>
                  </a:moveTo>
                  <a:lnTo>
                    <a:pt x="29364" y="2814"/>
                  </a:lnTo>
                  <a:lnTo>
                    <a:pt x="29689" y="3009"/>
                  </a:lnTo>
                  <a:lnTo>
                    <a:pt x="29213" y="3290"/>
                  </a:lnTo>
                  <a:cubicBezTo>
                    <a:pt x="29364" y="3398"/>
                    <a:pt x="29559" y="3528"/>
                    <a:pt x="29710" y="3658"/>
                  </a:cubicBezTo>
                  <a:cubicBezTo>
                    <a:pt x="29862" y="3766"/>
                    <a:pt x="30057" y="3917"/>
                    <a:pt x="30186" y="4047"/>
                  </a:cubicBezTo>
                  <a:cubicBezTo>
                    <a:pt x="30316" y="4177"/>
                    <a:pt x="30511" y="4350"/>
                    <a:pt x="30641" y="4480"/>
                  </a:cubicBezTo>
                  <a:cubicBezTo>
                    <a:pt x="30771" y="4632"/>
                    <a:pt x="30965" y="4805"/>
                    <a:pt x="31095" y="4956"/>
                  </a:cubicBezTo>
                  <a:lnTo>
                    <a:pt x="31571" y="4675"/>
                  </a:lnTo>
                  <a:lnTo>
                    <a:pt x="32047" y="4394"/>
                  </a:lnTo>
                  <a:cubicBezTo>
                    <a:pt x="31917" y="4242"/>
                    <a:pt x="31744" y="4069"/>
                    <a:pt x="31615" y="3917"/>
                  </a:cubicBezTo>
                  <a:lnTo>
                    <a:pt x="31138" y="4199"/>
                  </a:lnTo>
                  <a:cubicBezTo>
                    <a:pt x="30987" y="4069"/>
                    <a:pt x="30814" y="3896"/>
                    <a:pt x="30662" y="3766"/>
                  </a:cubicBezTo>
                  <a:cubicBezTo>
                    <a:pt x="30533" y="3636"/>
                    <a:pt x="30338" y="3485"/>
                    <a:pt x="30186" y="3377"/>
                  </a:cubicBezTo>
                  <a:lnTo>
                    <a:pt x="30662" y="3095"/>
                  </a:lnTo>
                  <a:cubicBezTo>
                    <a:pt x="30535" y="2989"/>
                    <a:pt x="30345" y="2841"/>
                    <a:pt x="30175" y="2734"/>
                  </a:cubicBezTo>
                  <a:lnTo>
                    <a:pt x="30175" y="2734"/>
                  </a:lnTo>
                  <a:lnTo>
                    <a:pt x="30186" y="2727"/>
                  </a:lnTo>
                  <a:lnTo>
                    <a:pt x="29840" y="2533"/>
                  </a:lnTo>
                  <a:close/>
                  <a:moveTo>
                    <a:pt x="34406" y="3766"/>
                  </a:moveTo>
                  <a:lnTo>
                    <a:pt x="33930" y="4047"/>
                  </a:lnTo>
                  <a:lnTo>
                    <a:pt x="33432" y="4329"/>
                  </a:lnTo>
                  <a:cubicBezTo>
                    <a:pt x="33562" y="4502"/>
                    <a:pt x="33713" y="4696"/>
                    <a:pt x="33843" y="4870"/>
                  </a:cubicBezTo>
                  <a:lnTo>
                    <a:pt x="34319" y="4588"/>
                  </a:lnTo>
                  <a:cubicBezTo>
                    <a:pt x="34428" y="4761"/>
                    <a:pt x="34579" y="4978"/>
                    <a:pt x="34687" y="5151"/>
                  </a:cubicBezTo>
                  <a:lnTo>
                    <a:pt x="35163" y="4870"/>
                  </a:lnTo>
                  <a:lnTo>
                    <a:pt x="35661" y="4588"/>
                  </a:lnTo>
                  <a:cubicBezTo>
                    <a:pt x="35531" y="4415"/>
                    <a:pt x="35401" y="4199"/>
                    <a:pt x="35293" y="4026"/>
                  </a:cubicBezTo>
                  <a:lnTo>
                    <a:pt x="34795" y="4307"/>
                  </a:lnTo>
                  <a:cubicBezTo>
                    <a:pt x="34687" y="4155"/>
                    <a:pt x="34536" y="3939"/>
                    <a:pt x="34406" y="3788"/>
                  </a:cubicBezTo>
                  <a:lnTo>
                    <a:pt x="34406" y="3766"/>
                  </a:lnTo>
                  <a:close/>
                  <a:moveTo>
                    <a:pt x="27763" y="4134"/>
                  </a:moveTo>
                  <a:lnTo>
                    <a:pt x="27287" y="4415"/>
                  </a:lnTo>
                  <a:lnTo>
                    <a:pt x="26941" y="4199"/>
                  </a:lnTo>
                  <a:lnTo>
                    <a:pt x="25491" y="5043"/>
                  </a:lnTo>
                  <a:lnTo>
                    <a:pt x="25512" y="5043"/>
                  </a:lnTo>
                  <a:lnTo>
                    <a:pt x="25837" y="5259"/>
                  </a:lnTo>
                  <a:lnTo>
                    <a:pt x="26313" y="4978"/>
                  </a:lnTo>
                  <a:lnTo>
                    <a:pt x="26789" y="4696"/>
                  </a:lnTo>
                  <a:cubicBezTo>
                    <a:pt x="26941" y="4805"/>
                    <a:pt x="27157" y="4934"/>
                    <a:pt x="27287" y="5043"/>
                  </a:cubicBezTo>
                  <a:lnTo>
                    <a:pt x="27784" y="4761"/>
                  </a:lnTo>
                  <a:lnTo>
                    <a:pt x="28261" y="4480"/>
                  </a:lnTo>
                  <a:cubicBezTo>
                    <a:pt x="28109" y="4372"/>
                    <a:pt x="27914" y="4242"/>
                    <a:pt x="27763" y="4134"/>
                  </a:cubicBezTo>
                  <a:close/>
                  <a:moveTo>
                    <a:pt x="29213" y="3939"/>
                  </a:moveTo>
                  <a:lnTo>
                    <a:pt x="28737" y="4220"/>
                  </a:lnTo>
                  <a:lnTo>
                    <a:pt x="28261" y="4502"/>
                  </a:lnTo>
                  <a:lnTo>
                    <a:pt x="27784" y="4783"/>
                  </a:lnTo>
                  <a:cubicBezTo>
                    <a:pt x="27914" y="4891"/>
                    <a:pt x="28109" y="5043"/>
                    <a:pt x="28261" y="5173"/>
                  </a:cubicBezTo>
                  <a:cubicBezTo>
                    <a:pt x="28390" y="5302"/>
                    <a:pt x="28585" y="5475"/>
                    <a:pt x="28715" y="5605"/>
                  </a:cubicBezTo>
                  <a:lnTo>
                    <a:pt x="29191" y="5324"/>
                  </a:lnTo>
                  <a:lnTo>
                    <a:pt x="29689" y="5043"/>
                  </a:lnTo>
                  <a:lnTo>
                    <a:pt x="30165" y="4761"/>
                  </a:lnTo>
                  <a:cubicBezTo>
                    <a:pt x="30035" y="4632"/>
                    <a:pt x="29840" y="4458"/>
                    <a:pt x="29710" y="4329"/>
                  </a:cubicBezTo>
                  <a:cubicBezTo>
                    <a:pt x="29559" y="4199"/>
                    <a:pt x="29364" y="4047"/>
                    <a:pt x="29213" y="3939"/>
                  </a:cubicBezTo>
                  <a:close/>
                  <a:moveTo>
                    <a:pt x="34687" y="5151"/>
                  </a:moveTo>
                  <a:lnTo>
                    <a:pt x="34211" y="5432"/>
                  </a:lnTo>
                  <a:cubicBezTo>
                    <a:pt x="34319" y="5605"/>
                    <a:pt x="34449" y="5822"/>
                    <a:pt x="34557" y="5995"/>
                  </a:cubicBezTo>
                  <a:lnTo>
                    <a:pt x="35033" y="5713"/>
                  </a:lnTo>
                  <a:cubicBezTo>
                    <a:pt x="34925" y="5540"/>
                    <a:pt x="34795" y="5324"/>
                    <a:pt x="34687" y="5151"/>
                  </a:cubicBezTo>
                  <a:close/>
                  <a:moveTo>
                    <a:pt x="30597" y="5237"/>
                  </a:moveTo>
                  <a:lnTo>
                    <a:pt x="30121" y="5519"/>
                  </a:lnTo>
                  <a:cubicBezTo>
                    <a:pt x="30251" y="5670"/>
                    <a:pt x="30424" y="5865"/>
                    <a:pt x="30554" y="6016"/>
                  </a:cubicBezTo>
                  <a:lnTo>
                    <a:pt x="31030" y="5735"/>
                  </a:lnTo>
                  <a:cubicBezTo>
                    <a:pt x="30900" y="5584"/>
                    <a:pt x="30727" y="5389"/>
                    <a:pt x="30597" y="5237"/>
                  </a:cubicBezTo>
                  <a:close/>
                  <a:moveTo>
                    <a:pt x="37587" y="3463"/>
                  </a:moveTo>
                  <a:lnTo>
                    <a:pt x="37111" y="3744"/>
                  </a:lnTo>
                  <a:lnTo>
                    <a:pt x="36613" y="4026"/>
                  </a:lnTo>
                  <a:lnTo>
                    <a:pt x="36137" y="4307"/>
                  </a:lnTo>
                  <a:lnTo>
                    <a:pt x="35661" y="4588"/>
                  </a:lnTo>
                  <a:lnTo>
                    <a:pt x="35185" y="4870"/>
                  </a:lnTo>
                  <a:cubicBezTo>
                    <a:pt x="35269" y="5037"/>
                    <a:pt x="35413" y="5266"/>
                    <a:pt x="35501" y="5437"/>
                  </a:cubicBezTo>
                  <a:lnTo>
                    <a:pt x="35501" y="5437"/>
                  </a:lnTo>
                  <a:lnTo>
                    <a:pt x="35033" y="5713"/>
                  </a:lnTo>
                  <a:cubicBezTo>
                    <a:pt x="35120" y="5908"/>
                    <a:pt x="35250" y="6125"/>
                    <a:pt x="35336" y="6319"/>
                  </a:cubicBezTo>
                  <a:cubicBezTo>
                    <a:pt x="35423" y="6492"/>
                    <a:pt x="35531" y="6731"/>
                    <a:pt x="35596" y="6925"/>
                  </a:cubicBezTo>
                  <a:cubicBezTo>
                    <a:pt x="35683" y="7098"/>
                    <a:pt x="35769" y="7336"/>
                    <a:pt x="35834" y="7531"/>
                  </a:cubicBezTo>
                  <a:lnTo>
                    <a:pt x="36332" y="7250"/>
                  </a:lnTo>
                  <a:cubicBezTo>
                    <a:pt x="36245" y="7077"/>
                    <a:pt x="36159" y="6817"/>
                    <a:pt x="36094" y="6644"/>
                  </a:cubicBezTo>
                  <a:cubicBezTo>
                    <a:pt x="36007" y="6449"/>
                    <a:pt x="35899" y="6211"/>
                    <a:pt x="35812" y="6038"/>
                  </a:cubicBezTo>
                  <a:cubicBezTo>
                    <a:pt x="35728" y="5870"/>
                    <a:pt x="35604" y="5641"/>
                    <a:pt x="35517" y="5449"/>
                  </a:cubicBezTo>
                  <a:lnTo>
                    <a:pt x="35517" y="5449"/>
                  </a:lnTo>
                  <a:lnTo>
                    <a:pt x="35991" y="5182"/>
                  </a:lnTo>
                  <a:lnTo>
                    <a:pt x="35991" y="5182"/>
                  </a:lnTo>
                  <a:cubicBezTo>
                    <a:pt x="36096" y="5351"/>
                    <a:pt x="36200" y="5578"/>
                    <a:pt x="36304" y="5748"/>
                  </a:cubicBezTo>
                  <a:lnTo>
                    <a:pt x="36304" y="5748"/>
                  </a:lnTo>
                  <a:lnTo>
                    <a:pt x="36288" y="5757"/>
                  </a:lnTo>
                  <a:cubicBezTo>
                    <a:pt x="36375" y="5930"/>
                    <a:pt x="36505" y="6168"/>
                    <a:pt x="36570" y="6363"/>
                  </a:cubicBezTo>
                  <a:cubicBezTo>
                    <a:pt x="36635" y="6536"/>
                    <a:pt x="36743" y="6795"/>
                    <a:pt x="36808" y="6969"/>
                  </a:cubicBezTo>
                  <a:lnTo>
                    <a:pt x="37284" y="6687"/>
                  </a:lnTo>
                  <a:cubicBezTo>
                    <a:pt x="37219" y="6514"/>
                    <a:pt x="37132" y="6254"/>
                    <a:pt x="37046" y="6081"/>
                  </a:cubicBezTo>
                  <a:cubicBezTo>
                    <a:pt x="36981" y="5887"/>
                    <a:pt x="36873" y="5649"/>
                    <a:pt x="36786" y="5475"/>
                  </a:cubicBezTo>
                  <a:lnTo>
                    <a:pt x="37262" y="5194"/>
                  </a:lnTo>
                  <a:cubicBezTo>
                    <a:pt x="37176" y="5021"/>
                    <a:pt x="37046" y="4783"/>
                    <a:pt x="36959" y="4610"/>
                  </a:cubicBezTo>
                  <a:lnTo>
                    <a:pt x="37435" y="4329"/>
                  </a:lnTo>
                  <a:lnTo>
                    <a:pt x="37933" y="4047"/>
                  </a:lnTo>
                  <a:cubicBezTo>
                    <a:pt x="37825" y="3874"/>
                    <a:pt x="37695" y="3636"/>
                    <a:pt x="37587" y="3463"/>
                  </a:cubicBezTo>
                  <a:close/>
                  <a:moveTo>
                    <a:pt x="33843" y="4870"/>
                  </a:moveTo>
                  <a:lnTo>
                    <a:pt x="33346" y="5151"/>
                  </a:lnTo>
                  <a:lnTo>
                    <a:pt x="32870" y="5432"/>
                  </a:lnTo>
                  <a:cubicBezTo>
                    <a:pt x="32761" y="5259"/>
                    <a:pt x="32588" y="5043"/>
                    <a:pt x="32480" y="4891"/>
                  </a:cubicBezTo>
                  <a:lnTo>
                    <a:pt x="32004" y="5173"/>
                  </a:lnTo>
                  <a:lnTo>
                    <a:pt x="31506" y="5454"/>
                  </a:lnTo>
                  <a:lnTo>
                    <a:pt x="31030" y="5735"/>
                  </a:lnTo>
                  <a:cubicBezTo>
                    <a:pt x="31160" y="5908"/>
                    <a:pt x="31312" y="6103"/>
                    <a:pt x="31420" y="6276"/>
                  </a:cubicBezTo>
                  <a:lnTo>
                    <a:pt x="31917" y="5995"/>
                  </a:lnTo>
                  <a:lnTo>
                    <a:pt x="32394" y="5713"/>
                  </a:lnTo>
                  <a:cubicBezTo>
                    <a:pt x="32502" y="5887"/>
                    <a:pt x="32653" y="6103"/>
                    <a:pt x="32761" y="6276"/>
                  </a:cubicBezTo>
                  <a:lnTo>
                    <a:pt x="33237" y="5995"/>
                  </a:lnTo>
                  <a:cubicBezTo>
                    <a:pt x="33346" y="6168"/>
                    <a:pt x="33475" y="6384"/>
                    <a:pt x="33584" y="6557"/>
                  </a:cubicBezTo>
                  <a:lnTo>
                    <a:pt x="33108" y="6839"/>
                  </a:lnTo>
                  <a:cubicBezTo>
                    <a:pt x="33194" y="7012"/>
                    <a:pt x="33324" y="7250"/>
                    <a:pt x="33411" y="7445"/>
                  </a:cubicBezTo>
                  <a:lnTo>
                    <a:pt x="33887" y="7163"/>
                  </a:lnTo>
                  <a:cubicBezTo>
                    <a:pt x="33973" y="7336"/>
                    <a:pt x="34081" y="7574"/>
                    <a:pt x="34168" y="7769"/>
                  </a:cubicBezTo>
                  <a:lnTo>
                    <a:pt x="34644" y="7488"/>
                  </a:lnTo>
                  <a:cubicBezTo>
                    <a:pt x="34557" y="7293"/>
                    <a:pt x="34449" y="7055"/>
                    <a:pt x="34363" y="6882"/>
                  </a:cubicBezTo>
                  <a:cubicBezTo>
                    <a:pt x="34276" y="6687"/>
                    <a:pt x="34168" y="6449"/>
                    <a:pt x="34060" y="6276"/>
                  </a:cubicBezTo>
                  <a:cubicBezTo>
                    <a:pt x="33973" y="6103"/>
                    <a:pt x="33822" y="5887"/>
                    <a:pt x="33713" y="5713"/>
                  </a:cubicBezTo>
                  <a:lnTo>
                    <a:pt x="34211" y="5432"/>
                  </a:lnTo>
                  <a:cubicBezTo>
                    <a:pt x="34103" y="5259"/>
                    <a:pt x="33951" y="5043"/>
                    <a:pt x="33843" y="4870"/>
                  </a:cubicBezTo>
                  <a:close/>
                  <a:moveTo>
                    <a:pt x="29970" y="7120"/>
                  </a:moveTo>
                  <a:lnTo>
                    <a:pt x="29494" y="7401"/>
                  </a:lnTo>
                  <a:cubicBezTo>
                    <a:pt x="29602" y="7553"/>
                    <a:pt x="29754" y="7791"/>
                    <a:pt x="29862" y="7942"/>
                  </a:cubicBezTo>
                  <a:lnTo>
                    <a:pt x="30338" y="7661"/>
                  </a:lnTo>
                  <a:cubicBezTo>
                    <a:pt x="30230" y="7510"/>
                    <a:pt x="30100" y="7271"/>
                    <a:pt x="29970" y="7120"/>
                  </a:cubicBezTo>
                  <a:close/>
                  <a:moveTo>
                    <a:pt x="35120" y="7207"/>
                  </a:moveTo>
                  <a:lnTo>
                    <a:pt x="34644" y="7488"/>
                  </a:lnTo>
                  <a:cubicBezTo>
                    <a:pt x="34709" y="7661"/>
                    <a:pt x="34817" y="7899"/>
                    <a:pt x="34882" y="8094"/>
                  </a:cubicBezTo>
                  <a:lnTo>
                    <a:pt x="35358" y="7812"/>
                  </a:lnTo>
                  <a:cubicBezTo>
                    <a:pt x="35293" y="7618"/>
                    <a:pt x="35185" y="7380"/>
                    <a:pt x="35120" y="7207"/>
                  </a:cubicBezTo>
                  <a:close/>
                  <a:moveTo>
                    <a:pt x="27287" y="5043"/>
                  </a:moveTo>
                  <a:lnTo>
                    <a:pt x="26811" y="5324"/>
                  </a:lnTo>
                  <a:lnTo>
                    <a:pt x="26335" y="5605"/>
                  </a:lnTo>
                  <a:lnTo>
                    <a:pt x="25859" y="5887"/>
                  </a:lnTo>
                  <a:lnTo>
                    <a:pt x="25361" y="6168"/>
                  </a:lnTo>
                  <a:cubicBezTo>
                    <a:pt x="25510" y="6295"/>
                    <a:pt x="25700" y="6444"/>
                    <a:pt x="25850" y="6572"/>
                  </a:cubicBezTo>
                  <a:lnTo>
                    <a:pt x="25850" y="6572"/>
                  </a:lnTo>
                  <a:lnTo>
                    <a:pt x="25837" y="6579"/>
                  </a:lnTo>
                  <a:cubicBezTo>
                    <a:pt x="25988" y="6709"/>
                    <a:pt x="26162" y="6860"/>
                    <a:pt x="26313" y="7012"/>
                  </a:cubicBezTo>
                  <a:cubicBezTo>
                    <a:pt x="26443" y="7142"/>
                    <a:pt x="26616" y="7336"/>
                    <a:pt x="26746" y="7488"/>
                  </a:cubicBezTo>
                  <a:cubicBezTo>
                    <a:pt x="26876" y="7639"/>
                    <a:pt x="27049" y="7834"/>
                    <a:pt x="27179" y="7986"/>
                  </a:cubicBezTo>
                  <a:cubicBezTo>
                    <a:pt x="27287" y="8137"/>
                    <a:pt x="27460" y="8353"/>
                    <a:pt x="27568" y="8505"/>
                  </a:cubicBezTo>
                  <a:lnTo>
                    <a:pt x="28044" y="8224"/>
                  </a:lnTo>
                  <a:cubicBezTo>
                    <a:pt x="27936" y="8072"/>
                    <a:pt x="27784" y="7856"/>
                    <a:pt x="27655" y="7704"/>
                  </a:cubicBezTo>
                  <a:cubicBezTo>
                    <a:pt x="27525" y="7553"/>
                    <a:pt x="27352" y="7336"/>
                    <a:pt x="27222" y="7207"/>
                  </a:cubicBezTo>
                  <a:cubicBezTo>
                    <a:pt x="27092" y="7055"/>
                    <a:pt x="26919" y="6860"/>
                    <a:pt x="26789" y="6731"/>
                  </a:cubicBezTo>
                  <a:cubicBezTo>
                    <a:pt x="26659" y="6601"/>
                    <a:pt x="26465" y="6406"/>
                    <a:pt x="26335" y="6298"/>
                  </a:cubicBezTo>
                  <a:lnTo>
                    <a:pt x="26811" y="6016"/>
                  </a:lnTo>
                  <a:lnTo>
                    <a:pt x="27287" y="5735"/>
                  </a:lnTo>
                  <a:cubicBezTo>
                    <a:pt x="27438" y="5865"/>
                    <a:pt x="27611" y="6038"/>
                    <a:pt x="27763" y="6168"/>
                  </a:cubicBezTo>
                  <a:cubicBezTo>
                    <a:pt x="27893" y="6298"/>
                    <a:pt x="28066" y="6492"/>
                    <a:pt x="28196" y="6644"/>
                  </a:cubicBezTo>
                  <a:lnTo>
                    <a:pt x="27720" y="6925"/>
                  </a:lnTo>
                  <a:cubicBezTo>
                    <a:pt x="27849" y="7077"/>
                    <a:pt x="28022" y="7271"/>
                    <a:pt x="28131" y="7423"/>
                  </a:cubicBezTo>
                  <a:lnTo>
                    <a:pt x="28628" y="7142"/>
                  </a:lnTo>
                  <a:lnTo>
                    <a:pt x="29104" y="6860"/>
                  </a:lnTo>
                  <a:cubicBezTo>
                    <a:pt x="28975" y="6709"/>
                    <a:pt x="28801" y="6492"/>
                    <a:pt x="28672" y="6363"/>
                  </a:cubicBezTo>
                  <a:lnTo>
                    <a:pt x="29169" y="6081"/>
                  </a:lnTo>
                  <a:cubicBezTo>
                    <a:pt x="29018" y="5930"/>
                    <a:pt x="28845" y="5735"/>
                    <a:pt x="28715" y="5605"/>
                  </a:cubicBezTo>
                  <a:lnTo>
                    <a:pt x="28239" y="5887"/>
                  </a:lnTo>
                  <a:cubicBezTo>
                    <a:pt x="28090" y="5759"/>
                    <a:pt x="27921" y="5590"/>
                    <a:pt x="27771" y="5461"/>
                  </a:cubicBezTo>
                  <a:lnTo>
                    <a:pt x="27771" y="5461"/>
                  </a:lnTo>
                  <a:lnTo>
                    <a:pt x="27784" y="5454"/>
                  </a:lnTo>
                  <a:cubicBezTo>
                    <a:pt x="27633" y="5324"/>
                    <a:pt x="27438" y="5173"/>
                    <a:pt x="27287" y="5043"/>
                  </a:cubicBezTo>
                  <a:close/>
                  <a:moveTo>
                    <a:pt x="31420" y="6276"/>
                  </a:moveTo>
                  <a:lnTo>
                    <a:pt x="30944" y="6557"/>
                  </a:lnTo>
                  <a:lnTo>
                    <a:pt x="30468" y="6839"/>
                  </a:lnTo>
                  <a:cubicBezTo>
                    <a:pt x="30576" y="7012"/>
                    <a:pt x="30727" y="7228"/>
                    <a:pt x="30836" y="7401"/>
                  </a:cubicBezTo>
                  <a:cubicBezTo>
                    <a:pt x="30944" y="7574"/>
                    <a:pt x="31074" y="7791"/>
                    <a:pt x="31182" y="7964"/>
                  </a:cubicBezTo>
                  <a:lnTo>
                    <a:pt x="31658" y="7683"/>
                  </a:lnTo>
                  <a:lnTo>
                    <a:pt x="32134" y="7401"/>
                  </a:lnTo>
                  <a:cubicBezTo>
                    <a:pt x="32220" y="7574"/>
                    <a:pt x="32350" y="7812"/>
                    <a:pt x="32437" y="8007"/>
                  </a:cubicBezTo>
                  <a:cubicBezTo>
                    <a:pt x="32523" y="8180"/>
                    <a:pt x="32632" y="8418"/>
                    <a:pt x="32718" y="8613"/>
                  </a:cubicBezTo>
                  <a:lnTo>
                    <a:pt x="32724" y="8610"/>
                  </a:lnTo>
                  <a:lnTo>
                    <a:pt x="32724" y="8610"/>
                  </a:lnTo>
                  <a:cubicBezTo>
                    <a:pt x="32788" y="8801"/>
                    <a:pt x="32872" y="9030"/>
                    <a:pt x="32956" y="9219"/>
                  </a:cubicBezTo>
                  <a:lnTo>
                    <a:pt x="33432" y="8938"/>
                  </a:lnTo>
                  <a:lnTo>
                    <a:pt x="33908" y="8656"/>
                  </a:lnTo>
                  <a:lnTo>
                    <a:pt x="34384" y="8375"/>
                  </a:lnTo>
                  <a:cubicBezTo>
                    <a:pt x="34319" y="8180"/>
                    <a:pt x="34233" y="7942"/>
                    <a:pt x="34146" y="7748"/>
                  </a:cubicBezTo>
                  <a:lnTo>
                    <a:pt x="33670" y="8029"/>
                  </a:lnTo>
                  <a:lnTo>
                    <a:pt x="33194" y="8310"/>
                  </a:lnTo>
                  <a:lnTo>
                    <a:pt x="33187" y="8315"/>
                  </a:lnTo>
                  <a:lnTo>
                    <a:pt x="33187" y="8315"/>
                  </a:lnTo>
                  <a:cubicBezTo>
                    <a:pt x="33101" y="8123"/>
                    <a:pt x="32997" y="7894"/>
                    <a:pt x="32913" y="7726"/>
                  </a:cubicBezTo>
                  <a:cubicBezTo>
                    <a:pt x="32826" y="7531"/>
                    <a:pt x="32718" y="7293"/>
                    <a:pt x="32610" y="7120"/>
                  </a:cubicBezTo>
                  <a:cubicBezTo>
                    <a:pt x="32523" y="6947"/>
                    <a:pt x="32394" y="6709"/>
                    <a:pt x="32285" y="6557"/>
                  </a:cubicBezTo>
                  <a:lnTo>
                    <a:pt x="31788" y="6839"/>
                  </a:lnTo>
                  <a:cubicBezTo>
                    <a:pt x="31679" y="6666"/>
                    <a:pt x="31550" y="6428"/>
                    <a:pt x="31420" y="6276"/>
                  </a:cubicBezTo>
                  <a:close/>
                  <a:moveTo>
                    <a:pt x="31961" y="8267"/>
                  </a:moveTo>
                  <a:lnTo>
                    <a:pt x="31463" y="8548"/>
                  </a:lnTo>
                  <a:lnTo>
                    <a:pt x="30987" y="8829"/>
                  </a:lnTo>
                  <a:cubicBezTo>
                    <a:pt x="31074" y="9024"/>
                    <a:pt x="31182" y="9262"/>
                    <a:pt x="31268" y="9435"/>
                  </a:cubicBezTo>
                  <a:cubicBezTo>
                    <a:pt x="31333" y="9630"/>
                    <a:pt x="31441" y="9868"/>
                    <a:pt x="31506" y="10063"/>
                  </a:cubicBezTo>
                  <a:lnTo>
                    <a:pt x="31982" y="9782"/>
                  </a:lnTo>
                  <a:lnTo>
                    <a:pt x="32458" y="9500"/>
                  </a:lnTo>
                  <a:cubicBezTo>
                    <a:pt x="32394" y="9306"/>
                    <a:pt x="32307" y="9068"/>
                    <a:pt x="32220" y="8873"/>
                  </a:cubicBezTo>
                  <a:cubicBezTo>
                    <a:pt x="32155" y="8700"/>
                    <a:pt x="32047" y="8462"/>
                    <a:pt x="31961" y="8267"/>
                  </a:cubicBezTo>
                  <a:close/>
                  <a:moveTo>
                    <a:pt x="29689" y="8959"/>
                  </a:moveTo>
                  <a:lnTo>
                    <a:pt x="28888" y="9435"/>
                  </a:lnTo>
                  <a:cubicBezTo>
                    <a:pt x="29040" y="9717"/>
                    <a:pt x="29234" y="10106"/>
                    <a:pt x="29386" y="10409"/>
                  </a:cubicBezTo>
                  <a:lnTo>
                    <a:pt x="30186" y="9955"/>
                  </a:lnTo>
                  <a:cubicBezTo>
                    <a:pt x="30035" y="9652"/>
                    <a:pt x="29840" y="9262"/>
                    <a:pt x="29689" y="8959"/>
                  </a:cubicBezTo>
                  <a:close/>
                  <a:moveTo>
                    <a:pt x="29754" y="8505"/>
                  </a:moveTo>
                  <a:cubicBezTo>
                    <a:pt x="30035" y="9003"/>
                    <a:pt x="30251" y="9414"/>
                    <a:pt x="30533" y="10106"/>
                  </a:cubicBezTo>
                  <a:lnTo>
                    <a:pt x="29256" y="10864"/>
                  </a:lnTo>
                  <a:cubicBezTo>
                    <a:pt x="29040" y="10323"/>
                    <a:pt x="28845" y="9911"/>
                    <a:pt x="28477" y="9262"/>
                  </a:cubicBezTo>
                  <a:lnTo>
                    <a:pt x="29754" y="8505"/>
                  </a:lnTo>
                  <a:close/>
                  <a:moveTo>
                    <a:pt x="29862" y="7942"/>
                  </a:moveTo>
                  <a:lnTo>
                    <a:pt x="27936" y="9068"/>
                  </a:lnTo>
                  <a:cubicBezTo>
                    <a:pt x="28455" y="9955"/>
                    <a:pt x="28715" y="10431"/>
                    <a:pt x="29104" y="11448"/>
                  </a:cubicBezTo>
                  <a:lnTo>
                    <a:pt x="31030" y="10344"/>
                  </a:lnTo>
                  <a:cubicBezTo>
                    <a:pt x="30662" y="9414"/>
                    <a:pt x="30446" y="8916"/>
                    <a:pt x="29862" y="7942"/>
                  </a:cubicBezTo>
                  <a:close/>
                  <a:moveTo>
                    <a:pt x="39231" y="7445"/>
                  </a:moveTo>
                  <a:cubicBezTo>
                    <a:pt x="26162" y="15040"/>
                    <a:pt x="13070" y="22635"/>
                    <a:pt x="0" y="30230"/>
                  </a:cubicBezTo>
                  <a:lnTo>
                    <a:pt x="44" y="30490"/>
                  </a:lnTo>
                  <a:cubicBezTo>
                    <a:pt x="13113" y="22895"/>
                    <a:pt x="26205" y="15299"/>
                    <a:pt x="39275" y="7683"/>
                  </a:cubicBezTo>
                  <a:lnTo>
                    <a:pt x="39231" y="74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5"/>
            <p:cNvSpPr/>
            <p:nvPr/>
          </p:nvSpPr>
          <p:spPr>
            <a:xfrm>
              <a:off x="7579377" y="350497"/>
              <a:ext cx="958187" cy="584255"/>
            </a:xfrm>
            <a:custGeom>
              <a:avLst/>
              <a:gdLst/>
              <a:ahLst/>
              <a:cxnLst/>
              <a:rect l="l" t="t" r="r" b="b"/>
              <a:pathLst>
                <a:path w="69699" h="42499" extrusionOk="0">
                  <a:moveTo>
                    <a:pt x="38798" y="0"/>
                  </a:moveTo>
                  <a:lnTo>
                    <a:pt x="37370" y="844"/>
                  </a:lnTo>
                  <a:lnTo>
                    <a:pt x="37933" y="1169"/>
                  </a:lnTo>
                  <a:lnTo>
                    <a:pt x="39361" y="325"/>
                  </a:lnTo>
                  <a:lnTo>
                    <a:pt x="38798" y="0"/>
                  </a:lnTo>
                  <a:close/>
                  <a:moveTo>
                    <a:pt x="36786" y="1169"/>
                  </a:moveTo>
                  <a:lnTo>
                    <a:pt x="35488" y="1926"/>
                  </a:lnTo>
                  <a:lnTo>
                    <a:pt x="36050" y="2251"/>
                  </a:lnTo>
                  <a:lnTo>
                    <a:pt x="37348" y="1493"/>
                  </a:lnTo>
                  <a:lnTo>
                    <a:pt x="36786" y="1169"/>
                  </a:lnTo>
                  <a:close/>
                  <a:moveTo>
                    <a:pt x="34903" y="2272"/>
                  </a:moveTo>
                  <a:lnTo>
                    <a:pt x="31787" y="4090"/>
                  </a:lnTo>
                  <a:lnTo>
                    <a:pt x="32350" y="4414"/>
                  </a:lnTo>
                  <a:lnTo>
                    <a:pt x="35466" y="2597"/>
                  </a:lnTo>
                  <a:lnTo>
                    <a:pt x="34903" y="2272"/>
                  </a:lnTo>
                  <a:close/>
                  <a:moveTo>
                    <a:pt x="46112" y="4306"/>
                  </a:moveTo>
                  <a:lnTo>
                    <a:pt x="45917" y="4414"/>
                  </a:lnTo>
                  <a:lnTo>
                    <a:pt x="46112" y="4523"/>
                  </a:lnTo>
                  <a:lnTo>
                    <a:pt x="46307" y="4414"/>
                  </a:lnTo>
                  <a:lnTo>
                    <a:pt x="46112" y="4306"/>
                  </a:lnTo>
                  <a:close/>
                  <a:moveTo>
                    <a:pt x="45506" y="4652"/>
                  </a:moveTo>
                  <a:lnTo>
                    <a:pt x="45312" y="4761"/>
                  </a:lnTo>
                  <a:lnTo>
                    <a:pt x="45506" y="4869"/>
                  </a:lnTo>
                  <a:lnTo>
                    <a:pt x="45701" y="4761"/>
                  </a:lnTo>
                  <a:lnTo>
                    <a:pt x="45506" y="4652"/>
                  </a:lnTo>
                  <a:close/>
                  <a:moveTo>
                    <a:pt x="44900" y="4999"/>
                  </a:moveTo>
                  <a:lnTo>
                    <a:pt x="44706" y="5128"/>
                  </a:lnTo>
                  <a:lnTo>
                    <a:pt x="44900" y="5237"/>
                  </a:lnTo>
                  <a:lnTo>
                    <a:pt x="45095" y="5107"/>
                  </a:lnTo>
                  <a:lnTo>
                    <a:pt x="44900" y="4999"/>
                  </a:lnTo>
                  <a:close/>
                  <a:moveTo>
                    <a:pt x="44316" y="5345"/>
                  </a:moveTo>
                  <a:lnTo>
                    <a:pt x="44121" y="5475"/>
                  </a:lnTo>
                  <a:lnTo>
                    <a:pt x="44295" y="5583"/>
                  </a:lnTo>
                  <a:lnTo>
                    <a:pt x="44489" y="5453"/>
                  </a:lnTo>
                  <a:lnTo>
                    <a:pt x="44316" y="5345"/>
                  </a:lnTo>
                  <a:close/>
                  <a:moveTo>
                    <a:pt x="43710" y="5691"/>
                  </a:moveTo>
                  <a:lnTo>
                    <a:pt x="43516" y="5821"/>
                  </a:lnTo>
                  <a:lnTo>
                    <a:pt x="43689" y="5929"/>
                  </a:lnTo>
                  <a:lnTo>
                    <a:pt x="43905" y="5799"/>
                  </a:lnTo>
                  <a:lnTo>
                    <a:pt x="43710" y="5691"/>
                  </a:lnTo>
                  <a:close/>
                  <a:moveTo>
                    <a:pt x="43104" y="6059"/>
                  </a:moveTo>
                  <a:lnTo>
                    <a:pt x="42910" y="6167"/>
                  </a:lnTo>
                  <a:lnTo>
                    <a:pt x="43104" y="6275"/>
                  </a:lnTo>
                  <a:lnTo>
                    <a:pt x="43299" y="6167"/>
                  </a:lnTo>
                  <a:lnTo>
                    <a:pt x="43104" y="6059"/>
                  </a:lnTo>
                  <a:close/>
                  <a:moveTo>
                    <a:pt x="31203" y="4436"/>
                  </a:moveTo>
                  <a:lnTo>
                    <a:pt x="28065" y="6254"/>
                  </a:lnTo>
                  <a:lnTo>
                    <a:pt x="28628" y="6578"/>
                  </a:lnTo>
                  <a:lnTo>
                    <a:pt x="31766" y="4761"/>
                  </a:lnTo>
                  <a:lnTo>
                    <a:pt x="31203" y="4436"/>
                  </a:lnTo>
                  <a:close/>
                  <a:moveTo>
                    <a:pt x="42499" y="6405"/>
                  </a:moveTo>
                  <a:lnTo>
                    <a:pt x="42304" y="6513"/>
                  </a:lnTo>
                  <a:lnTo>
                    <a:pt x="42499" y="6622"/>
                  </a:lnTo>
                  <a:lnTo>
                    <a:pt x="42693" y="6513"/>
                  </a:lnTo>
                  <a:lnTo>
                    <a:pt x="42499" y="6405"/>
                  </a:lnTo>
                  <a:close/>
                  <a:moveTo>
                    <a:pt x="41893" y="6751"/>
                  </a:moveTo>
                  <a:lnTo>
                    <a:pt x="41698" y="6881"/>
                  </a:lnTo>
                  <a:lnTo>
                    <a:pt x="41893" y="6968"/>
                  </a:lnTo>
                  <a:lnTo>
                    <a:pt x="42087" y="6860"/>
                  </a:lnTo>
                  <a:lnTo>
                    <a:pt x="41893" y="6751"/>
                  </a:lnTo>
                  <a:close/>
                  <a:moveTo>
                    <a:pt x="47930" y="5345"/>
                  </a:moveTo>
                  <a:lnTo>
                    <a:pt x="45550" y="6708"/>
                  </a:lnTo>
                  <a:lnTo>
                    <a:pt x="46134" y="7033"/>
                  </a:lnTo>
                  <a:lnTo>
                    <a:pt x="48492" y="5669"/>
                  </a:lnTo>
                  <a:lnTo>
                    <a:pt x="47930" y="5345"/>
                  </a:lnTo>
                  <a:close/>
                  <a:moveTo>
                    <a:pt x="41287" y="7098"/>
                  </a:moveTo>
                  <a:lnTo>
                    <a:pt x="41092" y="7227"/>
                  </a:lnTo>
                  <a:lnTo>
                    <a:pt x="41287" y="7336"/>
                  </a:lnTo>
                  <a:lnTo>
                    <a:pt x="41481" y="7206"/>
                  </a:lnTo>
                  <a:lnTo>
                    <a:pt x="41287" y="7098"/>
                  </a:lnTo>
                  <a:close/>
                  <a:moveTo>
                    <a:pt x="40681" y="7465"/>
                  </a:moveTo>
                  <a:lnTo>
                    <a:pt x="40486" y="7574"/>
                  </a:lnTo>
                  <a:lnTo>
                    <a:pt x="40681" y="7682"/>
                  </a:lnTo>
                  <a:lnTo>
                    <a:pt x="40876" y="7574"/>
                  </a:lnTo>
                  <a:lnTo>
                    <a:pt x="40681" y="7465"/>
                  </a:lnTo>
                  <a:close/>
                  <a:moveTo>
                    <a:pt x="40097" y="7812"/>
                  </a:moveTo>
                  <a:lnTo>
                    <a:pt x="39880" y="7920"/>
                  </a:lnTo>
                  <a:lnTo>
                    <a:pt x="40075" y="8028"/>
                  </a:lnTo>
                  <a:lnTo>
                    <a:pt x="40270" y="7920"/>
                  </a:lnTo>
                  <a:lnTo>
                    <a:pt x="40097" y="7812"/>
                  </a:lnTo>
                  <a:close/>
                  <a:moveTo>
                    <a:pt x="39491" y="8158"/>
                  </a:moveTo>
                  <a:lnTo>
                    <a:pt x="39274" y="8266"/>
                  </a:lnTo>
                  <a:lnTo>
                    <a:pt x="39469" y="8374"/>
                  </a:lnTo>
                  <a:lnTo>
                    <a:pt x="39664" y="8266"/>
                  </a:lnTo>
                  <a:lnTo>
                    <a:pt x="39491" y="8158"/>
                  </a:lnTo>
                  <a:close/>
                  <a:moveTo>
                    <a:pt x="27481" y="6578"/>
                  </a:moveTo>
                  <a:lnTo>
                    <a:pt x="24755" y="8180"/>
                  </a:lnTo>
                  <a:lnTo>
                    <a:pt x="25317" y="8504"/>
                  </a:lnTo>
                  <a:lnTo>
                    <a:pt x="28044" y="6903"/>
                  </a:lnTo>
                  <a:lnTo>
                    <a:pt x="27481" y="6578"/>
                  </a:lnTo>
                  <a:close/>
                  <a:moveTo>
                    <a:pt x="44987" y="7054"/>
                  </a:moveTo>
                  <a:lnTo>
                    <a:pt x="43039" y="8180"/>
                  </a:lnTo>
                  <a:lnTo>
                    <a:pt x="43602" y="8504"/>
                  </a:lnTo>
                  <a:lnTo>
                    <a:pt x="45550" y="7379"/>
                  </a:lnTo>
                  <a:lnTo>
                    <a:pt x="44987" y="7054"/>
                  </a:lnTo>
                  <a:close/>
                  <a:moveTo>
                    <a:pt x="38885" y="8504"/>
                  </a:moveTo>
                  <a:lnTo>
                    <a:pt x="38690" y="8634"/>
                  </a:lnTo>
                  <a:lnTo>
                    <a:pt x="38863" y="8742"/>
                  </a:lnTo>
                  <a:lnTo>
                    <a:pt x="39080" y="8612"/>
                  </a:lnTo>
                  <a:lnTo>
                    <a:pt x="38885" y="8504"/>
                  </a:lnTo>
                  <a:close/>
                  <a:moveTo>
                    <a:pt x="38279" y="8850"/>
                  </a:moveTo>
                  <a:lnTo>
                    <a:pt x="38084" y="8980"/>
                  </a:lnTo>
                  <a:lnTo>
                    <a:pt x="38279" y="9088"/>
                  </a:lnTo>
                  <a:lnTo>
                    <a:pt x="38474" y="8959"/>
                  </a:lnTo>
                  <a:lnTo>
                    <a:pt x="38279" y="8850"/>
                  </a:lnTo>
                  <a:close/>
                  <a:moveTo>
                    <a:pt x="37673" y="9218"/>
                  </a:moveTo>
                  <a:lnTo>
                    <a:pt x="37478" y="9326"/>
                  </a:lnTo>
                  <a:lnTo>
                    <a:pt x="37673" y="9435"/>
                  </a:lnTo>
                  <a:lnTo>
                    <a:pt x="37868" y="9326"/>
                  </a:lnTo>
                  <a:lnTo>
                    <a:pt x="37673" y="9218"/>
                  </a:lnTo>
                  <a:close/>
                  <a:moveTo>
                    <a:pt x="24171" y="8504"/>
                  </a:moveTo>
                  <a:lnTo>
                    <a:pt x="22851" y="9283"/>
                  </a:lnTo>
                  <a:lnTo>
                    <a:pt x="23413" y="9608"/>
                  </a:lnTo>
                  <a:lnTo>
                    <a:pt x="24733" y="8829"/>
                  </a:lnTo>
                  <a:lnTo>
                    <a:pt x="24171" y="8504"/>
                  </a:lnTo>
                  <a:close/>
                  <a:moveTo>
                    <a:pt x="37067" y="9564"/>
                  </a:moveTo>
                  <a:lnTo>
                    <a:pt x="36872" y="9673"/>
                  </a:lnTo>
                  <a:lnTo>
                    <a:pt x="37067" y="9781"/>
                  </a:lnTo>
                  <a:lnTo>
                    <a:pt x="37262" y="9673"/>
                  </a:lnTo>
                  <a:lnTo>
                    <a:pt x="37067" y="9564"/>
                  </a:lnTo>
                  <a:close/>
                  <a:moveTo>
                    <a:pt x="36483" y="9911"/>
                  </a:moveTo>
                  <a:lnTo>
                    <a:pt x="36267" y="10019"/>
                  </a:lnTo>
                  <a:lnTo>
                    <a:pt x="36461" y="10127"/>
                  </a:lnTo>
                  <a:lnTo>
                    <a:pt x="36656" y="10019"/>
                  </a:lnTo>
                  <a:lnTo>
                    <a:pt x="36483" y="9911"/>
                  </a:lnTo>
                  <a:close/>
                  <a:moveTo>
                    <a:pt x="35877" y="10257"/>
                  </a:moveTo>
                  <a:lnTo>
                    <a:pt x="35661" y="10387"/>
                  </a:lnTo>
                  <a:lnTo>
                    <a:pt x="35855" y="10495"/>
                  </a:lnTo>
                  <a:lnTo>
                    <a:pt x="36050" y="10365"/>
                  </a:lnTo>
                  <a:lnTo>
                    <a:pt x="35877" y="10257"/>
                  </a:lnTo>
                  <a:close/>
                  <a:moveTo>
                    <a:pt x="42455" y="8526"/>
                  </a:moveTo>
                  <a:lnTo>
                    <a:pt x="39577" y="10192"/>
                  </a:lnTo>
                  <a:lnTo>
                    <a:pt x="40140" y="10517"/>
                  </a:lnTo>
                  <a:lnTo>
                    <a:pt x="43018" y="8850"/>
                  </a:lnTo>
                  <a:lnTo>
                    <a:pt x="42455" y="8526"/>
                  </a:lnTo>
                  <a:close/>
                  <a:moveTo>
                    <a:pt x="35271" y="10625"/>
                  </a:moveTo>
                  <a:lnTo>
                    <a:pt x="35076" y="10733"/>
                  </a:lnTo>
                  <a:lnTo>
                    <a:pt x="35250" y="10841"/>
                  </a:lnTo>
                  <a:lnTo>
                    <a:pt x="35466" y="10733"/>
                  </a:lnTo>
                  <a:lnTo>
                    <a:pt x="35271" y="10625"/>
                  </a:lnTo>
                  <a:close/>
                  <a:moveTo>
                    <a:pt x="22266" y="9608"/>
                  </a:moveTo>
                  <a:lnTo>
                    <a:pt x="20557" y="10603"/>
                  </a:lnTo>
                  <a:lnTo>
                    <a:pt x="21119" y="10928"/>
                  </a:lnTo>
                  <a:lnTo>
                    <a:pt x="22829" y="9932"/>
                  </a:lnTo>
                  <a:lnTo>
                    <a:pt x="22266" y="9608"/>
                  </a:lnTo>
                  <a:close/>
                  <a:moveTo>
                    <a:pt x="34665" y="10971"/>
                  </a:moveTo>
                  <a:lnTo>
                    <a:pt x="34471" y="11079"/>
                  </a:lnTo>
                  <a:lnTo>
                    <a:pt x="34644" y="11187"/>
                  </a:lnTo>
                  <a:lnTo>
                    <a:pt x="34860" y="11079"/>
                  </a:lnTo>
                  <a:lnTo>
                    <a:pt x="34665" y="10971"/>
                  </a:lnTo>
                  <a:close/>
                  <a:moveTo>
                    <a:pt x="34059" y="11317"/>
                  </a:moveTo>
                  <a:lnTo>
                    <a:pt x="33865" y="11425"/>
                  </a:lnTo>
                  <a:lnTo>
                    <a:pt x="34059" y="11534"/>
                  </a:lnTo>
                  <a:lnTo>
                    <a:pt x="34254" y="11425"/>
                  </a:lnTo>
                  <a:lnTo>
                    <a:pt x="34059" y="11317"/>
                  </a:lnTo>
                  <a:close/>
                  <a:moveTo>
                    <a:pt x="33454" y="11663"/>
                  </a:moveTo>
                  <a:lnTo>
                    <a:pt x="33259" y="11793"/>
                  </a:lnTo>
                  <a:lnTo>
                    <a:pt x="33454" y="11901"/>
                  </a:lnTo>
                  <a:lnTo>
                    <a:pt x="33648" y="11772"/>
                  </a:lnTo>
                  <a:lnTo>
                    <a:pt x="33454" y="11663"/>
                  </a:lnTo>
                  <a:close/>
                  <a:moveTo>
                    <a:pt x="38993" y="10538"/>
                  </a:moveTo>
                  <a:lnTo>
                    <a:pt x="37197" y="11577"/>
                  </a:lnTo>
                  <a:lnTo>
                    <a:pt x="37760" y="11901"/>
                  </a:lnTo>
                  <a:lnTo>
                    <a:pt x="39556" y="10863"/>
                  </a:lnTo>
                  <a:lnTo>
                    <a:pt x="38993" y="10538"/>
                  </a:lnTo>
                  <a:close/>
                  <a:moveTo>
                    <a:pt x="52863" y="8180"/>
                  </a:moveTo>
                  <a:lnTo>
                    <a:pt x="46783" y="11707"/>
                  </a:lnTo>
                  <a:lnTo>
                    <a:pt x="47475" y="12096"/>
                  </a:lnTo>
                  <a:lnTo>
                    <a:pt x="53556" y="8569"/>
                  </a:lnTo>
                  <a:lnTo>
                    <a:pt x="52863" y="8180"/>
                  </a:lnTo>
                  <a:close/>
                  <a:moveTo>
                    <a:pt x="32848" y="12031"/>
                  </a:moveTo>
                  <a:lnTo>
                    <a:pt x="32653" y="12139"/>
                  </a:lnTo>
                  <a:lnTo>
                    <a:pt x="32848" y="12248"/>
                  </a:lnTo>
                  <a:lnTo>
                    <a:pt x="33042" y="12139"/>
                  </a:lnTo>
                  <a:lnTo>
                    <a:pt x="32848" y="12031"/>
                  </a:lnTo>
                  <a:close/>
                  <a:moveTo>
                    <a:pt x="32263" y="12377"/>
                  </a:moveTo>
                  <a:lnTo>
                    <a:pt x="32047" y="12486"/>
                  </a:lnTo>
                  <a:lnTo>
                    <a:pt x="32242" y="12594"/>
                  </a:lnTo>
                  <a:lnTo>
                    <a:pt x="32437" y="12486"/>
                  </a:lnTo>
                  <a:lnTo>
                    <a:pt x="32263" y="12377"/>
                  </a:lnTo>
                  <a:close/>
                  <a:moveTo>
                    <a:pt x="31658" y="12724"/>
                  </a:moveTo>
                  <a:lnTo>
                    <a:pt x="31463" y="12832"/>
                  </a:lnTo>
                  <a:lnTo>
                    <a:pt x="31636" y="12940"/>
                  </a:lnTo>
                  <a:lnTo>
                    <a:pt x="31852" y="12832"/>
                  </a:lnTo>
                  <a:lnTo>
                    <a:pt x="31658" y="12724"/>
                  </a:lnTo>
                  <a:close/>
                  <a:moveTo>
                    <a:pt x="36613" y="11923"/>
                  </a:moveTo>
                  <a:lnTo>
                    <a:pt x="35012" y="12854"/>
                  </a:lnTo>
                  <a:lnTo>
                    <a:pt x="35574" y="13178"/>
                  </a:lnTo>
                  <a:lnTo>
                    <a:pt x="37175" y="12248"/>
                  </a:lnTo>
                  <a:lnTo>
                    <a:pt x="36613" y="11923"/>
                  </a:lnTo>
                  <a:close/>
                  <a:moveTo>
                    <a:pt x="25534" y="10214"/>
                  </a:moveTo>
                  <a:lnTo>
                    <a:pt x="20817" y="12962"/>
                  </a:lnTo>
                  <a:lnTo>
                    <a:pt x="21379" y="13286"/>
                  </a:lnTo>
                  <a:lnTo>
                    <a:pt x="26096" y="10538"/>
                  </a:lnTo>
                  <a:lnTo>
                    <a:pt x="25534" y="10214"/>
                  </a:lnTo>
                  <a:close/>
                  <a:moveTo>
                    <a:pt x="31052" y="13070"/>
                  </a:moveTo>
                  <a:lnTo>
                    <a:pt x="30857" y="13178"/>
                  </a:lnTo>
                  <a:lnTo>
                    <a:pt x="31030" y="13286"/>
                  </a:lnTo>
                  <a:lnTo>
                    <a:pt x="31246" y="13178"/>
                  </a:lnTo>
                  <a:lnTo>
                    <a:pt x="31052" y="13070"/>
                  </a:lnTo>
                  <a:close/>
                  <a:moveTo>
                    <a:pt x="45658" y="12356"/>
                  </a:moveTo>
                  <a:lnTo>
                    <a:pt x="44727" y="12897"/>
                  </a:lnTo>
                  <a:lnTo>
                    <a:pt x="45420" y="13308"/>
                  </a:lnTo>
                  <a:lnTo>
                    <a:pt x="46350" y="12767"/>
                  </a:lnTo>
                  <a:lnTo>
                    <a:pt x="45658" y="12356"/>
                  </a:lnTo>
                  <a:close/>
                  <a:moveTo>
                    <a:pt x="19929" y="10971"/>
                  </a:moveTo>
                  <a:lnTo>
                    <a:pt x="16446" y="13005"/>
                  </a:lnTo>
                  <a:lnTo>
                    <a:pt x="17008" y="13330"/>
                  </a:lnTo>
                  <a:lnTo>
                    <a:pt x="20492" y="11296"/>
                  </a:lnTo>
                  <a:lnTo>
                    <a:pt x="19929" y="10971"/>
                  </a:lnTo>
                  <a:close/>
                  <a:moveTo>
                    <a:pt x="56650" y="10365"/>
                  </a:moveTo>
                  <a:lnTo>
                    <a:pt x="52106" y="13027"/>
                  </a:lnTo>
                  <a:lnTo>
                    <a:pt x="52777" y="13416"/>
                  </a:lnTo>
                  <a:lnTo>
                    <a:pt x="57343" y="10776"/>
                  </a:lnTo>
                  <a:lnTo>
                    <a:pt x="56650" y="10365"/>
                  </a:lnTo>
                  <a:close/>
                  <a:moveTo>
                    <a:pt x="30446" y="13416"/>
                  </a:moveTo>
                  <a:lnTo>
                    <a:pt x="30251" y="13546"/>
                  </a:lnTo>
                  <a:lnTo>
                    <a:pt x="30446" y="13654"/>
                  </a:lnTo>
                  <a:lnTo>
                    <a:pt x="30641" y="13524"/>
                  </a:lnTo>
                  <a:lnTo>
                    <a:pt x="30446" y="13416"/>
                  </a:lnTo>
                  <a:close/>
                  <a:moveTo>
                    <a:pt x="29840" y="13784"/>
                  </a:moveTo>
                  <a:lnTo>
                    <a:pt x="29645" y="13892"/>
                  </a:lnTo>
                  <a:lnTo>
                    <a:pt x="29840" y="14000"/>
                  </a:lnTo>
                  <a:lnTo>
                    <a:pt x="30035" y="13892"/>
                  </a:lnTo>
                  <a:lnTo>
                    <a:pt x="29840" y="13784"/>
                  </a:lnTo>
                  <a:close/>
                  <a:moveTo>
                    <a:pt x="50462" y="11231"/>
                  </a:moveTo>
                  <a:lnTo>
                    <a:pt x="46177" y="13741"/>
                  </a:lnTo>
                  <a:lnTo>
                    <a:pt x="46870" y="14130"/>
                  </a:lnTo>
                  <a:lnTo>
                    <a:pt x="51154" y="11642"/>
                  </a:lnTo>
                  <a:lnTo>
                    <a:pt x="50462" y="11231"/>
                  </a:lnTo>
                  <a:close/>
                  <a:moveTo>
                    <a:pt x="34427" y="13178"/>
                  </a:moveTo>
                  <a:lnTo>
                    <a:pt x="33107" y="13957"/>
                  </a:lnTo>
                  <a:lnTo>
                    <a:pt x="33670" y="14282"/>
                  </a:lnTo>
                  <a:lnTo>
                    <a:pt x="34990" y="13524"/>
                  </a:lnTo>
                  <a:lnTo>
                    <a:pt x="34427" y="13178"/>
                  </a:lnTo>
                  <a:close/>
                  <a:moveTo>
                    <a:pt x="29234" y="14130"/>
                  </a:moveTo>
                  <a:lnTo>
                    <a:pt x="29039" y="14238"/>
                  </a:lnTo>
                  <a:lnTo>
                    <a:pt x="29234" y="14347"/>
                  </a:lnTo>
                  <a:lnTo>
                    <a:pt x="29429" y="14238"/>
                  </a:lnTo>
                  <a:lnTo>
                    <a:pt x="29234" y="14130"/>
                  </a:lnTo>
                  <a:close/>
                  <a:moveTo>
                    <a:pt x="15861" y="13330"/>
                  </a:moveTo>
                  <a:lnTo>
                    <a:pt x="14563" y="14087"/>
                  </a:lnTo>
                  <a:lnTo>
                    <a:pt x="15126" y="14412"/>
                  </a:lnTo>
                  <a:lnTo>
                    <a:pt x="16424" y="13654"/>
                  </a:lnTo>
                  <a:lnTo>
                    <a:pt x="15861" y="13330"/>
                  </a:lnTo>
                  <a:close/>
                  <a:moveTo>
                    <a:pt x="28628" y="14476"/>
                  </a:moveTo>
                  <a:lnTo>
                    <a:pt x="28433" y="14585"/>
                  </a:lnTo>
                  <a:lnTo>
                    <a:pt x="28628" y="14693"/>
                  </a:lnTo>
                  <a:lnTo>
                    <a:pt x="28823" y="14585"/>
                  </a:lnTo>
                  <a:lnTo>
                    <a:pt x="28628" y="14476"/>
                  </a:lnTo>
                  <a:close/>
                  <a:moveTo>
                    <a:pt x="28044" y="14823"/>
                  </a:moveTo>
                  <a:lnTo>
                    <a:pt x="27827" y="14953"/>
                  </a:lnTo>
                  <a:lnTo>
                    <a:pt x="28022" y="15061"/>
                  </a:lnTo>
                  <a:lnTo>
                    <a:pt x="28217" y="14931"/>
                  </a:lnTo>
                  <a:lnTo>
                    <a:pt x="28044" y="14823"/>
                  </a:lnTo>
                  <a:close/>
                  <a:moveTo>
                    <a:pt x="20189" y="13308"/>
                  </a:moveTo>
                  <a:lnTo>
                    <a:pt x="17679" y="14779"/>
                  </a:lnTo>
                  <a:lnTo>
                    <a:pt x="18220" y="15104"/>
                  </a:lnTo>
                  <a:lnTo>
                    <a:pt x="20752" y="13633"/>
                  </a:lnTo>
                  <a:lnTo>
                    <a:pt x="20189" y="13308"/>
                  </a:lnTo>
                  <a:close/>
                  <a:moveTo>
                    <a:pt x="27438" y="15191"/>
                  </a:moveTo>
                  <a:lnTo>
                    <a:pt x="27222" y="15299"/>
                  </a:lnTo>
                  <a:lnTo>
                    <a:pt x="27416" y="15407"/>
                  </a:lnTo>
                  <a:lnTo>
                    <a:pt x="27611" y="15299"/>
                  </a:lnTo>
                  <a:lnTo>
                    <a:pt x="27438" y="15191"/>
                  </a:lnTo>
                  <a:close/>
                  <a:moveTo>
                    <a:pt x="51176" y="13568"/>
                  </a:moveTo>
                  <a:lnTo>
                    <a:pt x="48536" y="15104"/>
                  </a:lnTo>
                  <a:lnTo>
                    <a:pt x="49207" y="15493"/>
                  </a:lnTo>
                  <a:lnTo>
                    <a:pt x="51868" y="13957"/>
                  </a:lnTo>
                  <a:lnTo>
                    <a:pt x="51176" y="13568"/>
                  </a:lnTo>
                  <a:close/>
                  <a:moveTo>
                    <a:pt x="26832" y="15537"/>
                  </a:moveTo>
                  <a:lnTo>
                    <a:pt x="26637" y="15645"/>
                  </a:lnTo>
                  <a:lnTo>
                    <a:pt x="26832" y="15753"/>
                  </a:lnTo>
                  <a:lnTo>
                    <a:pt x="27027" y="15645"/>
                  </a:lnTo>
                  <a:lnTo>
                    <a:pt x="26832" y="15537"/>
                  </a:lnTo>
                  <a:close/>
                  <a:moveTo>
                    <a:pt x="58619" y="11534"/>
                  </a:moveTo>
                  <a:lnTo>
                    <a:pt x="51608" y="15602"/>
                  </a:lnTo>
                  <a:lnTo>
                    <a:pt x="52301" y="15991"/>
                  </a:lnTo>
                  <a:lnTo>
                    <a:pt x="59312" y="11923"/>
                  </a:lnTo>
                  <a:lnTo>
                    <a:pt x="58619" y="11534"/>
                  </a:lnTo>
                  <a:close/>
                  <a:moveTo>
                    <a:pt x="26226" y="15883"/>
                  </a:moveTo>
                  <a:lnTo>
                    <a:pt x="26031" y="15991"/>
                  </a:lnTo>
                  <a:lnTo>
                    <a:pt x="26226" y="16099"/>
                  </a:lnTo>
                  <a:lnTo>
                    <a:pt x="26421" y="15991"/>
                  </a:lnTo>
                  <a:lnTo>
                    <a:pt x="26226" y="15883"/>
                  </a:lnTo>
                  <a:close/>
                  <a:moveTo>
                    <a:pt x="25620" y="16229"/>
                  </a:moveTo>
                  <a:lnTo>
                    <a:pt x="25426" y="16337"/>
                  </a:lnTo>
                  <a:lnTo>
                    <a:pt x="25620" y="16446"/>
                  </a:lnTo>
                  <a:lnTo>
                    <a:pt x="25815" y="16337"/>
                  </a:lnTo>
                  <a:lnTo>
                    <a:pt x="25620" y="16229"/>
                  </a:lnTo>
                  <a:close/>
                  <a:moveTo>
                    <a:pt x="13979" y="14433"/>
                  </a:moveTo>
                  <a:lnTo>
                    <a:pt x="10863" y="16251"/>
                  </a:lnTo>
                  <a:lnTo>
                    <a:pt x="11425" y="16575"/>
                  </a:lnTo>
                  <a:lnTo>
                    <a:pt x="14541" y="14758"/>
                  </a:lnTo>
                  <a:lnTo>
                    <a:pt x="13979" y="14433"/>
                  </a:lnTo>
                  <a:close/>
                  <a:moveTo>
                    <a:pt x="17073" y="15126"/>
                  </a:moveTo>
                  <a:lnTo>
                    <a:pt x="15147" y="16251"/>
                  </a:lnTo>
                  <a:lnTo>
                    <a:pt x="15710" y="16575"/>
                  </a:lnTo>
                  <a:lnTo>
                    <a:pt x="17636" y="15450"/>
                  </a:lnTo>
                  <a:lnTo>
                    <a:pt x="17073" y="15126"/>
                  </a:lnTo>
                  <a:close/>
                  <a:moveTo>
                    <a:pt x="25014" y="16575"/>
                  </a:moveTo>
                  <a:lnTo>
                    <a:pt x="24820" y="16705"/>
                  </a:lnTo>
                  <a:lnTo>
                    <a:pt x="25014" y="16813"/>
                  </a:lnTo>
                  <a:lnTo>
                    <a:pt x="25209" y="16684"/>
                  </a:lnTo>
                  <a:lnTo>
                    <a:pt x="25014" y="16575"/>
                  </a:lnTo>
                  <a:close/>
                  <a:moveTo>
                    <a:pt x="24430" y="16943"/>
                  </a:moveTo>
                  <a:lnTo>
                    <a:pt x="24214" y="17051"/>
                  </a:lnTo>
                  <a:lnTo>
                    <a:pt x="24409" y="17160"/>
                  </a:lnTo>
                  <a:lnTo>
                    <a:pt x="24603" y="17051"/>
                  </a:lnTo>
                  <a:lnTo>
                    <a:pt x="24430" y="16943"/>
                  </a:lnTo>
                  <a:close/>
                  <a:moveTo>
                    <a:pt x="32523" y="14303"/>
                  </a:moveTo>
                  <a:lnTo>
                    <a:pt x="27784" y="17030"/>
                  </a:lnTo>
                  <a:lnTo>
                    <a:pt x="28368" y="17376"/>
                  </a:lnTo>
                  <a:lnTo>
                    <a:pt x="33086" y="14628"/>
                  </a:lnTo>
                  <a:lnTo>
                    <a:pt x="32523" y="14303"/>
                  </a:lnTo>
                  <a:close/>
                  <a:moveTo>
                    <a:pt x="23824" y="17289"/>
                  </a:moveTo>
                  <a:lnTo>
                    <a:pt x="23608" y="17398"/>
                  </a:lnTo>
                  <a:lnTo>
                    <a:pt x="23803" y="17506"/>
                  </a:lnTo>
                  <a:lnTo>
                    <a:pt x="23997" y="17398"/>
                  </a:lnTo>
                  <a:lnTo>
                    <a:pt x="23824" y="17289"/>
                  </a:lnTo>
                  <a:close/>
                  <a:moveTo>
                    <a:pt x="50743" y="16099"/>
                  </a:moveTo>
                  <a:lnTo>
                    <a:pt x="48601" y="17333"/>
                  </a:lnTo>
                  <a:lnTo>
                    <a:pt x="49293" y="17744"/>
                  </a:lnTo>
                  <a:lnTo>
                    <a:pt x="51435" y="16489"/>
                  </a:lnTo>
                  <a:lnTo>
                    <a:pt x="50743" y="16099"/>
                  </a:lnTo>
                  <a:close/>
                  <a:moveTo>
                    <a:pt x="23218" y="17636"/>
                  </a:moveTo>
                  <a:lnTo>
                    <a:pt x="23024" y="17744"/>
                  </a:lnTo>
                  <a:lnTo>
                    <a:pt x="23197" y="17852"/>
                  </a:lnTo>
                  <a:lnTo>
                    <a:pt x="23413" y="17744"/>
                  </a:lnTo>
                  <a:lnTo>
                    <a:pt x="23218" y="17636"/>
                  </a:lnTo>
                  <a:close/>
                  <a:moveTo>
                    <a:pt x="22613" y="17982"/>
                  </a:moveTo>
                  <a:lnTo>
                    <a:pt x="22418" y="18112"/>
                  </a:lnTo>
                  <a:lnTo>
                    <a:pt x="22591" y="18220"/>
                  </a:lnTo>
                  <a:lnTo>
                    <a:pt x="22807" y="18090"/>
                  </a:lnTo>
                  <a:lnTo>
                    <a:pt x="22613" y="17982"/>
                  </a:lnTo>
                  <a:close/>
                  <a:moveTo>
                    <a:pt x="41481" y="17030"/>
                  </a:moveTo>
                  <a:lnTo>
                    <a:pt x="39988" y="17895"/>
                  </a:lnTo>
                  <a:lnTo>
                    <a:pt x="40681" y="18307"/>
                  </a:lnTo>
                  <a:lnTo>
                    <a:pt x="42174" y="17441"/>
                  </a:lnTo>
                  <a:lnTo>
                    <a:pt x="41481" y="17030"/>
                  </a:lnTo>
                  <a:close/>
                  <a:moveTo>
                    <a:pt x="22007" y="18350"/>
                  </a:moveTo>
                  <a:lnTo>
                    <a:pt x="21812" y="18458"/>
                  </a:lnTo>
                  <a:lnTo>
                    <a:pt x="22007" y="18566"/>
                  </a:lnTo>
                  <a:lnTo>
                    <a:pt x="22201" y="18458"/>
                  </a:lnTo>
                  <a:lnTo>
                    <a:pt x="22007" y="18350"/>
                  </a:lnTo>
                  <a:close/>
                  <a:moveTo>
                    <a:pt x="14563" y="16597"/>
                  </a:moveTo>
                  <a:lnTo>
                    <a:pt x="11685" y="18263"/>
                  </a:lnTo>
                  <a:lnTo>
                    <a:pt x="12248" y="18588"/>
                  </a:lnTo>
                  <a:lnTo>
                    <a:pt x="15126" y="16922"/>
                  </a:lnTo>
                  <a:lnTo>
                    <a:pt x="14563" y="16597"/>
                  </a:lnTo>
                  <a:close/>
                  <a:moveTo>
                    <a:pt x="10278" y="16597"/>
                  </a:moveTo>
                  <a:lnTo>
                    <a:pt x="7141" y="18415"/>
                  </a:lnTo>
                  <a:lnTo>
                    <a:pt x="7703" y="18739"/>
                  </a:lnTo>
                  <a:lnTo>
                    <a:pt x="10841" y="16922"/>
                  </a:lnTo>
                  <a:lnTo>
                    <a:pt x="10278" y="16597"/>
                  </a:lnTo>
                  <a:close/>
                  <a:moveTo>
                    <a:pt x="65782" y="15645"/>
                  </a:moveTo>
                  <a:lnTo>
                    <a:pt x="64245" y="16532"/>
                  </a:lnTo>
                  <a:lnTo>
                    <a:pt x="68162" y="18804"/>
                  </a:lnTo>
                  <a:lnTo>
                    <a:pt x="69698" y="17917"/>
                  </a:lnTo>
                  <a:lnTo>
                    <a:pt x="65782" y="15645"/>
                  </a:lnTo>
                  <a:close/>
                  <a:moveTo>
                    <a:pt x="21401" y="18696"/>
                  </a:moveTo>
                  <a:lnTo>
                    <a:pt x="21206" y="18804"/>
                  </a:lnTo>
                  <a:lnTo>
                    <a:pt x="21401" y="18912"/>
                  </a:lnTo>
                  <a:lnTo>
                    <a:pt x="21596" y="18804"/>
                  </a:lnTo>
                  <a:lnTo>
                    <a:pt x="21401" y="18696"/>
                  </a:lnTo>
                  <a:close/>
                  <a:moveTo>
                    <a:pt x="27157" y="17398"/>
                  </a:moveTo>
                  <a:lnTo>
                    <a:pt x="24647" y="18869"/>
                  </a:lnTo>
                  <a:lnTo>
                    <a:pt x="25209" y="19194"/>
                  </a:lnTo>
                  <a:lnTo>
                    <a:pt x="27719" y="17722"/>
                  </a:lnTo>
                  <a:lnTo>
                    <a:pt x="27157" y="17398"/>
                  </a:lnTo>
                  <a:close/>
                  <a:moveTo>
                    <a:pt x="20817" y="19042"/>
                  </a:moveTo>
                  <a:lnTo>
                    <a:pt x="20600" y="19150"/>
                  </a:lnTo>
                  <a:lnTo>
                    <a:pt x="20795" y="19259"/>
                  </a:lnTo>
                  <a:lnTo>
                    <a:pt x="20990" y="19150"/>
                  </a:lnTo>
                  <a:lnTo>
                    <a:pt x="20817" y="19042"/>
                  </a:lnTo>
                  <a:close/>
                  <a:moveTo>
                    <a:pt x="20211" y="19388"/>
                  </a:moveTo>
                  <a:lnTo>
                    <a:pt x="19994" y="19497"/>
                  </a:lnTo>
                  <a:lnTo>
                    <a:pt x="20189" y="19605"/>
                  </a:lnTo>
                  <a:lnTo>
                    <a:pt x="20384" y="19497"/>
                  </a:lnTo>
                  <a:lnTo>
                    <a:pt x="20211" y="19388"/>
                  </a:lnTo>
                  <a:close/>
                  <a:moveTo>
                    <a:pt x="63618" y="16900"/>
                  </a:moveTo>
                  <a:lnTo>
                    <a:pt x="62752" y="17398"/>
                  </a:lnTo>
                  <a:lnTo>
                    <a:pt x="66669" y="19670"/>
                  </a:lnTo>
                  <a:lnTo>
                    <a:pt x="67534" y="19172"/>
                  </a:lnTo>
                  <a:lnTo>
                    <a:pt x="63618" y="16900"/>
                  </a:lnTo>
                  <a:close/>
                  <a:moveTo>
                    <a:pt x="11101" y="18609"/>
                  </a:moveTo>
                  <a:lnTo>
                    <a:pt x="9305" y="19648"/>
                  </a:lnTo>
                  <a:lnTo>
                    <a:pt x="9867" y="19973"/>
                  </a:lnTo>
                  <a:lnTo>
                    <a:pt x="11663" y="18934"/>
                  </a:lnTo>
                  <a:lnTo>
                    <a:pt x="11101" y="18609"/>
                  </a:lnTo>
                  <a:close/>
                  <a:moveTo>
                    <a:pt x="19605" y="19735"/>
                  </a:moveTo>
                  <a:lnTo>
                    <a:pt x="19410" y="19865"/>
                  </a:lnTo>
                  <a:lnTo>
                    <a:pt x="19583" y="19973"/>
                  </a:lnTo>
                  <a:lnTo>
                    <a:pt x="19800" y="19843"/>
                  </a:lnTo>
                  <a:lnTo>
                    <a:pt x="19605" y="19735"/>
                  </a:lnTo>
                  <a:close/>
                  <a:moveTo>
                    <a:pt x="62146" y="17744"/>
                  </a:moveTo>
                  <a:lnTo>
                    <a:pt x="61908" y="17895"/>
                  </a:lnTo>
                  <a:lnTo>
                    <a:pt x="65825" y="20146"/>
                  </a:lnTo>
                  <a:lnTo>
                    <a:pt x="66063" y="20016"/>
                  </a:lnTo>
                  <a:lnTo>
                    <a:pt x="62146" y="17744"/>
                  </a:lnTo>
                  <a:close/>
                  <a:moveTo>
                    <a:pt x="18999" y="20103"/>
                  </a:moveTo>
                  <a:lnTo>
                    <a:pt x="18804" y="20211"/>
                  </a:lnTo>
                  <a:lnTo>
                    <a:pt x="18977" y="20319"/>
                  </a:lnTo>
                  <a:lnTo>
                    <a:pt x="19194" y="20211"/>
                  </a:lnTo>
                  <a:lnTo>
                    <a:pt x="18999" y="20103"/>
                  </a:lnTo>
                  <a:close/>
                  <a:moveTo>
                    <a:pt x="6557" y="18739"/>
                  </a:moveTo>
                  <a:lnTo>
                    <a:pt x="3830" y="20341"/>
                  </a:lnTo>
                  <a:lnTo>
                    <a:pt x="4393" y="20665"/>
                  </a:lnTo>
                  <a:lnTo>
                    <a:pt x="7119" y="19064"/>
                  </a:lnTo>
                  <a:lnTo>
                    <a:pt x="6557" y="18739"/>
                  </a:lnTo>
                  <a:close/>
                  <a:moveTo>
                    <a:pt x="18393" y="20449"/>
                  </a:moveTo>
                  <a:lnTo>
                    <a:pt x="18198" y="20557"/>
                  </a:lnTo>
                  <a:lnTo>
                    <a:pt x="18393" y="20665"/>
                  </a:lnTo>
                  <a:lnTo>
                    <a:pt x="18588" y="20557"/>
                  </a:lnTo>
                  <a:lnTo>
                    <a:pt x="18393" y="20449"/>
                  </a:lnTo>
                  <a:close/>
                  <a:moveTo>
                    <a:pt x="24062" y="19215"/>
                  </a:moveTo>
                  <a:lnTo>
                    <a:pt x="22115" y="20341"/>
                  </a:lnTo>
                  <a:lnTo>
                    <a:pt x="22677" y="20665"/>
                  </a:lnTo>
                  <a:lnTo>
                    <a:pt x="24625" y="19540"/>
                  </a:lnTo>
                  <a:lnTo>
                    <a:pt x="24062" y="19215"/>
                  </a:lnTo>
                  <a:close/>
                  <a:moveTo>
                    <a:pt x="61432" y="18177"/>
                  </a:moveTo>
                  <a:lnTo>
                    <a:pt x="60826" y="18523"/>
                  </a:lnTo>
                  <a:lnTo>
                    <a:pt x="64743" y="20773"/>
                  </a:lnTo>
                  <a:lnTo>
                    <a:pt x="65349" y="20427"/>
                  </a:lnTo>
                  <a:lnTo>
                    <a:pt x="61432" y="18177"/>
                  </a:lnTo>
                  <a:close/>
                  <a:moveTo>
                    <a:pt x="8721" y="19994"/>
                  </a:moveTo>
                  <a:lnTo>
                    <a:pt x="7119" y="20925"/>
                  </a:lnTo>
                  <a:lnTo>
                    <a:pt x="7660" y="21249"/>
                  </a:lnTo>
                  <a:lnTo>
                    <a:pt x="9283" y="20319"/>
                  </a:lnTo>
                  <a:lnTo>
                    <a:pt x="8721" y="19994"/>
                  </a:lnTo>
                  <a:close/>
                  <a:moveTo>
                    <a:pt x="60242" y="18869"/>
                  </a:moveTo>
                  <a:lnTo>
                    <a:pt x="59615" y="19215"/>
                  </a:lnTo>
                  <a:lnTo>
                    <a:pt x="63531" y="21487"/>
                  </a:lnTo>
                  <a:lnTo>
                    <a:pt x="64159" y="21141"/>
                  </a:lnTo>
                  <a:lnTo>
                    <a:pt x="60242" y="18869"/>
                  </a:lnTo>
                  <a:close/>
                  <a:moveTo>
                    <a:pt x="3246" y="20665"/>
                  </a:moveTo>
                  <a:lnTo>
                    <a:pt x="1926" y="21444"/>
                  </a:lnTo>
                  <a:lnTo>
                    <a:pt x="2489" y="21769"/>
                  </a:lnTo>
                  <a:lnTo>
                    <a:pt x="3809" y="20990"/>
                  </a:lnTo>
                  <a:lnTo>
                    <a:pt x="3246" y="20665"/>
                  </a:lnTo>
                  <a:close/>
                  <a:moveTo>
                    <a:pt x="59030" y="19562"/>
                  </a:moveTo>
                  <a:lnTo>
                    <a:pt x="58403" y="19929"/>
                  </a:lnTo>
                  <a:lnTo>
                    <a:pt x="62320" y="22201"/>
                  </a:lnTo>
                  <a:lnTo>
                    <a:pt x="62947" y="21834"/>
                  </a:lnTo>
                  <a:lnTo>
                    <a:pt x="59030" y="19583"/>
                  </a:lnTo>
                  <a:lnTo>
                    <a:pt x="59030" y="19562"/>
                  </a:lnTo>
                  <a:close/>
                  <a:moveTo>
                    <a:pt x="42975" y="20622"/>
                  </a:moveTo>
                  <a:lnTo>
                    <a:pt x="40811" y="21877"/>
                  </a:lnTo>
                  <a:lnTo>
                    <a:pt x="41503" y="22266"/>
                  </a:lnTo>
                  <a:lnTo>
                    <a:pt x="43667" y="21011"/>
                  </a:lnTo>
                  <a:lnTo>
                    <a:pt x="42975" y="20622"/>
                  </a:lnTo>
                  <a:close/>
                  <a:moveTo>
                    <a:pt x="6535" y="21249"/>
                  </a:moveTo>
                  <a:lnTo>
                    <a:pt x="5215" y="22028"/>
                  </a:lnTo>
                  <a:lnTo>
                    <a:pt x="5778" y="22353"/>
                  </a:lnTo>
                  <a:lnTo>
                    <a:pt x="7098" y="21574"/>
                  </a:lnTo>
                  <a:lnTo>
                    <a:pt x="6535" y="21249"/>
                  </a:lnTo>
                  <a:close/>
                  <a:moveTo>
                    <a:pt x="21531" y="20665"/>
                  </a:moveTo>
                  <a:lnTo>
                    <a:pt x="18653" y="22353"/>
                  </a:lnTo>
                  <a:lnTo>
                    <a:pt x="19215" y="22678"/>
                  </a:lnTo>
                  <a:lnTo>
                    <a:pt x="22093" y="21011"/>
                  </a:lnTo>
                  <a:lnTo>
                    <a:pt x="21531" y="20665"/>
                  </a:lnTo>
                  <a:close/>
                  <a:moveTo>
                    <a:pt x="17225" y="20644"/>
                  </a:moveTo>
                  <a:lnTo>
                    <a:pt x="14109" y="22461"/>
                  </a:lnTo>
                  <a:lnTo>
                    <a:pt x="14671" y="22786"/>
                  </a:lnTo>
                  <a:lnTo>
                    <a:pt x="17787" y="20968"/>
                  </a:lnTo>
                  <a:lnTo>
                    <a:pt x="17225" y="20644"/>
                  </a:lnTo>
                  <a:close/>
                  <a:moveTo>
                    <a:pt x="1342" y="21769"/>
                  </a:moveTo>
                  <a:lnTo>
                    <a:pt x="0" y="22569"/>
                  </a:lnTo>
                  <a:lnTo>
                    <a:pt x="541" y="22894"/>
                  </a:lnTo>
                  <a:lnTo>
                    <a:pt x="1904" y="22093"/>
                  </a:lnTo>
                  <a:lnTo>
                    <a:pt x="1342" y="21769"/>
                  </a:lnTo>
                  <a:close/>
                  <a:moveTo>
                    <a:pt x="57775" y="20297"/>
                  </a:moveTo>
                  <a:lnTo>
                    <a:pt x="55936" y="21358"/>
                  </a:lnTo>
                  <a:lnTo>
                    <a:pt x="59853" y="23630"/>
                  </a:lnTo>
                  <a:lnTo>
                    <a:pt x="61692" y="22548"/>
                  </a:lnTo>
                  <a:lnTo>
                    <a:pt x="57775" y="20297"/>
                  </a:lnTo>
                  <a:close/>
                  <a:moveTo>
                    <a:pt x="18068" y="22699"/>
                  </a:moveTo>
                  <a:lnTo>
                    <a:pt x="16272" y="23716"/>
                  </a:lnTo>
                  <a:lnTo>
                    <a:pt x="16857" y="24062"/>
                  </a:lnTo>
                  <a:lnTo>
                    <a:pt x="18631" y="23024"/>
                  </a:lnTo>
                  <a:lnTo>
                    <a:pt x="18068" y="22699"/>
                  </a:lnTo>
                  <a:close/>
                  <a:moveTo>
                    <a:pt x="30943" y="23154"/>
                  </a:moveTo>
                  <a:lnTo>
                    <a:pt x="30013" y="23716"/>
                  </a:lnTo>
                  <a:lnTo>
                    <a:pt x="30705" y="24106"/>
                  </a:lnTo>
                  <a:lnTo>
                    <a:pt x="31636" y="23565"/>
                  </a:lnTo>
                  <a:lnTo>
                    <a:pt x="30943" y="23154"/>
                  </a:lnTo>
                  <a:close/>
                  <a:moveTo>
                    <a:pt x="55352" y="21704"/>
                  </a:moveTo>
                  <a:lnTo>
                    <a:pt x="55114" y="21834"/>
                  </a:lnTo>
                  <a:lnTo>
                    <a:pt x="59030" y="24106"/>
                  </a:lnTo>
                  <a:lnTo>
                    <a:pt x="59268" y="23976"/>
                  </a:lnTo>
                  <a:lnTo>
                    <a:pt x="55352" y="21704"/>
                  </a:lnTo>
                  <a:close/>
                  <a:moveTo>
                    <a:pt x="4631" y="22375"/>
                  </a:moveTo>
                  <a:lnTo>
                    <a:pt x="2142" y="23803"/>
                  </a:lnTo>
                  <a:lnTo>
                    <a:pt x="2705" y="24127"/>
                  </a:lnTo>
                  <a:lnTo>
                    <a:pt x="5193" y="22699"/>
                  </a:lnTo>
                  <a:lnTo>
                    <a:pt x="4631" y="22375"/>
                  </a:lnTo>
                  <a:close/>
                  <a:moveTo>
                    <a:pt x="13524" y="22807"/>
                  </a:moveTo>
                  <a:lnTo>
                    <a:pt x="10776" y="24387"/>
                  </a:lnTo>
                  <a:lnTo>
                    <a:pt x="11360" y="24712"/>
                  </a:lnTo>
                  <a:lnTo>
                    <a:pt x="14087" y="23132"/>
                  </a:lnTo>
                  <a:lnTo>
                    <a:pt x="13524" y="22807"/>
                  </a:lnTo>
                  <a:close/>
                  <a:moveTo>
                    <a:pt x="54638" y="22115"/>
                  </a:moveTo>
                  <a:lnTo>
                    <a:pt x="54032" y="22461"/>
                  </a:lnTo>
                  <a:lnTo>
                    <a:pt x="57949" y="24733"/>
                  </a:lnTo>
                  <a:lnTo>
                    <a:pt x="58554" y="24387"/>
                  </a:lnTo>
                  <a:lnTo>
                    <a:pt x="54638" y="22115"/>
                  </a:lnTo>
                  <a:close/>
                  <a:moveTo>
                    <a:pt x="15688" y="24062"/>
                  </a:moveTo>
                  <a:lnTo>
                    <a:pt x="14087" y="25015"/>
                  </a:lnTo>
                  <a:lnTo>
                    <a:pt x="14650" y="25339"/>
                  </a:lnTo>
                  <a:lnTo>
                    <a:pt x="16251" y="24387"/>
                  </a:lnTo>
                  <a:lnTo>
                    <a:pt x="15688" y="24062"/>
                  </a:lnTo>
                  <a:close/>
                  <a:moveTo>
                    <a:pt x="53448" y="22807"/>
                  </a:moveTo>
                  <a:lnTo>
                    <a:pt x="52820" y="23175"/>
                  </a:lnTo>
                  <a:lnTo>
                    <a:pt x="56737" y="25447"/>
                  </a:lnTo>
                  <a:lnTo>
                    <a:pt x="57364" y="25079"/>
                  </a:lnTo>
                  <a:lnTo>
                    <a:pt x="53448" y="22807"/>
                  </a:lnTo>
                  <a:close/>
                  <a:moveTo>
                    <a:pt x="10192" y="24733"/>
                  </a:moveTo>
                  <a:lnTo>
                    <a:pt x="8872" y="25491"/>
                  </a:lnTo>
                  <a:lnTo>
                    <a:pt x="9456" y="25837"/>
                  </a:lnTo>
                  <a:lnTo>
                    <a:pt x="10776" y="25058"/>
                  </a:lnTo>
                  <a:lnTo>
                    <a:pt x="10192" y="24733"/>
                  </a:lnTo>
                  <a:close/>
                  <a:moveTo>
                    <a:pt x="52214" y="23521"/>
                  </a:moveTo>
                  <a:lnTo>
                    <a:pt x="51608" y="23868"/>
                  </a:lnTo>
                  <a:lnTo>
                    <a:pt x="55525" y="26140"/>
                  </a:lnTo>
                  <a:lnTo>
                    <a:pt x="56131" y="25794"/>
                  </a:lnTo>
                  <a:lnTo>
                    <a:pt x="52214" y="23521"/>
                  </a:lnTo>
                  <a:close/>
                  <a:moveTo>
                    <a:pt x="13503" y="25339"/>
                  </a:moveTo>
                  <a:lnTo>
                    <a:pt x="12183" y="26096"/>
                  </a:lnTo>
                  <a:lnTo>
                    <a:pt x="12745" y="26443"/>
                  </a:lnTo>
                  <a:lnTo>
                    <a:pt x="14065" y="25664"/>
                  </a:lnTo>
                  <a:lnTo>
                    <a:pt x="13503" y="25339"/>
                  </a:lnTo>
                  <a:close/>
                  <a:moveTo>
                    <a:pt x="29147" y="24214"/>
                  </a:moveTo>
                  <a:lnTo>
                    <a:pt x="25361" y="26399"/>
                  </a:lnTo>
                  <a:lnTo>
                    <a:pt x="26053" y="26811"/>
                  </a:lnTo>
                  <a:lnTo>
                    <a:pt x="29840" y="24603"/>
                  </a:lnTo>
                  <a:lnTo>
                    <a:pt x="29147" y="24214"/>
                  </a:lnTo>
                  <a:close/>
                  <a:moveTo>
                    <a:pt x="8309" y="25837"/>
                  </a:moveTo>
                  <a:lnTo>
                    <a:pt x="6946" y="26616"/>
                  </a:lnTo>
                  <a:lnTo>
                    <a:pt x="7509" y="26962"/>
                  </a:lnTo>
                  <a:lnTo>
                    <a:pt x="8872" y="26161"/>
                  </a:lnTo>
                  <a:lnTo>
                    <a:pt x="8309" y="25837"/>
                  </a:lnTo>
                  <a:close/>
                  <a:moveTo>
                    <a:pt x="11598" y="26443"/>
                  </a:moveTo>
                  <a:lnTo>
                    <a:pt x="9110" y="27892"/>
                  </a:lnTo>
                  <a:lnTo>
                    <a:pt x="9694" y="28217"/>
                  </a:lnTo>
                  <a:lnTo>
                    <a:pt x="12161" y="26767"/>
                  </a:lnTo>
                  <a:lnTo>
                    <a:pt x="11598" y="26443"/>
                  </a:lnTo>
                  <a:close/>
                  <a:moveTo>
                    <a:pt x="51154" y="24149"/>
                  </a:moveTo>
                  <a:lnTo>
                    <a:pt x="47735" y="26118"/>
                  </a:lnTo>
                  <a:lnTo>
                    <a:pt x="51652" y="28390"/>
                  </a:lnTo>
                  <a:lnTo>
                    <a:pt x="55071" y="26399"/>
                  </a:lnTo>
                  <a:lnTo>
                    <a:pt x="51154" y="24149"/>
                  </a:lnTo>
                  <a:close/>
                  <a:moveTo>
                    <a:pt x="24235" y="27049"/>
                  </a:moveTo>
                  <a:lnTo>
                    <a:pt x="22353" y="28152"/>
                  </a:lnTo>
                  <a:lnTo>
                    <a:pt x="23045" y="28563"/>
                  </a:lnTo>
                  <a:lnTo>
                    <a:pt x="24928" y="27460"/>
                  </a:lnTo>
                  <a:lnTo>
                    <a:pt x="24235" y="27049"/>
                  </a:lnTo>
                  <a:close/>
                  <a:moveTo>
                    <a:pt x="30273" y="28001"/>
                  </a:moveTo>
                  <a:lnTo>
                    <a:pt x="29321" y="28542"/>
                  </a:lnTo>
                  <a:lnTo>
                    <a:pt x="30013" y="28953"/>
                  </a:lnTo>
                  <a:lnTo>
                    <a:pt x="30965" y="28390"/>
                  </a:lnTo>
                  <a:lnTo>
                    <a:pt x="30273" y="28001"/>
                  </a:lnTo>
                  <a:close/>
                  <a:moveTo>
                    <a:pt x="47108" y="26486"/>
                  </a:moveTo>
                  <a:lnTo>
                    <a:pt x="46242" y="27005"/>
                  </a:lnTo>
                  <a:lnTo>
                    <a:pt x="50159" y="29256"/>
                  </a:lnTo>
                  <a:lnTo>
                    <a:pt x="51024" y="28758"/>
                  </a:lnTo>
                  <a:lnTo>
                    <a:pt x="47108" y="26486"/>
                  </a:lnTo>
                  <a:close/>
                  <a:moveTo>
                    <a:pt x="45658" y="27352"/>
                  </a:moveTo>
                  <a:lnTo>
                    <a:pt x="45420" y="27481"/>
                  </a:lnTo>
                  <a:lnTo>
                    <a:pt x="49336" y="29732"/>
                  </a:lnTo>
                  <a:lnTo>
                    <a:pt x="49574" y="29602"/>
                  </a:lnTo>
                  <a:lnTo>
                    <a:pt x="45658" y="27352"/>
                  </a:lnTo>
                  <a:close/>
                  <a:moveTo>
                    <a:pt x="44944" y="27741"/>
                  </a:moveTo>
                  <a:lnTo>
                    <a:pt x="44338" y="28109"/>
                  </a:lnTo>
                  <a:lnTo>
                    <a:pt x="48254" y="30359"/>
                  </a:lnTo>
                  <a:lnTo>
                    <a:pt x="48860" y="30013"/>
                  </a:lnTo>
                  <a:lnTo>
                    <a:pt x="44944" y="27741"/>
                  </a:lnTo>
                  <a:close/>
                  <a:moveTo>
                    <a:pt x="28455" y="29061"/>
                  </a:moveTo>
                  <a:lnTo>
                    <a:pt x="26183" y="30381"/>
                  </a:lnTo>
                  <a:lnTo>
                    <a:pt x="26875" y="30770"/>
                  </a:lnTo>
                  <a:lnTo>
                    <a:pt x="29147" y="29450"/>
                  </a:lnTo>
                  <a:lnTo>
                    <a:pt x="28455" y="29061"/>
                  </a:lnTo>
                  <a:close/>
                  <a:moveTo>
                    <a:pt x="43732" y="28455"/>
                  </a:moveTo>
                  <a:lnTo>
                    <a:pt x="43126" y="28801"/>
                  </a:lnTo>
                  <a:lnTo>
                    <a:pt x="47043" y="31073"/>
                  </a:lnTo>
                  <a:lnTo>
                    <a:pt x="47649" y="30706"/>
                  </a:lnTo>
                  <a:lnTo>
                    <a:pt x="43732" y="28455"/>
                  </a:lnTo>
                  <a:close/>
                  <a:moveTo>
                    <a:pt x="21228" y="28801"/>
                  </a:moveTo>
                  <a:lnTo>
                    <a:pt x="17463" y="31008"/>
                  </a:lnTo>
                  <a:lnTo>
                    <a:pt x="18155" y="31398"/>
                  </a:lnTo>
                  <a:lnTo>
                    <a:pt x="21920" y="29212"/>
                  </a:lnTo>
                  <a:lnTo>
                    <a:pt x="21228" y="28801"/>
                  </a:lnTo>
                  <a:close/>
                  <a:moveTo>
                    <a:pt x="42520" y="29148"/>
                  </a:moveTo>
                  <a:lnTo>
                    <a:pt x="41914" y="29515"/>
                  </a:lnTo>
                  <a:lnTo>
                    <a:pt x="45831" y="31766"/>
                  </a:lnTo>
                  <a:lnTo>
                    <a:pt x="46437" y="31420"/>
                  </a:lnTo>
                  <a:lnTo>
                    <a:pt x="42520" y="29148"/>
                  </a:lnTo>
                  <a:close/>
                  <a:moveTo>
                    <a:pt x="41373" y="29818"/>
                  </a:moveTo>
                  <a:lnTo>
                    <a:pt x="40767" y="30186"/>
                  </a:lnTo>
                  <a:lnTo>
                    <a:pt x="44684" y="32437"/>
                  </a:lnTo>
                  <a:lnTo>
                    <a:pt x="45290" y="32090"/>
                  </a:lnTo>
                  <a:lnTo>
                    <a:pt x="41373" y="29818"/>
                  </a:lnTo>
                  <a:close/>
                  <a:moveTo>
                    <a:pt x="40162" y="30532"/>
                  </a:moveTo>
                  <a:lnTo>
                    <a:pt x="39556" y="30879"/>
                  </a:lnTo>
                  <a:lnTo>
                    <a:pt x="43472" y="33151"/>
                  </a:lnTo>
                  <a:lnTo>
                    <a:pt x="44078" y="32783"/>
                  </a:lnTo>
                  <a:lnTo>
                    <a:pt x="40162" y="30532"/>
                  </a:lnTo>
                  <a:close/>
                  <a:moveTo>
                    <a:pt x="42152" y="14498"/>
                  </a:moveTo>
                  <a:lnTo>
                    <a:pt x="46458" y="16987"/>
                  </a:lnTo>
                  <a:lnTo>
                    <a:pt x="18609" y="33172"/>
                  </a:lnTo>
                  <a:lnTo>
                    <a:pt x="14303" y="30684"/>
                  </a:lnTo>
                  <a:lnTo>
                    <a:pt x="42152" y="14498"/>
                  </a:lnTo>
                  <a:close/>
                  <a:moveTo>
                    <a:pt x="42174" y="14282"/>
                  </a:moveTo>
                  <a:lnTo>
                    <a:pt x="13914" y="30706"/>
                  </a:lnTo>
                  <a:lnTo>
                    <a:pt x="18609" y="33410"/>
                  </a:lnTo>
                  <a:lnTo>
                    <a:pt x="46870" y="16987"/>
                  </a:lnTo>
                  <a:lnTo>
                    <a:pt x="42174" y="14282"/>
                  </a:lnTo>
                  <a:close/>
                  <a:moveTo>
                    <a:pt x="38971" y="31225"/>
                  </a:moveTo>
                  <a:lnTo>
                    <a:pt x="38820" y="31311"/>
                  </a:lnTo>
                  <a:lnTo>
                    <a:pt x="42737" y="33562"/>
                  </a:lnTo>
                  <a:lnTo>
                    <a:pt x="42888" y="33475"/>
                  </a:lnTo>
                  <a:lnTo>
                    <a:pt x="38971" y="31225"/>
                  </a:lnTo>
                  <a:close/>
                  <a:moveTo>
                    <a:pt x="25058" y="31030"/>
                  </a:moveTo>
                  <a:lnTo>
                    <a:pt x="21293" y="33216"/>
                  </a:lnTo>
                  <a:lnTo>
                    <a:pt x="21985" y="33627"/>
                  </a:lnTo>
                  <a:lnTo>
                    <a:pt x="25750" y="31420"/>
                  </a:lnTo>
                  <a:lnTo>
                    <a:pt x="25058" y="31030"/>
                  </a:lnTo>
                  <a:close/>
                  <a:moveTo>
                    <a:pt x="38214" y="31658"/>
                  </a:moveTo>
                  <a:lnTo>
                    <a:pt x="37673" y="31961"/>
                  </a:lnTo>
                  <a:lnTo>
                    <a:pt x="41590" y="34233"/>
                  </a:lnTo>
                  <a:lnTo>
                    <a:pt x="42131" y="33908"/>
                  </a:lnTo>
                  <a:lnTo>
                    <a:pt x="38214" y="31658"/>
                  </a:lnTo>
                  <a:close/>
                  <a:moveTo>
                    <a:pt x="37046" y="32328"/>
                  </a:moveTo>
                  <a:lnTo>
                    <a:pt x="34838" y="33627"/>
                  </a:lnTo>
                  <a:lnTo>
                    <a:pt x="38755" y="35877"/>
                  </a:lnTo>
                  <a:lnTo>
                    <a:pt x="40962" y="34601"/>
                  </a:lnTo>
                  <a:lnTo>
                    <a:pt x="37046" y="32328"/>
                  </a:lnTo>
                  <a:close/>
                  <a:moveTo>
                    <a:pt x="34233" y="33973"/>
                  </a:moveTo>
                  <a:lnTo>
                    <a:pt x="34016" y="34103"/>
                  </a:lnTo>
                  <a:lnTo>
                    <a:pt x="37933" y="36353"/>
                  </a:lnTo>
                  <a:lnTo>
                    <a:pt x="38149" y="36223"/>
                  </a:lnTo>
                  <a:lnTo>
                    <a:pt x="34233" y="33973"/>
                  </a:lnTo>
                  <a:close/>
                  <a:moveTo>
                    <a:pt x="62687" y="13784"/>
                  </a:moveTo>
                  <a:lnTo>
                    <a:pt x="23824" y="36375"/>
                  </a:lnTo>
                  <a:lnTo>
                    <a:pt x="24019" y="36483"/>
                  </a:lnTo>
                  <a:lnTo>
                    <a:pt x="62882" y="13914"/>
                  </a:lnTo>
                  <a:lnTo>
                    <a:pt x="62687" y="13784"/>
                  </a:lnTo>
                  <a:close/>
                  <a:moveTo>
                    <a:pt x="33540" y="34384"/>
                  </a:moveTo>
                  <a:lnTo>
                    <a:pt x="32934" y="34730"/>
                  </a:lnTo>
                  <a:lnTo>
                    <a:pt x="36851" y="36981"/>
                  </a:lnTo>
                  <a:lnTo>
                    <a:pt x="37457" y="36635"/>
                  </a:lnTo>
                  <a:lnTo>
                    <a:pt x="33540" y="34384"/>
                  </a:lnTo>
                  <a:close/>
                  <a:moveTo>
                    <a:pt x="32328" y="35077"/>
                  </a:moveTo>
                  <a:lnTo>
                    <a:pt x="31722" y="35444"/>
                  </a:lnTo>
                  <a:lnTo>
                    <a:pt x="35639" y="37695"/>
                  </a:lnTo>
                  <a:lnTo>
                    <a:pt x="36245" y="37349"/>
                  </a:lnTo>
                  <a:lnTo>
                    <a:pt x="32328" y="35077"/>
                  </a:lnTo>
                  <a:close/>
                  <a:moveTo>
                    <a:pt x="31117" y="35791"/>
                  </a:moveTo>
                  <a:lnTo>
                    <a:pt x="30511" y="36137"/>
                  </a:lnTo>
                  <a:lnTo>
                    <a:pt x="34427" y="38409"/>
                  </a:lnTo>
                  <a:lnTo>
                    <a:pt x="35033" y="38041"/>
                  </a:lnTo>
                  <a:lnTo>
                    <a:pt x="31117" y="35791"/>
                  </a:lnTo>
                  <a:close/>
                  <a:moveTo>
                    <a:pt x="30013" y="36418"/>
                  </a:moveTo>
                  <a:lnTo>
                    <a:pt x="29862" y="36505"/>
                  </a:lnTo>
                  <a:lnTo>
                    <a:pt x="33778" y="38777"/>
                  </a:lnTo>
                  <a:lnTo>
                    <a:pt x="33930" y="38690"/>
                  </a:lnTo>
                  <a:lnTo>
                    <a:pt x="30013" y="36418"/>
                  </a:lnTo>
                  <a:close/>
                  <a:moveTo>
                    <a:pt x="42693" y="36894"/>
                  </a:moveTo>
                  <a:lnTo>
                    <a:pt x="39945" y="38474"/>
                  </a:lnTo>
                  <a:lnTo>
                    <a:pt x="40638" y="38885"/>
                  </a:lnTo>
                  <a:lnTo>
                    <a:pt x="43364" y="37284"/>
                  </a:lnTo>
                  <a:lnTo>
                    <a:pt x="42693" y="36894"/>
                  </a:lnTo>
                  <a:close/>
                  <a:moveTo>
                    <a:pt x="29407" y="36786"/>
                  </a:moveTo>
                  <a:lnTo>
                    <a:pt x="29256" y="36873"/>
                  </a:lnTo>
                  <a:lnTo>
                    <a:pt x="33172" y="39123"/>
                  </a:lnTo>
                  <a:lnTo>
                    <a:pt x="33324" y="39036"/>
                  </a:lnTo>
                  <a:lnTo>
                    <a:pt x="29407" y="36786"/>
                  </a:lnTo>
                  <a:close/>
                  <a:moveTo>
                    <a:pt x="28736" y="37176"/>
                  </a:moveTo>
                  <a:lnTo>
                    <a:pt x="28109" y="37522"/>
                  </a:lnTo>
                  <a:lnTo>
                    <a:pt x="32025" y="39794"/>
                  </a:lnTo>
                  <a:lnTo>
                    <a:pt x="32653" y="39426"/>
                  </a:lnTo>
                  <a:lnTo>
                    <a:pt x="28736" y="37176"/>
                  </a:lnTo>
                  <a:close/>
                  <a:moveTo>
                    <a:pt x="27525" y="37868"/>
                  </a:moveTo>
                  <a:lnTo>
                    <a:pt x="26919" y="38236"/>
                  </a:lnTo>
                  <a:lnTo>
                    <a:pt x="30835" y="40486"/>
                  </a:lnTo>
                  <a:lnTo>
                    <a:pt x="31441" y="40140"/>
                  </a:lnTo>
                  <a:lnTo>
                    <a:pt x="27525" y="37868"/>
                  </a:lnTo>
                  <a:close/>
                  <a:moveTo>
                    <a:pt x="39080" y="38993"/>
                  </a:moveTo>
                  <a:lnTo>
                    <a:pt x="36353" y="40573"/>
                  </a:lnTo>
                  <a:lnTo>
                    <a:pt x="37046" y="40962"/>
                  </a:lnTo>
                  <a:lnTo>
                    <a:pt x="39772" y="39383"/>
                  </a:lnTo>
                  <a:lnTo>
                    <a:pt x="39080" y="38993"/>
                  </a:lnTo>
                  <a:close/>
                  <a:moveTo>
                    <a:pt x="35228" y="41222"/>
                  </a:moveTo>
                  <a:lnTo>
                    <a:pt x="33692" y="42109"/>
                  </a:lnTo>
                  <a:lnTo>
                    <a:pt x="34384" y="42499"/>
                  </a:lnTo>
                  <a:lnTo>
                    <a:pt x="35920" y="41611"/>
                  </a:lnTo>
                  <a:lnTo>
                    <a:pt x="35228" y="412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5"/>
            <p:cNvSpPr/>
            <p:nvPr/>
          </p:nvSpPr>
          <p:spPr>
            <a:xfrm>
              <a:off x="6922779" y="-1305725"/>
              <a:ext cx="75872" cy="127041"/>
            </a:xfrm>
            <a:custGeom>
              <a:avLst/>
              <a:gdLst/>
              <a:ahLst/>
              <a:cxnLst/>
              <a:rect l="l" t="t" r="r" b="b"/>
              <a:pathLst>
                <a:path w="5519" h="9241" extrusionOk="0">
                  <a:moveTo>
                    <a:pt x="5518" y="1"/>
                  </a:moveTo>
                  <a:lnTo>
                    <a:pt x="1" y="3182"/>
                  </a:lnTo>
                  <a:lnTo>
                    <a:pt x="1" y="4588"/>
                  </a:lnTo>
                  <a:lnTo>
                    <a:pt x="1883" y="3485"/>
                  </a:lnTo>
                  <a:lnTo>
                    <a:pt x="1883" y="9241"/>
                  </a:lnTo>
                  <a:lnTo>
                    <a:pt x="3614" y="8245"/>
                  </a:lnTo>
                  <a:lnTo>
                    <a:pt x="3614" y="2489"/>
                  </a:lnTo>
                  <a:lnTo>
                    <a:pt x="5518" y="1386"/>
                  </a:lnTo>
                  <a:lnTo>
                    <a:pt x="55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5"/>
            <p:cNvSpPr/>
            <p:nvPr/>
          </p:nvSpPr>
          <p:spPr>
            <a:xfrm>
              <a:off x="7004295" y="-1345582"/>
              <a:ext cx="98776" cy="134767"/>
            </a:xfrm>
            <a:custGeom>
              <a:avLst/>
              <a:gdLst/>
              <a:ahLst/>
              <a:cxnLst/>
              <a:rect l="l" t="t" r="r" b="b"/>
              <a:pathLst>
                <a:path w="7185" h="9803" extrusionOk="0">
                  <a:moveTo>
                    <a:pt x="3571" y="2510"/>
                  </a:moveTo>
                  <a:lnTo>
                    <a:pt x="4458" y="4631"/>
                  </a:lnTo>
                  <a:lnTo>
                    <a:pt x="2705" y="5648"/>
                  </a:lnTo>
                  <a:lnTo>
                    <a:pt x="3571" y="2532"/>
                  </a:lnTo>
                  <a:lnTo>
                    <a:pt x="3571" y="2510"/>
                  </a:lnTo>
                  <a:close/>
                  <a:moveTo>
                    <a:pt x="4588" y="0"/>
                  </a:moveTo>
                  <a:lnTo>
                    <a:pt x="2576" y="1169"/>
                  </a:lnTo>
                  <a:lnTo>
                    <a:pt x="1" y="9803"/>
                  </a:lnTo>
                  <a:lnTo>
                    <a:pt x="1818" y="8764"/>
                  </a:lnTo>
                  <a:lnTo>
                    <a:pt x="2251" y="7249"/>
                  </a:lnTo>
                  <a:lnTo>
                    <a:pt x="4912" y="5713"/>
                  </a:lnTo>
                  <a:lnTo>
                    <a:pt x="5324" y="6730"/>
                  </a:lnTo>
                  <a:lnTo>
                    <a:pt x="7185" y="5648"/>
                  </a:lnTo>
                  <a:lnTo>
                    <a:pt x="4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5"/>
            <p:cNvSpPr/>
            <p:nvPr/>
          </p:nvSpPr>
          <p:spPr>
            <a:xfrm>
              <a:off x="7108428" y="-1422341"/>
              <a:ext cx="93112" cy="150838"/>
            </a:xfrm>
            <a:custGeom>
              <a:avLst/>
              <a:gdLst/>
              <a:ahLst/>
              <a:cxnLst/>
              <a:rect l="l" t="t" r="r" b="b"/>
              <a:pathLst>
                <a:path w="6773" h="10972" extrusionOk="0">
                  <a:moveTo>
                    <a:pt x="6686" y="1"/>
                  </a:moveTo>
                  <a:lnTo>
                    <a:pt x="4717" y="1147"/>
                  </a:lnTo>
                  <a:lnTo>
                    <a:pt x="3462" y="4025"/>
                  </a:lnTo>
                  <a:lnTo>
                    <a:pt x="2012" y="2705"/>
                  </a:lnTo>
                  <a:lnTo>
                    <a:pt x="0" y="3874"/>
                  </a:lnTo>
                  <a:lnTo>
                    <a:pt x="2337" y="6038"/>
                  </a:lnTo>
                  <a:lnTo>
                    <a:pt x="43" y="10971"/>
                  </a:lnTo>
                  <a:lnTo>
                    <a:pt x="2034" y="9846"/>
                  </a:lnTo>
                  <a:lnTo>
                    <a:pt x="3311" y="6925"/>
                  </a:lnTo>
                  <a:lnTo>
                    <a:pt x="4761" y="8267"/>
                  </a:lnTo>
                  <a:lnTo>
                    <a:pt x="6773" y="7098"/>
                  </a:lnTo>
                  <a:lnTo>
                    <a:pt x="4414" y="491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5"/>
            <p:cNvSpPr/>
            <p:nvPr/>
          </p:nvSpPr>
          <p:spPr>
            <a:xfrm>
              <a:off x="7241997" y="-1387832"/>
              <a:ext cx="16676" cy="17858"/>
            </a:xfrm>
            <a:custGeom>
              <a:avLst/>
              <a:gdLst/>
              <a:ahLst/>
              <a:cxnLst/>
              <a:rect l="l" t="t" r="r" b="b"/>
              <a:pathLst>
                <a:path w="1213" h="1299" extrusionOk="0">
                  <a:moveTo>
                    <a:pt x="1213" y="1"/>
                  </a:moveTo>
                  <a:lnTo>
                    <a:pt x="1" y="693"/>
                  </a:lnTo>
                  <a:lnTo>
                    <a:pt x="1" y="1299"/>
                  </a:lnTo>
                  <a:lnTo>
                    <a:pt x="1213" y="585"/>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5"/>
            <p:cNvSpPr/>
            <p:nvPr/>
          </p:nvSpPr>
          <p:spPr>
            <a:xfrm>
              <a:off x="7269673" y="-1408359"/>
              <a:ext cx="24402" cy="22326"/>
            </a:xfrm>
            <a:custGeom>
              <a:avLst/>
              <a:gdLst/>
              <a:ahLst/>
              <a:cxnLst/>
              <a:rect l="l" t="t" r="r" b="b"/>
              <a:pathLst>
                <a:path w="1775" h="1624" extrusionOk="0">
                  <a:moveTo>
                    <a:pt x="1775" y="1"/>
                  </a:moveTo>
                  <a:lnTo>
                    <a:pt x="0" y="1018"/>
                  </a:lnTo>
                  <a:lnTo>
                    <a:pt x="0" y="1624"/>
                  </a:lnTo>
                  <a:lnTo>
                    <a:pt x="1775" y="585"/>
                  </a:lnTo>
                  <a:lnTo>
                    <a:pt x="1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5"/>
            <p:cNvSpPr/>
            <p:nvPr/>
          </p:nvSpPr>
          <p:spPr>
            <a:xfrm>
              <a:off x="7305076" y="-1453880"/>
              <a:ext cx="67830" cy="47319"/>
            </a:xfrm>
            <a:custGeom>
              <a:avLst/>
              <a:gdLst/>
              <a:ahLst/>
              <a:cxnLst/>
              <a:rect l="l" t="t" r="r" b="b"/>
              <a:pathLst>
                <a:path w="4934" h="3442" extrusionOk="0">
                  <a:moveTo>
                    <a:pt x="4934" y="1"/>
                  </a:moveTo>
                  <a:lnTo>
                    <a:pt x="0" y="2836"/>
                  </a:lnTo>
                  <a:lnTo>
                    <a:pt x="0" y="3441"/>
                  </a:lnTo>
                  <a:lnTo>
                    <a:pt x="4934" y="585"/>
                  </a:lnTo>
                  <a:lnTo>
                    <a:pt x="4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5"/>
            <p:cNvSpPr/>
            <p:nvPr/>
          </p:nvSpPr>
          <p:spPr>
            <a:xfrm>
              <a:off x="7383911" y="-1475590"/>
              <a:ext cx="26780" cy="23508"/>
            </a:xfrm>
            <a:custGeom>
              <a:avLst/>
              <a:gdLst/>
              <a:ahLst/>
              <a:cxnLst/>
              <a:rect l="l" t="t" r="r" b="b"/>
              <a:pathLst>
                <a:path w="1948" h="1710" extrusionOk="0">
                  <a:moveTo>
                    <a:pt x="1948" y="0"/>
                  </a:moveTo>
                  <a:lnTo>
                    <a:pt x="0" y="1125"/>
                  </a:lnTo>
                  <a:lnTo>
                    <a:pt x="0" y="1710"/>
                  </a:lnTo>
                  <a:lnTo>
                    <a:pt x="1948" y="584"/>
                  </a:lnTo>
                  <a:lnTo>
                    <a:pt x="1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5"/>
            <p:cNvSpPr/>
            <p:nvPr/>
          </p:nvSpPr>
          <p:spPr>
            <a:xfrm>
              <a:off x="7421693" y="-1490466"/>
              <a:ext cx="14586" cy="16676"/>
            </a:xfrm>
            <a:custGeom>
              <a:avLst/>
              <a:gdLst/>
              <a:ahLst/>
              <a:cxnLst/>
              <a:rect l="l" t="t" r="r" b="b"/>
              <a:pathLst>
                <a:path w="1061" h="1213" extrusionOk="0">
                  <a:moveTo>
                    <a:pt x="1061" y="0"/>
                  </a:moveTo>
                  <a:lnTo>
                    <a:pt x="1" y="628"/>
                  </a:lnTo>
                  <a:lnTo>
                    <a:pt x="1" y="1212"/>
                  </a:lnTo>
                  <a:lnTo>
                    <a:pt x="1061" y="585"/>
                  </a:lnTo>
                  <a:lnTo>
                    <a:pt x="1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5"/>
            <p:cNvSpPr/>
            <p:nvPr/>
          </p:nvSpPr>
          <p:spPr>
            <a:xfrm>
              <a:off x="7241997" y="-1378015"/>
              <a:ext cx="37503" cy="30066"/>
            </a:xfrm>
            <a:custGeom>
              <a:avLst/>
              <a:gdLst/>
              <a:ahLst/>
              <a:cxnLst/>
              <a:rect l="l" t="t" r="r" b="b"/>
              <a:pathLst>
                <a:path w="2728" h="2187" extrusionOk="0">
                  <a:moveTo>
                    <a:pt x="2727" y="1"/>
                  </a:moveTo>
                  <a:lnTo>
                    <a:pt x="1" y="1602"/>
                  </a:lnTo>
                  <a:lnTo>
                    <a:pt x="1" y="2186"/>
                  </a:lnTo>
                  <a:lnTo>
                    <a:pt x="2727" y="607"/>
                  </a:lnTo>
                  <a:lnTo>
                    <a:pt x="27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5"/>
            <p:cNvSpPr/>
            <p:nvPr/>
          </p:nvSpPr>
          <p:spPr>
            <a:xfrm>
              <a:off x="7290489" y="-1398542"/>
              <a:ext cx="24704" cy="22326"/>
            </a:xfrm>
            <a:custGeom>
              <a:avLst/>
              <a:gdLst/>
              <a:ahLst/>
              <a:cxnLst/>
              <a:rect l="l" t="t" r="r" b="b"/>
              <a:pathLst>
                <a:path w="1797" h="1624" extrusionOk="0">
                  <a:moveTo>
                    <a:pt x="1797" y="1"/>
                  </a:moveTo>
                  <a:lnTo>
                    <a:pt x="1" y="1039"/>
                  </a:lnTo>
                  <a:lnTo>
                    <a:pt x="1" y="1624"/>
                  </a:lnTo>
                  <a:lnTo>
                    <a:pt x="1797" y="607"/>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5"/>
            <p:cNvSpPr/>
            <p:nvPr/>
          </p:nvSpPr>
          <p:spPr>
            <a:xfrm>
              <a:off x="7326194" y="-1422038"/>
              <a:ext cx="30066" cy="25295"/>
            </a:xfrm>
            <a:custGeom>
              <a:avLst/>
              <a:gdLst/>
              <a:ahLst/>
              <a:cxnLst/>
              <a:rect l="l" t="t" r="r" b="b"/>
              <a:pathLst>
                <a:path w="2187" h="1840" extrusionOk="0">
                  <a:moveTo>
                    <a:pt x="2186" y="0"/>
                  </a:moveTo>
                  <a:lnTo>
                    <a:pt x="1" y="1255"/>
                  </a:lnTo>
                  <a:lnTo>
                    <a:pt x="1" y="1840"/>
                  </a:lnTo>
                  <a:lnTo>
                    <a:pt x="2186" y="584"/>
                  </a:lnTo>
                  <a:lnTo>
                    <a:pt x="2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5"/>
            <p:cNvSpPr/>
            <p:nvPr/>
          </p:nvSpPr>
          <p:spPr>
            <a:xfrm>
              <a:off x="7366959" y="-1439293"/>
              <a:ext cx="18752" cy="19054"/>
            </a:xfrm>
            <a:custGeom>
              <a:avLst/>
              <a:gdLst/>
              <a:ahLst/>
              <a:cxnLst/>
              <a:rect l="l" t="t" r="r" b="b"/>
              <a:pathLst>
                <a:path w="1364" h="1386" extrusionOk="0">
                  <a:moveTo>
                    <a:pt x="1363" y="0"/>
                  </a:moveTo>
                  <a:lnTo>
                    <a:pt x="0" y="801"/>
                  </a:lnTo>
                  <a:lnTo>
                    <a:pt x="0" y="1385"/>
                  </a:lnTo>
                  <a:lnTo>
                    <a:pt x="1363" y="606"/>
                  </a:lnTo>
                  <a:lnTo>
                    <a:pt x="13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5"/>
            <p:cNvSpPr/>
            <p:nvPr/>
          </p:nvSpPr>
          <p:spPr>
            <a:xfrm>
              <a:off x="7396698" y="-1459820"/>
              <a:ext cx="25007" cy="22312"/>
            </a:xfrm>
            <a:custGeom>
              <a:avLst/>
              <a:gdLst/>
              <a:ahLst/>
              <a:cxnLst/>
              <a:rect l="l" t="t" r="r" b="b"/>
              <a:pathLst>
                <a:path w="1819" h="1623" extrusionOk="0">
                  <a:moveTo>
                    <a:pt x="1819" y="0"/>
                  </a:moveTo>
                  <a:lnTo>
                    <a:pt x="1" y="1039"/>
                  </a:lnTo>
                  <a:lnTo>
                    <a:pt x="1" y="1623"/>
                  </a:lnTo>
                  <a:lnTo>
                    <a:pt x="1819" y="584"/>
                  </a:lnTo>
                  <a:lnTo>
                    <a:pt x="18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5"/>
            <p:cNvSpPr/>
            <p:nvPr/>
          </p:nvSpPr>
          <p:spPr>
            <a:xfrm>
              <a:off x="7241997" y="-1455365"/>
              <a:ext cx="16676" cy="17858"/>
            </a:xfrm>
            <a:custGeom>
              <a:avLst/>
              <a:gdLst/>
              <a:ahLst/>
              <a:cxnLst/>
              <a:rect l="l" t="t" r="r" b="b"/>
              <a:pathLst>
                <a:path w="1213" h="1299" extrusionOk="0">
                  <a:moveTo>
                    <a:pt x="1213" y="1"/>
                  </a:moveTo>
                  <a:lnTo>
                    <a:pt x="1" y="715"/>
                  </a:lnTo>
                  <a:lnTo>
                    <a:pt x="1" y="1299"/>
                  </a:lnTo>
                  <a:lnTo>
                    <a:pt x="1213" y="585"/>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5"/>
            <p:cNvSpPr/>
            <p:nvPr/>
          </p:nvSpPr>
          <p:spPr>
            <a:xfrm>
              <a:off x="7269673" y="-1475892"/>
              <a:ext cx="24402" cy="22326"/>
            </a:xfrm>
            <a:custGeom>
              <a:avLst/>
              <a:gdLst/>
              <a:ahLst/>
              <a:cxnLst/>
              <a:rect l="l" t="t" r="r" b="b"/>
              <a:pathLst>
                <a:path w="1775" h="1624" extrusionOk="0">
                  <a:moveTo>
                    <a:pt x="1775" y="1"/>
                  </a:moveTo>
                  <a:lnTo>
                    <a:pt x="0" y="1039"/>
                  </a:lnTo>
                  <a:lnTo>
                    <a:pt x="0" y="1624"/>
                  </a:lnTo>
                  <a:lnTo>
                    <a:pt x="1775" y="585"/>
                  </a:lnTo>
                  <a:lnTo>
                    <a:pt x="1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5"/>
            <p:cNvSpPr/>
            <p:nvPr/>
          </p:nvSpPr>
          <p:spPr>
            <a:xfrm>
              <a:off x="7305076" y="-1521414"/>
              <a:ext cx="67830" cy="47319"/>
            </a:xfrm>
            <a:custGeom>
              <a:avLst/>
              <a:gdLst/>
              <a:ahLst/>
              <a:cxnLst/>
              <a:rect l="l" t="t" r="r" b="b"/>
              <a:pathLst>
                <a:path w="4934" h="3442" extrusionOk="0">
                  <a:moveTo>
                    <a:pt x="4934" y="1"/>
                  </a:moveTo>
                  <a:lnTo>
                    <a:pt x="0" y="2857"/>
                  </a:lnTo>
                  <a:lnTo>
                    <a:pt x="0" y="3441"/>
                  </a:lnTo>
                  <a:lnTo>
                    <a:pt x="4934" y="607"/>
                  </a:lnTo>
                  <a:lnTo>
                    <a:pt x="4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5"/>
            <p:cNvSpPr/>
            <p:nvPr/>
          </p:nvSpPr>
          <p:spPr>
            <a:xfrm>
              <a:off x="7383911" y="-1543123"/>
              <a:ext cx="26780" cy="23811"/>
            </a:xfrm>
            <a:custGeom>
              <a:avLst/>
              <a:gdLst/>
              <a:ahLst/>
              <a:cxnLst/>
              <a:rect l="l" t="t" r="r" b="b"/>
              <a:pathLst>
                <a:path w="1948" h="1732" extrusionOk="0">
                  <a:moveTo>
                    <a:pt x="1948" y="0"/>
                  </a:moveTo>
                  <a:lnTo>
                    <a:pt x="0" y="1125"/>
                  </a:lnTo>
                  <a:lnTo>
                    <a:pt x="0" y="1731"/>
                  </a:lnTo>
                  <a:lnTo>
                    <a:pt x="1948" y="606"/>
                  </a:lnTo>
                  <a:lnTo>
                    <a:pt x="1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5"/>
            <p:cNvSpPr/>
            <p:nvPr/>
          </p:nvSpPr>
          <p:spPr>
            <a:xfrm>
              <a:off x="7421693" y="-1557999"/>
              <a:ext cx="14586" cy="16676"/>
            </a:xfrm>
            <a:custGeom>
              <a:avLst/>
              <a:gdLst/>
              <a:ahLst/>
              <a:cxnLst/>
              <a:rect l="l" t="t" r="r" b="b"/>
              <a:pathLst>
                <a:path w="1061" h="1213" extrusionOk="0">
                  <a:moveTo>
                    <a:pt x="1061" y="0"/>
                  </a:moveTo>
                  <a:lnTo>
                    <a:pt x="1" y="628"/>
                  </a:lnTo>
                  <a:lnTo>
                    <a:pt x="1" y="1212"/>
                  </a:lnTo>
                  <a:lnTo>
                    <a:pt x="1061" y="606"/>
                  </a:lnTo>
                  <a:lnTo>
                    <a:pt x="1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5"/>
            <p:cNvSpPr/>
            <p:nvPr/>
          </p:nvSpPr>
          <p:spPr>
            <a:xfrm>
              <a:off x="7447279" y="-1578237"/>
              <a:ext cx="24113" cy="22326"/>
            </a:xfrm>
            <a:custGeom>
              <a:avLst/>
              <a:gdLst/>
              <a:ahLst/>
              <a:cxnLst/>
              <a:rect l="l" t="t" r="r" b="b"/>
              <a:pathLst>
                <a:path w="1754" h="1624" extrusionOk="0">
                  <a:moveTo>
                    <a:pt x="1753" y="1"/>
                  </a:moveTo>
                  <a:lnTo>
                    <a:pt x="1" y="1018"/>
                  </a:lnTo>
                  <a:lnTo>
                    <a:pt x="1" y="1624"/>
                  </a:lnTo>
                  <a:lnTo>
                    <a:pt x="1753" y="585"/>
                  </a:lnTo>
                  <a:lnTo>
                    <a:pt x="1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5"/>
            <p:cNvSpPr/>
            <p:nvPr/>
          </p:nvSpPr>
          <p:spPr>
            <a:xfrm>
              <a:off x="7241997" y="-1445246"/>
              <a:ext cx="37503" cy="29763"/>
            </a:xfrm>
            <a:custGeom>
              <a:avLst/>
              <a:gdLst/>
              <a:ahLst/>
              <a:cxnLst/>
              <a:rect l="l" t="t" r="r" b="b"/>
              <a:pathLst>
                <a:path w="2728" h="2165" extrusionOk="0">
                  <a:moveTo>
                    <a:pt x="2727" y="0"/>
                  </a:moveTo>
                  <a:lnTo>
                    <a:pt x="1" y="1580"/>
                  </a:lnTo>
                  <a:lnTo>
                    <a:pt x="1" y="2164"/>
                  </a:lnTo>
                  <a:lnTo>
                    <a:pt x="2727" y="585"/>
                  </a:lnTo>
                  <a:lnTo>
                    <a:pt x="2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5"/>
            <p:cNvSpPr/>
            <p:nvPr/>
          </p:nvSpPr>
          <p:spPr>
            <a:xfrm>
              <a:off x="7290489" y="-1465773"/>
              <a:ext cx="24704" cy="22326"/>
            </a:xfrm>
            <a:custGeom>
              <a:avLst/>
              <a:gdLst/>
              <a:ahLst/>
              <a:cxnLst/>
              <a:rect l="l" t="t" r="r" b="b"/>
              <a:pathLst>
                <a:path w="1797" h="1624" extrusionOk="0">
                  <a:moveTo>
                    <a:pt x="1797" y="0"/>
                  </a:moveTo>
                  <a:lnTo>
                    <a:pt x="1" y="1017"/>
                  </a:lnTo>
                  <a:lnTo>
                    <a:pt x="1" y="1623"/>
                  </a:lnTo>
                  <a:lnTo>
                    <a:pt x="1797" y="585"/>
                  </a:lnTo>
                  <a:lnTo>
                    <a:pt x="17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5"/>
            <p:cNvSpPr/>
            <p:nvPr/>
          </p:nvSpPr>
          <p:spPr>
            <a:xfrm>
              <a:off x="7326194" y="-1489572"/>
              <a:ext cx="30066" cy="25598"/>
            </a:xfrm>
            <a:custGeom>
              <a:avLst/>
              <a:gdLst/>
              <a:ahLst/>
              <a:cxnLst/>
              <a:rect l="l" t="t" r="r" b="b"/>
              <a:pathLst>
                <a:path w="2187" h="1862" extrusionOk="0">
                  <a:moveTo>
                    <a:pt x="2186" y="0"/>
                  </a:moveTo>
                  <a:lnTo>
                    <a:pt x="1" y="1255"/>
                  </a:lnTo>
                  <a:lnTo>
                    <a:pt x="1" y="1861"/>
                  </a:lnTo>
                  <a:lnTo>
                    <a:pt x="2186" y="584"/>
                  </a:lnTo>
                  <a:lnTo>
                    <a:pt x="2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5"/>
            <p:cNvSpPr/>
            <p:nvPr/>
          </p:nvSpPr>
          <p:spPr>
            <a:xfrm>
              <a:off x="7366959" y="-1506538"/>
              <a:ext cx="18752" cy="18765"/>
            </a:xfrm>
            <a:custGeom>
              <a:avLst/>
              <a:gdLst/>
              <a:ahLst/>
              <a:cxnLst/>
              <a:rect l="l" t="t" r="r" b="b"/>
              <a:pathLst>
                <a:path w="1364" h="1365" extrusionOk="0">
                  <a:moveTo>
                    <a:pt x="1363" y="1"/>
                  </a:moveTo>
                  <a:lnTo>
                    <a:pt x="0" y="780"/>
                  </a:lnTo>
                  <a:lnTo>
                    <a:pt x="0" y="1364"/>
                  </a:lnTo>
                  <a:lnTo>
                    <a:pt x="1363" y="585"/>
                  </a:lnTo>
                  <a:lnTo>
                    <a:pt x="1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5"/>
            <p:cNvSpPr/>
            <p:nvPr/>
          </p:nvSpPr>
          <p:spPr>
            <a:xfrm>
              <a:off x="7396698" y="-1527353"/>
              <a:ext cx="25007" cy="22615"/>
            </a:xfrm>
            <a:custGeom>
              <a:avLst/>
              <a:gdLst/>
              <a:ahLst/>
              <a:cxnLst/>
              <a:rect l="l" t="t" r="r" b="b"/>
              <a:pathLst>
                <a:path w="1819" h="1645" extrusionOk="0">
                  <a:moveTo>
                    <a:pt x="1819" y="0"/>
                  </a:moveTo>
                  <a:lnTo>
                    <a:pt x="1" y="1060"/>
                  </a:lnTo>
                  <a:lnTo>
                    <a:pt x="1" y="1645"/>
                  </a:lnTo>
                  <a:lnTo>
                    <a:pt x="1819" y="606"/>
                  </a:lnTo>
                  <a:lnTo>
                    <a:pt x="18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p:cNvSpPr/>
            <p:nvPr/>
          </p:nvSpPr>
          <p:spPr>
            <a:xfrm>
              <a:off x="7432403" y="-1545804"/>
              <a:ext cx="21432" cy="20236"/>
            </a:xfrm>
            <a:custGeom>
              <a:avLst/>
              <a:gdLst/>
              <a:ahLst/>
              <a:cxnLst/>
              <a:rect l="l" t="t" r="r" b="b"/>
              <a:pathLst>
                <a:path w="1559" h="1472" extrusionOk="0">
                  <a:moveTo>
                    <a:pt x="1559" y="0"/>
                  </a:moveTo>
                  <a:lnTo>
                    <a:pt x="1" y="888"/>
                  </a:lnTo>
                  <a:lnTo>
                    <a:pt x="1" y="1472"/>
                  </a:lnTo>
                  <a:lnTo>
                    <a:pt x="1559" y="585"/>
                  </a:lnTo>
                  <a:lnTo>
                    <a:pt x="15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p:cNvSpPr/>
            <p:nvPr/>
          </p:nvSpPr>
          <p:spPr>
            <a:xfrm>
              <a:off x="7186370" y="-1039110"/>
              <a:ext cx="105320" cy="180243"/>
            </a:xfrm>
            <a:custGeom>
              <a:avLst/>
              <a:gdLst/>
              <a:ahLst/>
              <a:cxnLst/>
              <a:rect l="l" t="t" r="r" b="b"/>
              <a:pathLst>
                <a:path w="7661" h="13111" extrusionOk="0">
                  <a:moveTo>
                    <a:pt x="4652" y="2545"/>
                  </a:moveTo>
                  <a:cubicBezTo>
                    <a:pt x="5011" y="2545"/>
                    <a:pt x="5172" y="2820"/>
                    <a:pt x="5172" y="3308"/>
                  </a:cubicBezTo>
                  <a:cubicBezTo>
                    <a:pt x="5172" y="4087"/>
                    <a:pt x="4761" y="4801"/>
                    <a:pt x="3787" y="5364"/>
                  </a:cubicBezTo>
                  <a:lnTo>
                    <a:pt x="2446" y="6143"/>
                  </a:lnTo>
                  <a:lnTo>
                    <a:pt x="2446" y="3611"/>
                  </a:lnTo>
                  <a:lnTo>
                    <a:pt x="3787" y="2854"/>
                  </a:lnTo>
                  <a:cubicBezTo>
                    <a:pt x="4151" y="2643"/>
                    <a:pt x="4437" y="2545"/>
                    <a:pt x="4652" y="2545"/>
                  </a:cubicBezTo>
                  <a:close/>
                  <a:moveTo>
                    <a:pt x="6189" y="1"/>
                  </a:moveTo>
                  <a:cubicBezTo>
                    <a:pt x="5618" y="1"/>
                    <a:pt x="4882" y="237"/>
                    <a:pt x="3982" y="755"/>
                  </a:cubicBezTo>
                  <a:lnTo>
                    <a:pt x="0" y="3048"/>
                  </a:lnTo>
                  <a:lnTo>
                    <a:pt x="0" y="13110"/>
                  </a:lnTo>
                  <a:lnTo>
                    <a:pt x="2446" y="11682"/>
                  </a:lnTo>
                  <a:lnTo>
                    <a:pt x="2446" y="8090"/>
                  </a:lnTo>
                  <a:lnTo>
                    <a:pt x="3982" y="7203"/>
                  </a:lnTo>
                  <a:cubicBezTo>
                    <a:pt x="6535" y="5732"/>
                    <a:pt x="7660" y="3524"/>
                    <a:pt x="7660" y="1858"/>
                  </a:cubicBezTo>
                  <a:cubicBezTo>
                    <a:pt x="7660" y="696"/>
                    <a:pt x="7168" y="1"/>
                    <a:pt x="6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p:cNvSpPr/>
            <p:nvPr/>
          </p:nvSpPr>
          <p:spPr>
            <a:xfrm>
              <a:off x="7300319" y="-1114425"/>
              <a:ext cx="138932" cy="189509"/>
            </a:xfrm>
            <a:custGeom>
              <a:avLst/>
              <a:gdLst/>
              <a:ahLst/>
              <a:cxnLst/>
              <a:rect l="l" t="t" r="r" b="b"/>
              <a:pathLst>
                <a:path w="10106" h="13785" extrusionOk="0">
                  <a:moveTo>
                    <a:pt x="5042" y="3549"/>
                  </a:moveTo>
                  <a:lnTo>
                    <a:pt x="6297" y="6492"/>
                  </a:lnTo>
                  <a:lnTo>
                    <a:pt x="3808" y="7942"/>
                  </a:lnTo>
                  <a:lnTo>
                    <a:pt x="5042" y="3549"/>
                  </a:lnTo>
                  <a:close/>
                  <a:moveTo>
                    <a:pt x="6470" y="1"/>
                  </a:moveTo>
                  <a:lnTo>
                    <a:pt x="3635" y="1645"/>
                  </a:lnTo>
                  <a:lnTo>
                    <a:pt x="0" y="13785"/>
                  </a:lnTo>
                  <a:lnTo>
                    <a:pt x="2575" y="12313"/>
                  </a:lnTo>
                  <a:lnTo>
                    <a:pt x="3159" y="10193"/>
                  </a:lnTo>
                  <a:lnTo>
                    <a:pt x="6924" y="8029"/>
                  </a:lnTo>
                  <a:lnTo>
                    <a:pt x="7509" y="9457"/>
                  </a:lnTo>
                  <a:lnTo>
                    <a:pt x="10105" y="7964"/>
                  </a:lnTo>
                  <a:lnTo>
                    <a:pt x="64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5"/>
            <p:cNvSpPr/>
            <p:nvPr/>
          </p:nvSpPr>
          <p:spPr>
            <a:xfrm>
              <a:off x="7443705" y="-1220332"/>
              <a:ext cx="129419" cy="185041"/>
            </a:xfrm>
            <a:custGeom>
              <a:avLst/>
              <a:gdLst/>
              <a:ahLst/>
              <a:cxnLst/>
              <a:rect l="l" t="t" r="r" b="b"/>
              <a:pathLst>
                <a:path w="9414" h="13460" extrusionOk="0">
                  <a:moveTo>
                    <a:pt x="9414" y="0"/>
                  </a:moveTo>
                  <a:lnTo>
                    <a:pt x="6666" y="1580"/>
                  </a:lnTo>
                  <a:lnTo>
                    <a:pt x="4740" y="6903"/>
                  </a:lnTo>
                  <a:lnTo>
                    <a:pt x="2792" y="3830"/>
                  </a:lnTo>
                  <a:lnTo>
                    <a:pt x="1" y="5432"/>
                  </a:lnTo>
                  <a:lnTo>
                    <a:pt x="3485" y="10149"/>
                  </a:lnTo>
                  <a:lnTo>
                    <a:pt x="3485" y="13460"/>
                  </a:lnTo>
                  <a:lnTo>
                    <a:pt x="5930" y="12053"/>
                  </a:lnTo>
                  <a:lnTo>
                    <a:pt x="5930" y="8742"/>
                  </a:lnTo>
                  <a:lnTo>
                    <a:pt x="94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5"/>
            <p:cNvSpPr/>
            <p:nvPr/>
          </p:nvSpPr>
          <p:spPr>
            <a:xfrm>
              <a:off x="7535642" y="-1654103"/>
              <a:ext cx="98473" cy="115149"/>
            </a:xfrm>
            <a:custGeom>
              <a:avLst/>
              <a:gdLst/>
              <a:ahLst/>
              <a:cxnLst/>
              <a:rect l="l" t="t" r="r" b="b"/>
              <a:pathLst>
                <a:path w="7163" h="8376" extrusionOk="0">
                  <a:moveTo>
                    <a:pt x="5302" y="1"/>
                  </a:moveTo>
                  <a:lnTo>
                    <a:pt x="0" y="3074"/>
                  </a:lnTo>
                  <a:lnTo>
                    <a:pt x="0" y="8375"/>
                  </a:lnTo>
                  <a:lnTo>
                    <a:pt x="4241" y="5908"/>
                  </a:lnTo>
                  <a:lnTo>
                    <a:pt x="4241" y="8245"/>
                  </a:lnTo>
                  <a:lnTo>
                    <a:pt x="7163" y="6579"/>
                  </a:lnTo>
                  <a:lnTo>
                    <a:pt x="7163" y="3658"/>
                  </a:lnTo>
                  <a:lnTo>
                    <a:pt x="5302" y="4740"/>
                  </a:lnTo>
                  <a:lnTo>
                    <a:pt x="5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OUTLINE</a:t>
            </a:r>
            <a:endParaRPr dirty="0"/>
          </a:p>
        </p:txBody>
      </p:sp>
      <p:sp>
        <p:nvSpPr>
          <p:cNvPr id="308" name="Google Shape;308;p38"/>
          <p:cNvSpPr txBox="1">
            <a:spLocks noGrp="1"/>
          </p:cNvSpPr>
          <p:nvPr>
            <p:ph type="subTitle" idx="3"/>
          </p:nvPr>
        </p:nvSpPr>
        <p:spPr>
          <a:xfrm>
            <a:off x="3324963" y="4044188"/>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rgbClr val="666666"/>
                </a:solidFill>
              </a:rPr>
              <a:t>Các bước xây dựng mô hình và kết quả</a:t>
            </a:r>
            <a:endParaRPr dirty="0">
              <a:solidFill>
                <a:srgbClr val="666666"/>
              </a:solidFill>
            </a:endParaRPr>
          </a:p>
        </p:txBody>
      </p:sp>
      <p:sp>
        <p:nvSpPr>
          <p:cNvPr id="309" name="Google Shape;309;p38"/>
          <p:cNvSpPr txBox="1">
            <a:spLocks noGrp="1"/>
          </p:cNvSpPr>
          <p:nvPr>
            <p:ph type="subTitle" idx="1"/>
          </p:nvPr>
        </p:nvSpPr>
        <p:spPr>
          <a:xfrm>
            <a:off x="713224"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Giới thiệu nguồn và nội dung bộ dữ liệu</a:t>
            </a:r>
            <a:endParaRPr dirty="0"/>
          </a:p>
        </p:txBody>
      </p:sp>
      <p:sp>
        <p:nvSpPr>
          <p:cNvPr id="310" name="Google Shape;310;p38"/>
          <p:cNvSpPr txBox="1">
            <a:spLocks noGrp="1"/>
          </p:cNvSpPr>
          <p:nvPr>
            <p:ph type="subTitle" idx="2"/>
          </p:nvPr>
        </p:nvSpPr>
        <p:spPr>
          <a:xfrm>
            <a:off x="713224" y="4044188"/>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Thống kê mô tả và phân tích thăm dò các biến</a:t>
            </a:r>
            <a:endParaRPr dirty="0"/>
          </a:p>
        </p:txBody>
      </p:sp>
      <p:sp>
        <p:nvSpPr>
          <p:cNvPr id="311" name="Google Shape;311;p38"/>
          <p:cNvSpPr txBox="1">
            <a:spLocks noGrp="1"/>
          </p:cNvSpPr>
          <p:nvPr>
            <p:ph type="subTitle" idx="4"/>
          </p:nvPr>
        </p:nvSpPr>
        <p:spPr>
          <a:xfrm>
            <a:off x="3324963"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Thông tin cơ bản về bộ dữ liệu và các thuộc tính</a:t>
            </a:r>
            <a:endParaRPr dirty="0"/>
          </a:p>
        </p:txBody>
      </p:sp>
      <p:sp>
        <p:nvSpPr>
          <p:cNvPr id="312" name="Google Shape;312;p38"/>
          <p:cNvSpPr txBox="1">
            <a:spLocks noGrp="1"/>
          </p:cNvSpPr>
          <p:nvPr>
            <p:ph type="title" idx="5"/>
          </p:nvPr>
        </p:nvSpPr>
        <p:spPr>
          <a:xfrm>
            <a:off x="1506274"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3" name="Google Shape;313;p38"/>
          <p:cNvSpPr txBox="1">
            <a:spLocks noGrp="1"/>
          </p:cNvSpPr>
          <p:nvPr>
            <p:ph type="title" idx="6"/>
          </p:nvPr>
        </p:nvSpPr>
        <p:spPr>
          <a:xfrm>
            <a:off x="4118013"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14" name="Google Shape;314;p38"/>
          <p:cNvSpPr txBox="1">
            <a:spLocks noGrp="1"/>
          </p:cNvSpPr>
          <p:nvPr>
            <p:ph type="title" idx="7"/>
          </p:nvPr>
        </p:nvSpPr>
        <p:spPr>
          <a:xfrm>
            <a:off x="1506274"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15" name="Google Shape;315;p38"/>
          <p:cNvSpPr txBox="1">
            <a:spLocks noGrp="1"/>
          </p:cNvSpPr>
          <p:nvPr>
            <p:ph type="title" idx="8"/>
          </p:nvPr>
        </p:nvSpPr>
        <p:spPr>
          <a:xfrm>
            <a:off x="4118013"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16" name="Google Shape;316;p38"/>
          <p:cNvSpPr txBox="1">
            <a:spLocks noGrp="1"/>
          </p:cNvSpPr>
          <p:nvPr>
            <p:ph type="subTitle" idx="9"/>
          </p:nvPr>
        </p:nvSpPr>
        <p:spPr>
          <a:xfrm>
            <a:off x="5936726" y="4044188"/>
            <a:ext cx="249405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Nhận xét kết quả, hạn chế và hướng phát triển</a:t>
            </a:r>
            <a:endParaRPr dirty="0"/>
          </a:p>
        </p:txBody>
      </p:sp>
      <p:sp>
        <p:nvSpPr>
          <p:cNvPr id="317" name="Google Shape;317;p38"/>
          <p:cNvSpPr txBox="1">
            <a:spLocks noGrp="1"/>
          </p:cNvSpPr>
          <p:nvPr>
            <p:ph type="subTitle" idx="13"/>
          </p:nvPr>
        </p:nvSpPr>
        <p:spPr>
          <a:xfrm>
            <a:off x="5936726"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Các bước tiền xử lý dữ liệu</a:t>
            </a:r>
            <a:endParaRPr dirty="0"/>
          </a:p>
        </p:txBody>
      </p:sp>
      <p:sp>
        <p:nvSpPr>
          <p:cNvPr id="318" name="Google Shape;318;p38"/>
          <p:cNvSpPr txBox="1">
            <a:spLocks noGrp="1"/>
          </p:cNvSpPr>
          <p:nvPr>
            <p:ph type="title" idx="14"/>
          </p:nvPr>
        </p:nvSpPr>
        <p:spPr>
          <a:xfrm>
            <a:off x="6729776"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19" name="Google Shape;319;p38"/>
          <p:cNvSpPr txBox="1">
            <a:spLocks noGrp="1"/>
          </p:cNvSpPr>
          <p:nvPr>
            <p:ph type="title" idx="15"/>
          </p:nvPr>
        </p:nvSpPr>
        <p:spPr>
          <a:xfrm>
            <a:off x="6729776"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20" name="Google Shape;320;p38"/>
          <p:cNvSpPr txBox="1">
            <a:spLocks noGrp="1"/>
          </p:cNvSpPr>
          <p:nvPr>
            <p:ph type="subTitle" idx="16"/>
          </p:nvPr>
        </p:nvSpPr>
        <p:spPr>
          <a:xfrm>
            <a:off x="758974"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Giới thiệu</a:t>
            </a:r>
            <a:endParaRPr dirty="0"/>
          </a:p>
        </p:txBody>
      </p:sp>
      <p:sp>
        <p:nvSpPr>
          <p:cNvPr id="321" name="Google Shape;321;p38"/>
          <p:cNvSpPr txBox="1">
            <a:spLocks noGrp="1"/>
          </p:cNvSpPr>
          <p:nvPr>
            <p:ph type="subTitle" idx="17"/>
          </p:nvPr>
        </p:nvSpPr>
        <p:spPr>
          <a:xfrm>
            <a:off x="758974"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EDA</a:t>
            </a:r>
            <a:endParaRPr dirty="0"/>
          </a:p>
        </p:txBody>
      </p:sp>
      <p:sp>
        <p:nvSpPr>
          <p:cNvPr id="322" name="Google Shape;322;p38"/>
          <p:cNvSpPr txBox="1">
            <a:spLocks noGrp="1"/>
          </p:cNvSpPr>
          <p:nvPr>
            <p:ph type="subTitle" idx="18"/>
          </p:nvPr>
        </p:nvSpPr>
        <p:spPr>
          <a:xfrm>
            <a:off x="3370713"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Mô hình</a:t>
            </a:r>
            <a:endParaRPr dirty="0"/>
          </a:p>
        </p:txBody>
      </p:sp>
      <p:sp>
        <p:nvSpPr>
          <p:cNvPr id="323" name="Google Shape;323;p38"/>
          <p:cNvSpPr txBox="1">
            <a:spLocks noGrp="1"/>
          </p:cNvSpPr>
          <p:nvPr>
            <p:ph type="subTitle" idx="19"/>
          </p:nvPr>
        </p:nvSpPr>
        <p:spPr>
          <a:xfrm>
            <a:off x="3370713"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Bộ dữ liệu</a:t>
            </a:r>
            <a:endParaRPr lang="en-US" dirty="0"/>
          </a:p>
        </p:txBody>
      </p:sp>
      <p:sp>
        <p:nvSpPr>
          <p:cNvPr id="324" name="Google Shape;324;p38"/>
          <p:cNvSpPr txBox="1">
            <a:spLocks noGrp="1"/>
          </p:cNvSpPr>
          <p:nvPr>
            <p:ph type="subTitle" idx="20"/>
          </p:nvPr>
        </p:nvSpPr>
        <p:spPr>
          <a:xfrm>
            <a:off x="5982476"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Tổng kết</a:t>
            </a:r>
            <a:endParaRPr dirty="0"/>
          </a:p>
        </p:txBody>
      </p:sp>
      <p:sp>
        <p:nvSpPr>
          <p:cNvPr id="325" name="Google Shape;325;p38"/>
          <p:cNvSpPr txBox="1">
            <a:spLocks noGrp="1"/>
          </p:cNvSpPr>
          <p:nvPr>
            <p:ph type="subTitle" idx="21"/>
          </p:nvPr>
        </p:nvSpPr>
        <p:spPr>
          <a:xfrm>
            <a:off x="5982476"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Tiền xử lý</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animEffect transition="in" filter="fade">
                                      <p:cBhvr>
                                        <p:cTn id="7" dur="1000"/>
                                        <p:tgtEl>
                                          <p:spTgt spid="309">
                                            <p:txEl>
                                              <p:pRg st="0" end="0"/>
                                            </p:txEl>
                                          </p:spTgt>
                                        </p:tgtEl>
                                      </p:cBhvr>
                                    </p:animEffect>
                                    <p:anim calcmode="lin" valueType="num">
                                      <p:cBhvr>
                                        <p:cTn id="8" dur="1000" fill="hold"/>
                                        <p:tgtEl>
                                          <p:spTgt spid="30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0">
                                            <p:txEl>
                                              <p:pRg st="0" end="0"/>
                                            </p:txEl>
                                          </p:spTgt>
                                        </p:tgtEl>
                                        <p:attrNameLst>
                                          <p:attrName>style.visibility</p:attrName>
                                        </p:attrNameLst>
                                      </p:cBhvr>
                                      <p:to>
                                        <p:strVal val="visible"/>
                                      </p:to>
                                    </p:set>
                                    <p:animEffect transition="in" filter="fade">
                                      <p:cBhvr>
                                        <p:cTn id="12" dur="1000"/>
                                        <p:tgtEl>
                                          <p:spTgt spid="320">
                                            <p:txEl>
                                              <p:pRg st="0" end="0"/>
                                            </p:txEl>
                                          </p:spTgt>
                                        </p:tgtEl>
                                      </p:cBhvr>
                                    </p:animEffect>
                                    <p:anim calcmode="lin" valueType="num">
                                      <p:cBhvr>
                                        <p:cTn id="13" dur="1000" fill="hold"/>
                                        <p:tgtEl>
                                          <p:spTgt spid="3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2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2"/>
                                        </p:tgtEl>
                                        <p:attrNameLst>
                                          <p:attrName>style.visibility</p:attrName>
                                        </p:attrNameLst>
                                      </p:cBhvr>
                                      <p:to>
                                        <p:strVal val="visible"/>
                                      </p:to>
                                    </p:set>
                                    <p:animEffect transition="in" filter="fade">
                                      <p:cBhvr>
                                        <p:cTn id="17" dur="1000"/>
                                        <p:tgtEl>
                                          <p:spTgt spid="312"/>
                                        </p:tgtEl>
                                      </p:cBhvr>
                                    </p:animEffect>
                                    <p:anim calcmode="lin" valueType="num">
                                      <p:cBhvr>
                                        <p:cTn id="18" dur="1000" fill="hold"/>
                                        <p:tgtEl>
                                          <p:spTgt spid="312"/>
                                        </p:tgtEl>
                                        <p:attrNameLst>
                                          <p:attrName>ppt_x</p:attrName>
                                        </p:attrNameLst>
                                      </p:cBhvr>
                                      <p:tavLst>
                                        <p:tav tm="0">
                                          <p:val>
                                            <p:strVal val="#ppt_x"/>
                                          </p:val>
                                        </p:tav>
                                        <p:tav tm="100000">
                                          <p:val>
                                            <p:strVal val="#ppt_x"/>
                                          </p:val>
                                        </p:tav>
                                      </p:tavLst>
                                    </p:anim>
                                    <p:anim calcmode="lin" valueType="num">
                                      <p:cBhvr>
                                        <p:cTn id="19" dur="1000" fill="hold"/>
                                        <p:tgtEl>
                                          <p:spTgt spid="3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15"/>
                                        </p:tgtEl>
                                        <p:attrNameLst>
                                          <p:attrName>style.visibility</p:attrName>
                                        </p:attrNameLst>
                                      </p:cBhvr>
                                      <p:to>
                                        <p:strVal val="visible"/>
                                      </p:to>
                                    </p:set>
                                    <p:animEffect transition="in" filter="fade">
                                      <p:cBhvr>
                                        <p:cTn id="24" dur="1000"/>
                                        <p:tgtEl>
                                          <p:spTgt spid="315"/>
                                        </p:tgtEl>
                                      </p:cBhvr>
                                    </p:animEffect>
                                    <p:anim calcmode="lin" valueType="num">
                                      <p:cBhvr>
                                        <p:cTn id="25" dur="1000" fill="hold"/>
                                        <p:tgtEl>
                                          <p:spTgt spid="315"/>
                                        </p:tgtEl>
                                        <p:attrNameLst>
                                          <p:attrName>ppt_x</p:attrName>
                                        </p:attrNameLst>
                                      </p:cBhvr>
                                      <p:tavLst>
                                        <p:tav tm="0">
                                          <p:val>
                                            <p:strVal val="#ppt_x"/>
                                          </p:val>
                                        </p:tav>
                                        <p:tav tm="100000">
                                          <p:val>
                                            <p:strVal val="#ppt_x"/>
                                          </p:val>
                                        </p:tav>
                                      </p:tavLst>
                                    </p:anim>
                                    <p:anim calcmode="lin" valueType="num">
                                      <p:cBhvr>
                                        <p:cTn id="26" dur="1000" fill="hold"/>
                                        <p:tgtEl>
                                          <p:spTgt spid="3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23">
                                            <p:txEl>
                                              <p:pRg st="0" end="0"/>
                                            </p:txEl>
                                          </p:spTgt>
                                        </p:tgtEl>
                                        <p:attrNameLst>
                                          <p:attrName>style.visibility</p:attrName>
                                        </p:attrNameLst>
                                      </p:cBhvr>
                                      <p:to>
                                        <p:strVal val="visible"/>
                                      </p:to>
                                    </p:set>
                                    <p:animEffect transition="in" filter="fade">
                                      <p:cBhvr>
                                        <p:cTn id="29" dur="1000"/>
                                        <p:tgtEl>
                                          <p:spTgt spid="323">
                                            <p:txEl>
                                              <p:pRg st="0" end="0"/>
                                            </p:txEl>
                                          </p:spTgt>
                                        </p:tgtEl>
                                      </p:cBhvr>
                                    </p:animEffect>
                                    <p:anim calcmode="lin" valueType="num">
                                      <p:cBhvr>
                                        <p:cTn id="30" dur="1000" fill="hold"/>
                                        <p:tgtEl>
                                          <p:spTgt spid="32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23">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1">
                                            <p:txEl>
                                              <p:pRg st="0" end="0"/>
                                            </p:txEl>
                                          </p:spTgt>
                                        </p:tgtEl>
                                        <p:attrNameLst>
                                          <p:attrName>style.visibility</p:attrName>
                                        </p:attrNameLst>
                                      </p:cBhvr>
                                      <p:to>
                                        <p:strVal val="visible"/>
                                      </p:to>
                                    </p:set>
                                    <p:animEffect transition="in" filter="fade">
                                      <p:cBhvr>
                                        <p:cTn id="34" dur="1000"/>
                                        <p:tgtEl>
                                          <p:spTgt spid="311">
                                            <p:txEl>
                                              <p:pRg st="0" end="0"/>
                                            </p:txEl>
                                          </p:spTgt>
                                        </p:tgtEl>
                                      </p:cBhvr>
                                    </p:animEffect>
                                    <p:anim calcmode="lin" valueType="num">
                                      <p:cBhvr>
                                        <p:cTn id="35" dur="1000" fill="hold"/>
                                        <p:tgtEl>
                                          <p:spTgt spid="311">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3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19"/>
                                        </p:tgtEl>
                                        <p:attrNameLst>
                                          <p:attrName>style.visibility</p:attrName>
                                        </p:attrNameLst>
                                      </p:cBhvr>
                                      <p:to>
                                        <p:strVal val="visible"/>
                                      </p:to>
                                    </p:set>
                                    <p:animEffect transition="in" filter="fade">
                                      <p:cBhvr>
                                        <p:cTn id="41" dur="1000"/>
                                        <p:tgtEl>
                                          <p:spTgt spid="319"/>
                                        </p:tgtEl>
                                      </p:cBhvr>
                                    </p:animEffect>
                                    <p:anim calcmode="lin" valueType="num">
                                      <p:cBhvr>
                                        <p:cTn id="42" dur="1000" fill="hold"/>
                                        <p:tgtEl>
                                          <p:spTgt spid="319"/>
                                        </p:tgtEl>
                                        <p:attrNameLst>
                                          <p:attrName>ppt_x</p:attrName>
                                        </p:attrNameLst>
                                      </p:cBhvr>
                                      <p:tavLst>
                                        <p:tav tm="0">
                                          <p:val>
                                            <p:strVal val="#ppt_x"/>
                                          </p:val>
                                        </p:tav>
                                        <p:tav tm="100000">
                                          <p:val>
                                            <p:strVal val="#ppt_x"/>
                                          </p:val>
                                        </p:tav>
                                      </p:tavLst>
                                    </p:anim>
                                    <p:anim calcmode="lin" valueType="num">
                                      <p:cBhvr>
                                        <p:cTn id="43" dur="1000" fill="hold"/>
                                        <p:tgtEl>
                                          <p:spTgt spid="31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5">
                                            <p:txEl>
                                              <p:pRg st="0" end="0"/>
                                            </p:txEl>
                                          </p:spTgt>
                                        </p:tgtEl>
                                        <p:attrNameLst>
                                          <p:attrName>style.visibility</p:attrName>
                                        </p:attrNameLst>
                                      </p:cBhvr>
                                      <p:to>
                                        <p:strVal val="visible"/>
                                      </p:to>
                                    </p:set>
                                    <p:animEffect transition="in" filter="fade">
                                      <p:cBhvr>
                                        <p:cTn id="46" dur="1000"/>
                                        <p:tgtEl>
                                          <p:spTgt spid="325">
                                            <p:txEl>
                                              <p:pRg st="0" end="0"/>
                                            </p:txEl>
                                          </p:spTgt>
                                        </p:tgtEl>
                                      </p:cBhvr>
                                    </p:animEffect>
                                    <p:anim calcmode="lin" valueType="num">
                                      <p:cBhvr>
                                        <p:cTn id="47" dur="1000" fill="hold"/>
                                        <p:tgtEl>
                                          <p:spTgt spid="325">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325">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17">
                                            <p:txEl>
                                              <p:pRg st="0" end="0"/>
                                            </p:txEl>
                                          </p:spTgt>
                                        </p:tgtEl>
                                        <p:attrNameLst>
                                          <p:attrName>style.visibility</p:attrName>
                                        </p:attrNameLst>
                                      </p:cBhvr>
                                      <p:to>
                                        <p:strVal val="visible"/>
                                      </p:to>
                                    </p:set>
                                    <p:animEffect transition="in" filter="fade">
                                      <p:cBhvr>
                                        <p:cTn id="51" dur="1000"/>
                                        <p:tgtEl>
                                          <p:spTgt spid="317">
                                            <p:txEl>
                                              <p:pRg st="0" end="0"/>
                                            </p:txEl>
                                          </p:spTgt>
                                        </p:tgtEl>
                                      </p:cBhvr>
                                    </p:animEffect>
                                    <p:anim calcmode="lin" valueType="num">
                                      <p:cBhvr>
                                        <p:cTn id="52" dur="1000" fill="hold"/>
                                        <p:tgtEl>
                                          <p:spTgt spid="317">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3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14"/>
                                        </p:tgtEl>
                                        <p:attrNameLst>
                                          <p:attrName>style.visibility</p:attrName>
                                        </p:attrNameLst>
                                      </p:cBhvr>
                                      <p:to>
                                        <p:strVal val="visible"/>
                                      </p:to>
                                    </p:set>
                                    <p:animEffect transition="in" filter="fade">
                                      <p:cBhvr>
                                        <p:cTn id="58" dur="1000"/>
                                        <p:tgtEl>
                                          <p:spTgt spid="314"/>
                                        </p:tgtEl>
                                      </p:cBhvr>
                                    </p:animEffect>
                                    <p:anim calcmode="lin" valueType="num">
                                      <p:cBhvr>
                                        <p:cTn id="59" dur="1000" fill="hold"/>
                                        <p:tgtEl>
                                          <p:spTgt spid="314"/>
                                        </p:tgtEl>
                                        <p:attrNameLst>
                                          <p:attrName>ppt_x</p:attrName>
                                        </p:attrNameLst>
                                      </p:cBhvr>
                                      <p:tavLst>
                                        <p:tav tm="0">
                                          <p:val>
                                            <p:strVal val="#ppt_x"/>
                                          </p:val>
                                        </p:tav>
                                        <p:tav tm="100000">
                                          <p:val>
                                            <p:strVal val="#ppt_x"/>
                                          </p:val>
                                        </p:tav>
                                      </p:tavLst>
                                    </p:anim>
                                    <p:anim calcmode="lin" valueType="num">
                                      <p:cBhvr>
                                        <p:cTn id="60" dur="1000" fill="hold"/>
                                        <p:tgtEl>
                                          <p:spTgt spid="31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10">
                                            <p:txEl>
                                              <p:pRg st="0" end="0"/>
                                            </p:txEl>
                                          </p:spTgt>
                                        </p:tgtEl>
                                        <p:attrNameLst>
                                          <p:attrName>style.visibility</p:attrName>
                                        </p:attrNameLst>
                                      </p:cBhvr>
                                      <p:to>
                                        <p:strVal val="visible"/>
                                      </p:to>
                                    </p:set>
                                    <p:animEffect transition="in" filter="fade">
                                      <p:cBhvr>
                                        <p:cTn id="63" dur="1000"/>
                                        <p:tgtEl>
                                          <p:spTgt spid="310">
                                            <p:txEl>
                                              <p:pRg st="0" end="0"/>
                                            </p:txEl>
                                          </p:spTgt>
                                        </p:tgtEl>
                                      </p:cBhvr>
                                    </p:animEffect>
                                    <p:anim calcmode="lin" valueType="num">
                                      <p:cBhvr>
                                        <p:cTn id="64" dur="1000" fill="hold"/>
                                        <p:tgtEl>
                                          <p:spTgt spid="310">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310">
                                            <p:txEl>
                                              <p:pRg st="0" end="0"/>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21">
                                            <p:txEl>
                                              <p:pRg st="0" end="0"/>
                                            </p:txEl>
                                          </p:spTgt>
                                        </p:tgtEl>
                                        <p:attrNameLst>
                                          <p:attrName>style.visibility</p:attrName>
                                        </p:attrNameLst>
                                      </p:cBhvr>
                                      <p:to>
                                        <p:strVal val="visible"/>
                                      </p:to>
                                    </p:set>
                                    <p:animEffect transition="in" filter="fade">
                                      <p:cBhvr>
                                        <p:cTn id="68" dur="1000"/>
                                        <p:tgtEl>
                                          <p:spTgt spid="321">
                                            <p:txEl>
                                              <p:pRg st="0" end="0"/>
                                            </p:txEl>
                                          </p:spTgt>
                                        </p:tgtEl>
                                      </p:cBhvr>
                                    </p:animEffect>
                                    <p:anim calcmode="lin" valueType="num">
                                      <p:cBhvr>
                                        <p:cTn id="69" dur="1000" fill="hold"/>
                                        <p:tgtEl>
                                          <p:spTgt spid="321">
                                            <p:txEl>
                                              <p:pRg st="0" end="0"/>
                                            </p:txEl>
                                          </p:spTgt>
                                        </p:tgtEl>
                                        <p:attrNameLst>
                                          <p:attrName>ppt_x</p:attrName>
                                        </p:attrNameLst>
                                      </p:cBhvr>
                                      <p:tavLst>
                                        <p:tav tm="0">
                                          <p:val>
                                            <p:strVal val="#ppt_x"/>
                                          </p:val>
                                        </p:tav>
                                        <p:tav tm="100000">
                                          <p:val>
                                            <p:strVal val="#ppt_x"/>
                                          </p:val>
                                        </p:tav>
                                      </p:tavLst>
                                    </p:anim>
                                    <p:anim calcmode="lin" valueType="num">
                                      <p:cBhvr>
                                        <p:cTn id="70" dur="1000" fill="hold"/>
                                        <p:tgtEl>
                                          <p:spTgt spid="3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13"/>
                                        </p:tgtEl>
                                        <p:attrNameLst>
                                          <p:attrName>style.visibility</p:attrName>
                                        </p:attrNameLst>
                                      </p:cBhvr>
                                      <p:to>
                                        <p:strVal val="visible"/>
                                      </p:to>
                                    </p:set>
                                    <p:animEffect transition="in" filter="fade">
                                      <p:cBhvr>
                                        <p:cTn id="75" dur="1000"/>
                                        <p:tgtEl>
                                          <p:spTgt spid="313"/>
                                        </p:tgtEl>
                                      </p:cBhvr>
                                    </p:animEffect>
                                    <p:anim calcmode="lin" valueType="num">
                                      <p:cBhvr>
                                        <p:cTn id="76" dur="1000" fill="hold"/>
                                        <p:tgtEl>
                                          <p:spTgt spid="313"/>
                                        </p:tgtEl>
                                        <p:attrNameLst>
                                          <p:attrName>ppt_x</p:attrName>
                                        </p:attrNameLst>
                                      </p:cBhvr>
                                      <p:tavLst>
                                        <p:tav tm="0">
                                          <p:val>
                                            <p:strVal val="#ppt_x"/>
                                          </p:val>
                                        </p:tav>
                                        <p:tav tm="100000">
                                          <p:val>
                                            <p:strVal val="#ppt_x"/>
                                          </p:val>
                                        </p:tav>
                                      </p:tavLst>
                                    </p:anim>
                                    <p:anim calcmode="lin" valueType="num">
                                      <p:cBhvr>
                                        <p:cTn id="77" dur="1000" fill="hold"/>
                                        <p:tgtEl>
                                          <p:spTgt spid="313"/>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22">
                                            <p:txEl>
                                              <p:pRg st="0" end="0"/>
                                            </p:txEl>
                                          </p:spTgt>
                                        </p:tgtEl>
                                        <p:attrNameLst>
                                          <p:attrName>style.visibility</p:attrName>
                                        </p:attrNameLst>
                                      </p:cBhvr>
                                      <p:to>
                                        <p:strVal val="visible"/>
                                      </p:to>
                                    </p:set>
                                    <p:animEffect transition="in" filter="fade">
                                      <p:cBhvr>
                                        <p:cTn id="80" dur="1000"/>
                                        <p:tgtEl>
                                          <p:spTgt spid="322">
                                            <p:txEl>
                                              <p:pRg st="0" end="0"/>
                                            </p:txEl>
                                          </p:spTgt>
                                        </p:tgtEl>
                                      </p:cBhvr>
                                    </p:animEffect>
                                    <p:anim calcmode="lin" valueType="num">
                                      <p:cBhvr>
                                        <p:cTn id="81" dur="1000" fill="hold"/>
                                        <p:tgtEl>
                                          <p:spTgt spid="322">
                                            <p:txEl>
                                              <p:pRg st="0" end="0"/>
                                            </p:txEl>
                                          </p:spTgt>
                                        </p:tgtEl>
                                        <p:attrNameLst>
                                          <p:attrName>ppt_x</p:attrName>
                                        </p:attrNameLst>
                                      </p:cBhvr>
                                      <p:tavLst>
                                        <p:tav tm="0">
                                          <p:val>
                                            <p:strVal val="#ppt_x"/>
                                          </p:val>
                                        </p:tav>
                                        <p:tav tm="100000">
                                          <p:val>
                                            <p:strVal val="#ppt_x"/>
                                          </p:val>
                                        </p:tav>
                                      </p:tavLst>
                                    </p:anim>
                                    <p:anim calcmode="lin" valueType="num">
                                      <p:cBhvr>
                                        <p:cTn id="82" dur="1000" fill="hold"/>
                                        <p:tgtEl>
                                          <p:spTgt spid="322">
                                            <p:txEl>
                                              <p:pRg st="0" end="0"/>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08">
                                            <p:txEl>
                                              <p:pRg st="0" end="0"/>
                                            </p:txEl>
                                          </p:spTgt>
                                        </p:tgtEl>
                                        <p:attrNameLst>
                                          <p:attrName>style.visibility</p:attrName>
                                        </p:attrNameLst>
                                      </p:cBhvr>
                                      <p:to>
                                        <p:strVal val="visible"/>
                                      </p:to>
                                    </p:set>
                                    <p:animEffect transition="in" filter="fade">
                                      <p:cBhvr>
                                        <p:cTn id="85" dur="1000"/>
                                        <p:tgtEl>
                                          <p:spTgt spid="308">
                                            <p:txEl>
                                              <p:pRg st="0" end="0"/>
                                            </p:txEl>
                                          </p:spTgt>
                                        </p:tgtEl>
                                      </p:cBhvr>
                                    </p:animEffect>
                                    <p:anim calcmode="lin" valueType="num">
                                      <p:cBhvr>
                                        <p:cTn id="86" dur="1000" fill="hold"/>
                                        <p:tgtEl>
                                          <p:spTgt spid="308">
                                            <p:txEl>
                                              <p:pRg st="0" end="0"/>
                                            </p:txEl>
                                          </p:spTgt>
                                        </p:tgtEl>
                                        <p:attrNameLst>
                                          <p:attrName>ppt_x</p:attrName>
                                        </p:attrNameLst>
                                      </p:cBhvr>
                                      <p:tavLst>
                                        <p:tav tm="0">
                                          <p:val>
                                            <p:strVal val="#ppt_x"/>
                                          </p:val>
                                        </p:tav>
                                        <p:tav tm="100000">
                                          <p:val>
                                            <p:strVal val="#ppt_x"/>
                                          </p:val>
                                        </p:tav>
                                      </p:tavLst>
                                    </p:anim>
                                    <p:anim calcmode="lin" valueType="num">
                                      <p:cBhvr>
                                        <p:cTn id="87" dur="1000" fill="hold"/>
                                        <p:tgtEl>
                                          <p:spTgt spid="3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318"/>
                                        </p:tgtEl>
                                        <p:attrNameLst>
                                          <p:attrName>style.visibility</p:attrName>
                                        </p:attrNameLst>
                                      </p:cBhvr>
                                      <p:to>
                                        <p:strVal val="visible"/>
                                      </p:to>
                                    </p:set>
                                    <p:animEffect transition="in" filter="fade">
                                      <p:cBhvr>
                                        <p:cTn id="92" dur="1000"/>
                                        <p:tgtEl>
                                          <p:spTgt spid="318"/>
                                        </p:tgtEl>
                                      </p:cBhvr>
                                    </p:animEffect>
                                    <p:anim calcmode="lin" valueType="num">
                                      <p:cBhvr>
                                        <p:cTn id="93" dur="1000" fill="hold"/>
                                        <p:tgtEl>
                                          <p:spTgt spid="318"/>
                                        </p:tgtEl>
                                        <p:attrNameLst>
                                          <p:attrName>ppt_x</p:attrName>
                                        </p:attrNameLst>
                                      </p:cBhvr>
                                      <p:tavLst>
                                        <p:tav tm="0">
                                          <p:val>
                                            <p:strVal val="#ppt_x"/>
                                          </p:val>
                                        </p:tav>
                                        <p:tav tm="100000">
                                          <p:val>
                                            <p:strVal val="#ppt_x"/>
                                          </p:val>
                                        </p:tav>
                                      </p:tavLst>
                                    </p:anim>
                                    <p:anim calcmode="lin" valueType="num">
                                      <p:cBhvr>
                                        <p:cTn id="94" dur="1000" fill="hold"/>
                                        <p:tgtEl>
                                          <p:spTgt spid="31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24">
                                            <p:txEl>
                                              <p:pRg st="0" end="0"/>
                                            </p:txEl>
                                          </p:spTgt>
                                        </p:tgtEl>
                                        <p:attrNameLst>
                                          <p:attrName>style.visibility</p:attrName>
                                        </p:attrNameLst>
                                      </p:cBhvr>
                                      <p:to>
                                        <p:strVal val="visible"/>
                                      </p:to>
                                    </p:set>
                                    <p:animEffect transition="in" filter="fade">
                                      <p:cBhvr>
                                        <p:cTn id="97" dur="1000"/>
                                        <p:tgtEl>
                                          <p:spTgt spid="324">
                                            <p:txEl>
                                              <p:pRg st="0" end="0"/>
                                            </p:txEl>
                                          </p:spTgt>
                                        </p:tgtEl>
                                      </p:cBhvr>
                                    </p:animEffect>
                                    <p:anim calcmode="lin" valueType="num">
                                      <p:cBhvr>
                                        <p:cTn id="98" dur="1000" fill="hold"/>
                                        <p:tgtEl>
                                          <p:spTgt spid="324">
                                            <p:txEl>
                                              <p:pRg st="0" end="0"/>
                                            </p:txEl>
                                          </p:spTgt>
                                        </p:tgtEl>
                                        <p:attrNameLst>
                                          <p:attrName>ppt_x</p:attrName>
                                        </p:attrNameLst>
                                      </p:cBhvr>
                                      <p:tavLst>
                                        <p:tav tm="0">
                                          <p:val>
                                            <p:strVal val="#ppt_x"/>
                                          </p:val>
                                        </p:tav>
                                        <p:tav tm="100000">
                                          <p:val>
                                            <p:strVal val="#ppt_x"/>
                                          </p:val>
                                        </p:tav>
                                      </p:tavLst>
                                    </p:anim>
                                    <p:anim calcmode="lin" valueType="num">
                                      <p:cBhvr>
                                        <p:cTn id="99" dur="1000" fill="hold"/>
                                        <p:tgtEl>
                                          <p:spTgt spid="324">
                                            <p:txEl>
                                              <p:pRg st="0" end="0"/>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16">
                                            <p:txEl>
                                              <p:pRg st="0" end="0"/>
                                            </p:txEl>
                                          </p:spTgt>
                                        </p:tgtEl>
                                        <p:attrNameLst>
                                          <p:attrName>style.visibility</p:attrName>
                                        </p:attrNameLst>
                                      </p:cBhvr>
                                      <p:to>
                                        <p:strVal val="visible"/>
                                      </p:to>
                                    </p:set>
                                    <p:animEffect transition="in" filter="fade">
                                      <p:cBhvr>
                                        <p:cTn id="102" dur="1000"/>
                                        <p:tgtEl>
                                          <p:spTgt spid="316">
                                            <p:txEl>
                                              <p:pRg st="0" end="0"/>
                                            </p:txEl>
                                          </p:spTgt>
                                        </p:tgtEl>
                                      </p:cBhvr>
                                    </p:animEffect>
                                    <p:anim calcmode="lin" valueType="num">
                                      <p:cBhvr>
                                        <p:cTn id="103" dur="1000" fill="hold"/>
                                        <p:tgtEl>
                                          <p:spTgt spid="316">
                                            <p:txEl>
                                              <p:pRg st="0" end="0"/>
                                            </p:txEl>
                                          </p:spTgt>
                                        </p:tgtEl>
                                        <p:attrNameLst>
                                          <p:attrName>ppt_x</p:attrName>
                                        </p:attrNameLst>
                                      </p:cBhvr>
                                      <p:tavLst>
                                        <p:tav tm="0">
                                          <p:val>
                                            <p:strVal val="#ppt_x"/>
                                          </p:val>
                                        </p:tav>
                                        <p:tav tm="100000">
                                          <p:val>
                                            <p:strVal val="#ppt_x"/>
                                          </p:val>
                                        </p:tav>
                                      </p:tavLst>
                                    </p:anim>
                                    <p:anim calcmode="lin" valueType="num">
                                      <p:cBhvr>
                                        <p:cTn id="104" dur="1000" fill="hold"/>
                                        <p:tgtEl>
                                          <p:spTgt spid="3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build="p"/>
      <p:bldP spid="309" grpId="0" build="p"/>
      <p:bldP spid="310" grpId="0" build="p"/>
      <p:bldP spid="311" grpId="0" build="p"/>
      <p:bldP spid="312" grpId="0"/>
      <p:bldP spid="313" grpId="0"/>
      <p:bldP spid="314" grpId="0"/>
      <p:bldP spid="315" grpId="0"/>
      <p:bldP spid="316" grpId="0" build="p"/>
      <p:bldP spid="317" grpId="0" build="p"/>
      <p:bldP spid="318" grpId="0"/>
      <p:bldP spid="319" grpId="0"/>
      <p:bldP spid="320" grpId="0" build="p"/>
      <p:bldP spid="321" grpId="0" build="p"/>
      <p:bldP spid="322" grpId="0" build="p"/>
      <p:bldP spid="323" grpId="0" build="p"/>
      <p:bldP spid="324" grpId="0" build="p"/>
      <p:bldP spid="3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9"/>
          <p:cNvSpPr txBox="1">
            <a:spLocks noGrp="1"/>
          </p:cNvSpPr>
          <p:nvPr>
            <p:ph type="title"/>
          </p:nvPr>
        </p:nvSpPr>
        <p:spPr>
          <a:xfrm>
            <a:off x="1831950" y="1274650"/>
            <a:ext cx="5480100" cy="91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1. Giới thiệu</a:t>
            </a:r>
            <a:endParaRPr dirty="0"/>
          </a:p>
        </p:txBody>
      </p:sp>
      <p:sp>
        <p:nvSpPr>
          <p:cNvPr id="331" name="Google Shape;331;p39"/>
          <p:cNvSpPr txBox="1">
            <a:spLocks noGrp="1"/>
          </p:cNvSpPr>
          <p:nvPr>
            <p:ph type="subTitle" idx="1"/>
          </p:nvPr>
        </p:nvSpPr>
        <p:spPr>
          <a:xfrm>
            <a:off x="1604740" y="2366450"/>
            <a:ext cx="5934519" cy="150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latin typeface="Comfortaa Medium" pitchFamily="2" charset="0"/>
              </a:rPr>
              <a:t>- B</a:t>
            </a:r>
            <a:r>
              <a:rPr lang="en-US" dirty="0">
                <a:effectLst/>
                <a:latin typeface="Comfortaa Medium" pitchFamily="2" charset="0"/>
                <a:ea typeface="Calibri" panose="020F0502020204030204" pitchFamily="34" charset="0"/>
              </a:rPr>
              <a:t>ộ </a:t>
            </a:r>
            <a:r>
              <a:rPr lang="en-US" dirty="0" err="1">
                <a:effectLst/>
                <a:latin typeface="Comfortaa Medium" pitchFamily="2" charset="0"/>
                <a:ea typeface="Calibri" panose="020F0502020204030204" pitchFamily="34" charset="0"/>
              </a:rPr>
              <a:t>dữ</a:t>
            </a:r>
            <a:r>
              <a:rPr lang="en-US" dirty="0">
                <a:effectLst/>
                <a:latin typeface="Comfortaa Medium" pitchFamily="2" charset="0"/>
                <a:ea typeface="Calibri" panose="020F0502020204030204" pitchFamily="34" charset="0"/>
              </a:rPr>
              <a:t> </a:t>
            </a:r>
            <a:r>
              <a:rPr lang="en-US" dirty="0" err="1">
                <a:effectLst/>
                <a:latin typeface="Comfortaa Medium" pitchFamily="2" charset="0"/>
                <a:ea typeface="Calibri" panose="020F0502020204030204" pitchFamily="34" charset="0"/>
              </a:rPr>
              <a:t>liệu</a:t>
            </a:r>
            <a:r>
              <a:rPr lang="en-US" dirty="0">
                <a:effectLst/>
                <a:latin typeface="Comfortaa Medium" pitchFamily="2" charset="0"/>
                <a:ea typeface="Calibri" panose="020F0502020204030204" pitchFamily="34" charset="0"/>
              </a:rPr>
              <a:t> Garment Employees Dataset</a:t>
            </a:r>
            <a:r>
              <a:rPr lang="vi-VN" dirty="0">
                <a:effectLst/>
                <a:latin typeface="Comfortaa Medium" pitchFamily="2" charset="0"/>
                <a:ea typeface="Calibri" panose="020F0502020204030204" pitchFamily="34" charset="0"/>
              </a:rPr>
              <a:t> từ </a:t>
            </a:r>
            <a:r>
              <a:rPr lang="vi-VN" dirty="0">
                <a:solidFill>
                  <a:schemeClr val="bg1"/>
                </a:solidFill>
                <a:effectLst/>
                <a:latin typeface="Comfortaa Medium" pitchFamily="2" charset="0"/>
                <a:ea typeface="Calibri" panose="020F0502020204030204" pitchFamily="34" charset="0"/>
                <a:hlinkClick r:id="rId3">
                  <a:extLst>
                    <a:ext uri="{A12FA001-AC4F-418D-AE19-62706E023703}">
                      <ahyp:hlinkClr xmlns:ahyp="http://schemas.microsoft.com/office/drawing/2018/hyperlinkcolor" val="tx"/>
                    </a:ext>
                  </a:extLst>
                </a:hlinkClick>
              </a:rPr>
              <a:t>UCI</a:t>
            </a:r>
            <a:endParaRPr lang="vi-VN" dirty="0">
              <a:solidFill>
                <a:schemeClr val="bg1"/>
              </a:solidFill>
              <a:latin typeface="Comfortaa Medium" pitchFamily="2" charset="0"/>
            </a:endParaRPr>
          </a:p>
          <a:p>
            <a:pPr marL="0" lvl="0" indent="0" algn="just" rtl="0">
              <a:spcBef>
                <a:spcPts val="0"/>
              </a:spcBef>
              <a:spcAft>
                <a:spcPts val="0"/>
              </a:spcAft>
              <a:buNone/>
            </a:pPr>
            <a:r>
              <a:rPr lang="vi-VN" dirty="0"/>
              <a:t>- Bộ dữ liệu mô tả các yếu tố ảnh hưởng đến năng suất lao động thực tế của công nhân  trong ngành công nghiệp may mặc, được thu thập trong giai đoạn 01/01/2015 đến 11/03/2015 tại một công ty lớn ở Bangladesh</a:t>
            </a:r>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7"/>
          <p:cNvSpPr txBox="1">
            <a:spLocks noGrp="1"/>
          </p:cNvSpPr>
          <p:nvPr>
            <p:ph type="title"/>
          </p:nvPr>
        </p:nvSpPr>
        <p:spPr>
          <a:xfrm>
            <a:off x="713225" y="670225"/>
            <a:ext cx="46968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15 thuộc tính</a:t>
            </a:r>
            <a:endParaRPr dirty="0"/>
          </a:p>
        </p:txBody>
      </p:sp>
      <p:sp>
        <p:nvSpPr>
          <p:cNvPr id="796" name="Google Shape;796;p57"/>
          <p:cNvSpPr txBox="1">
            <a:spLocks noGrp="1"/>
          </p:cNvSpPr>
          <p:nvPr>
            <p:ph type="subTitle" idx="1"/>
          </p:nvPr>
        </p:nvSpPr>
        <p:spPr>
          <a:xfrm>
            <a:off x="713225" y="1275827"/>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 thuộc tính bị khuyết giá trị là ‘</a:t>
            </a:r>
            <a:r>
              <a:rPr lang="vi-VN" dirty="0" err="1"/>
              <a:t>wip</a:t>
            </a:r>
            <a:r>
              <a:rPr lang="vi-VN" dirty="0"/>
              <a:t>’</a:t>
            </a:r>
            <a:endParaRPr dirty="0"/>
          </a:p>
        </p:txBody>
      </p:sp>
      <p:sp>
        <p:nvSpPr>
          <p:cNvPr id="797" name="Google Shape;797;p57"/>
          <p:cNvSpPr txBox="1">
            <a:spLocks noGrp="1"/>
          </p:cNvSpPr>
          <p:nvPr>
            <p:ph type="title" idx="2"/>
          </p:nvPr>
        </p:nvSpPr>
        <p:spPr>
          <a:xfrm>
            <a:off x="713225" y="1954311"/>
            <a:ext cx="46968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1197 mẫu</a:t>
            </a:r>
            <a:endParaRPr dirty="0"/>
          </a:p>
        </p:txBody>
      </p:sp>
      <p:grpSp>
        <p:nvGrpSpPr>
          <p:cNvPr id="799" name="Google Shape;799;p57"/>
          <p:cNvGrpSpPr/>
          <p:nvPr/>
        </p:nvGrpSpPr>
        <p:grpSpPr>
          <a:xfrm>
            <a:off x="5259000" y="1626842"/>
            <a:ext cx="3510319" cy="2194612"/>
            <a:chOff x="4887625" y="678725"/>
            <a:chExt cx="1870275" cy="1169275"/>
          </a:xfrm>
        </p:grpSpPr>
        <p:sp>
          <p:nvSpPr>
            <p:cNvPr id="800" name="Google Shape;800;p57"/>
            <p:cNvSpPr/>
            <p:nvPr/>
          </p:nvSpPr>
          <p:spPr>
            <a:xfrm>
              <a:off x="4887625" y="805150"/>
              <a:ext cx="1870275" cy="1037650"/>
            </a:xfrm>
            <a:custGeom>
              <a:avLst/>
              <a:gdLst/>
              <a:ahLst/>
              <a:cxnLst/>
              <a:rect l="l" t="t" r="r" b="b"/>
              <a:pathLst>
                <a:path w="74811" h="41506" extrusionOk="0">
                  <a:moveTo>
                    <a:pt x="24291" y="1"/>
                  </a:moveTo>
                  <a:cubicBezTo>
                    <a:pt x="23536" y="1"/>
                    <a:pt x="22781" y="166"/>
                    <a:pt x="22201" y="500"/>
                  </a:cubicBezTo>
                  <a:lnTo>
                    <a:pt x="1172" y="12642"/>
                  </a:lnTo>
                  <a:cubicBezTo>
                    <a:pt x="6" y="13315"/>
                    <a:pt x="0" y="14408"/>
                    <a:pt x="1160" y="15081"/>
                  </a:cubicBezTo>
                  <a:lnTo>
                    <a:pt x="45797" y="41005"/>
                  </a:lnTo>
                  <a:cubicBezTo>
                    <a:pt x="46373" y="41340"/>
                    <a:pt x="47128" y="41506"/>
                    <a:pt x="47883" y="41506"/>
                  </a:cubicBezTo>
                  <a:cubicBezTo>
                    <a:pt x="47972" y="41506"/>
                    <a:pt x="48060" y="41503"/>
                    <a:pt x="48148" y="41499"/>
                  </a:cubicBezTo>
                  <a:cubicBezTo>
                    <a:pt x="48499" y="41481"/>
                    <a:pt x="48850" y="41472"/>
                    <a:pt x="49200" y="41472"/>
                  </a:cubicBezTo>
                  <a:cubicBezTo>
                    <a:pt x="49551" y="41472"/>
                    <a:pt x="49902" y="41481"/>
                    <a:pt x="50252" y="41499"/>
                  </a:cubicBezTo>
                  <a:cubicBezTo>
                    <a:pt x="50340" y="41503"/>
                    <a:pt x="50428" y="41506"/>
                    <a:pt x="50516" y="41506"/>
                  </a:cubicBezTo>
                  <a:cubicBezTo>
                    <a:pt x="51273" y="41506"/>
                    <a:pt x="52028" y="41340"/>
                    <a:pt x="52607" y="41005"/>
                  </a:cubicBezTo>
                  <a:lnTo>
                    <a:pt x="73638" y="28864"/>
                  </a:lnTo>
                  <a:cubicBezTo>
                    <a:pt x="74803" y="28191"/>
                    <a:pt x="74810" y="27098"/>
                    <a:pt x="73652" y="26426"/>
                  </a:cubicBezTo>
                  <a:lnTo>
                    <a:pt x="73650" y="26425"/>
                  </a:lnTo>
                  <a:lnTo>
                    <a:pt x="29014" y="502"/>
                  </a:lnTo>
                  <a:cubicBezTo>
                    <a:pt x="28437" y="166"/>
                    <a:pt x="27683" y="1"/>
                    <a:pt x="26927" y="1"/>
                  </a:cubicBezTo>
                  <a:cubicBezTo>
                    <a:pt x="26476" y="1"/>
                    <a:pt x="26024" y="60"/>
                    <a:pt x="25608" y="177"/>
                  </a:cubicBezTo>
                  <a:cubicBezTo>
                    <a:pt x="25194" y="60"/>
                    <a:pt x="24742" y="1"/>
                    <a:pt x="24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7"/>
            <p:cNvSpPr/>
            <p:nvPr/>
          </p:nvSpPr>
          <p:spPr>
            <a:xfrm>
              <a:off x="4959900" y="1091175"/>
              <a:ext cx="1790625" cy="756825"/>
            </a:xfrm>
            <a:custGeom>
              <a:avLst/>
              <a:gdLst/>
              <a:ahLst/>
              <a:cxnLst/>
              <a:rect l="l" t="t" r="r" b="b"/>
              <a:pathLst>
                <a:path w="71625" h="30273" extrusionOk="0">
                  <a:moveTo>
                    <a:pt x="71625" y="13767"/>
                  </a:moveTo>
                  <a:lnTo>
                    <a:pt x="71621" y="16230"/>
                  </a:lnTo>
                  <a:cubicBezTo>
                    <a:pt x="71622" y="16675"/>
                    <a:pt x="71329" y="17119"/>
                    <a:pt x="70743" y="17458"/>
                  </a:cubicBezTo>
                  <a:lnTo>
                    <a:pt x="49714" y="29599"/>
                  </a:lnTo>
                  <a:cubicBezTo>
                    <a:pt x="48547" y="30273"/>
                    <a:pt x="46662" y="30273"/>
                    <a:pt x="45504" y="29599"/>
                  </a:cubicBezTo>
                  <a:lnTo>
                    <a:pt x="866" y="3675"/>
                  </a:lnTo>
                  <a:cubicBezTo>
                    <a:pt x="290" y="3340"/>
                    <a:pt x="1" y="2903"/>
                    <a:pt x="0" y="2463"/>
                  </a:cubicBezTo>
                  <a:lnTo>
                    <a:pt x="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7"/>
            <p:cNvSpPr/>
            <p:nvPr/>
          </p:nvSpPr>
          <p:spPr>
            <a:xfrm>
              <a:off x="6004375" y="1668400"/>
              <a:ext cx="14750" cy="117300"/>
            </a:xfrm>
            <a:custGeom>
              <a:avLst/>
              <a:gdLst/>
              <a:ahLst/>
              <a:cxnLst/>
              <a:rect l="l" t="t" r="r" b="b"/>
              <a:pathLst>
                <a:path w="590" h="4692" extrusionOk="0">
                  <a:moveTo>
                    <a:pt x="0" y="1"/>
                  </a:moveTo>
                  <a:lnTo>
                    <a:pt x="0" y="4347"/>
                  </a:lnTo>
                  <a:lnTo>
                    <a:pt x="590" y="4691"/>
                  </a:lnTo>
                  <a:lnTo>
                    <a:pt x="590" y="34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7"/>
            <p:cNvSpPr/>
            <p:nvPr/>
          </p:nvSpPr>
          <p:spPr>
            <a:xfrm>
              <a:off x="5062175" y="1124450"/>
              <a:ext cx="14800" cy="113975"/>
            </a:xfrm>
            <a:custGeom>
              <a:avLst/>
              <a:gdLst/>
              <a:ahLst/>
              <a:cxnLst/>
              <a:rect l="l" t="t" r="r" b="b"/>
              <a:pathLst>
                <a:path w="592" h="4559" extrusionOk="0">
                  <a:moveTo>
                    <a:pt x="0" y="1"/>
                  </a:moveTo>
                  <a:lnTo>
                    <a:pt x="0" y="4216"/>
                  </a:lnTo>
                  <a:lnTo>
                    <a:pt x="591" y="4559"/>
                  </a:lnTo>
                  <a:lnTo>
                    <a:pt x="591" y="34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7"/>
            <p:cNvSpPr/>
            <p:nvPr/>
          </p:nvSpPr>
          <p:spPr>
            <a:xfrm>
              <a:off x="4952650" y="744350"/>
              <a:ext cx="1805250" cy="1037875"/>
            </a:xfrm>
            <a:custGeom>
              <a:avLst/>
              <a:gdLst/>
              <a:ahLst/>
              <a:cxnLst/>
              <a:rect l="l" t="t" r="r" b="b"/>
              <a:pathLst>
                <a:path w="72210" h="41515" extrusionOk="0">
                  <a:moveTo>
                    <a:pt x="24310" y="0"/>
                  </a:moveTo>
                  <a:cubicBezTo>
                    <a:pt x="23548" y="0"/>
                    <a:pt x="22785" y="169"/>
                    <a:pt x="22201" y="505"/>
                  </a:cubicBezTo>
                  <a:lnTo>
                    <a:pt x="1172" y="12647"/>
                  </a:lnTo>
                  <a:cubicBezTo>
                    <a:pt x="6" y="13320"/>
                    <a:pt x="0" y="14411"/>
                    <a:pt x="1160" y="15085"/>
                  </a:cubicBezTo>
                  <a:lnTo>
                    <a:pt x="45797" y="41009"/>
                  </a:lnTo>
                  <a:cubicBezTo>
                    <a:pt x="46376" y="41346"/>
                    <a:pt x="47137" y="41514"/>
                    <a:pt x="47899" y="41514"/>
                  </a:cubicBezTo>
                  <a:cubicBezTo>
                    <a:pt x="48661" y="41514"/>
                    <a:pt x="49424" y="41346"/>
                    <a:pt x="50006" y="41009"/>
                  </a:cubicBezTo>
                  <a:lnTo>
                    <a:pt x="71037" y="28868"/>
                  </a:lnTo>
                  <a:cubicBezTo>
                    <a:pt x="72202" y="28195"/>
                    <a:pt x="72209" y="27103"/>
                    <a:pt x="71051" y="26430"/>
                  </a:cubicBezTo>
                  <a:lnTo>
                    <a:pt x="26413" y="505"/>
                  </a:lnTo>
                  <a:cubicBezTo>
                    <a:pt x="25833" y="169"/>
                    <a:pt x="25072" y="0"/>
                    <a:pt x="24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7"/>
            <p:cNvSpPr/>
            <p:nvPr/>
          </p:nvSpPr>
          <p:spPr>
            <a:xfrm>
              <a:off x="4952650" y="744875"/>
              <a:ext cx="1756825" cy="1030875"/>
            </a:xfrm>
            <a:custGeom>
              <a:avLst/>
              <a:gdLst/>
              <a:ahLst/>
              <a:cxnLst/>
              <a:rect l="l" t="t" r="r" b="b"/>
              <a:pathLst>
                <a:path w="70273" h="41235" extrusionOk="0">
                  <a:moveTo>
                    <a:pt x="23923" y="1"/>
                  </a:moveTo>
                  <a:cubicBezTo>
                    <a:pt x="23294" y="48"/>
                    <a:pt x="22685" y="204"/>
                    <a:pt x="22201" y="484"/>
                  </a:cubicBezTo>
                  <a:lnTo>
                    <a:pt x="1172" y="12626"/>
                  </a:lnTo>
                  <a:cubicBezTo>
                    <a:pt x="6" y="13299"/>
                    <a:pt x="0" y="14390"/>
                    <a:pt x="1159" y="15064"/>
                  </a:cubicBezTo>
                  <a:lnTo>
                    <a:pt x="45797" y="40988"/>
                  </a:lnTo>
                  <a:cubicBezTo>
                    <a:pt x="45965" y="41087"/>
                    <a:pt x="46154" y="41167"/>
                    <a:pt x="46349" y="41235"/>
                  </a:cubicBezTo>
                  <a:cubicBezTo>
                    <a:pt x="46977" y="41189"/>
                    <a:pt x="47586" y="41031"/>
                    <a:pt x="48070" y="40753"/>
                  </a:cubicBezTo>
                  <a:lnTo>
                    <a:pt x="69101" y="28611"/>
                  </a:lnTo>
                  <a:cubicBezTo>
                    <a:pt x="70266" y="27938"/>
                    <a:pt x="70273" y="26845"/>
                    <a:pt x="69113" y="26172"/>
                  </a:cubicBezTo>
                  <a:lnTo>
                    <a:pt x="24476" y="247"/>
                  </a:lnTo>
                  <a:cubicBezTo>
                    <a:pt x="24306" y="150"/>
                    <a:pt x="24119" y="70"/>
                    <a:pt x="239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7"/>
            <p:cNvSpPr/>
            <p:nvPr/>
          </p:nvSpPr>
          <p:spPr>
            <a:xfrm>
              <a:off x="5718125" y="1569200"/>
              <a:ext cx="169600" cy="117675"/>
            </a:xfrm>
            <a:custGeom>
              <a:avLst/>
              <a:gdLst/>
              <a:ahLst/>
              <a:cxnLst/>
              <a:rect l="l" t="t" r="r" b="b"/>
              <a:pathLst>
                <a:path w="6784" h="4707" extrusionOk="0">
                  <a:moveTo>
                    <a:pt x="343" y="1"/>
                  </a:moveTo>
                  <a:cubicBezTo>
                    <a:pt x="138" y="1"/>
                    <a:pt x="0" y="142"/>
                    <a:pt x="0" y="396"/>
                  </a:cubicBezTo>
                  <a:cubicBezTo>
                    <a:pt x="0" y="774"/>
                    <a:pt x="306" y="1256"/>
                    <a:pt x="683" y="1473"/>
                  </a:cubicBezTo>
                  <a:lnTo>
                    <a:pt x="6099" y="4600"/>
                  </a:lnTo>
                  <a:cubicBezTo>
                    <a:pt x="6223" y="4672"/>
                    <a:pt x="6340" y="4706"/>
                    <a:pt x="6441" y="4706"/>
                  </a:cubicBezTo>
                  <a:cubicBezTo>
                    <a:pt x="6646" y="4706"/>
                    <a:pt x="6783" y="4565"/>
                    <a:pt x="6783" y="4312"/>
                  </a:cubicBezTo>
                  <a:cubicBezTo>
                    <a:pt x="6783" y="3934"/>
                    <a:pt x="6477" y="3451"/>
                    <a:pt x="6099" y="3233"/>
                  </a:cubicBezTo>
                  <a:lnTo>
                    <a:pt x="683" y="106"/>
                  </a:lnTo>
                  <a:cubicBezTo>
                    <a:pt x="559" y="35"/>
                    <a:pt x="443"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7"/>
            <p:cNvSpPr/>
            <p:nvPr/>
          </p:nvSpPr>
          <p:spPr>
            <a:xfrm>
              <a:off x="6259075" y="1715075"/>
              <a:ext cx="87425" cy="56025"/>
            </a:xfrm>
            <a:custGeom>
              <a:avLst/>
              <a:gdLst/>
              <a:ahLst/>
              <a:cxnLst/>
              <a:rect l="l" t="t" r="r" b="b"/>
              <a:pathLst>
                <a:path w="3497" h="2241" extrusionOk="0">
                  <a:moveTo>
                    <a:pt x="3353" y="0"/>
                  </a:moveTo>
                  <a:cubicBezTo>
                    <a:pt x="3246" y="0"/>
                    <a:pt x="3109" y="117"/>
                    <a:pt x="3046" y="259"/>
                  </a:cubicBezTo>
                  <a:cubicBezTo>
                    <a:pt x="2985" y="402"/>
                    <a:pt x="3021" y="517"/>
                    <a:pt x="3129" y="517"/>
                  </a:cubicBezTo>
                  <a:cubicBezTo>
                    <a:pt x="3236" y="517"/>
                    <a:pt x="3373" y="402"/>
                    <a:pt x="3435" y="259"/>
                  </a:cubicBezTo>
                  <a:cubicBezTo>
                    <a:pt x="3497" y="116"/>
                    <a:pt x="3460" y="0"/>
                    <a:pt x="3353" y="0"/>
                  </a:cubicBezTo>
                  <a:close/>
                  <a:moveTo>
                    <a:pt x="2358" y="574"/>
                  </a:moveTo>
                  <a:cubicBezTo>
                    <a:pt x="2250" y="574"/>
                    <a:pt x="2114" y="690"/>
                    <a:pt x="2052" y="834"/>
                  </a:cubicBezTo>
                  <a:cubicBezTo>
                    <a:pt x="1990" y="976"/>
                    <a:pt x="2027" y="1092"/>
                    <a:pt x="2135" y="1092"/>
                  </a:cubicBezTo>
                  <a:cubicBezTo>
                    <a:pt x="2241" y="1092"/>
                    <a:pt x="2379" y="976"/>
                    <a:pt x="2440" y="834"/>
                  </a:cubicBezTo>
                  <a:cubicBezTo>
                    <a:pt x="2501" y="690"/>
                    <a:pt x="2465" y="574"/>
                    <a:pt x="2358" y="574"/>
                  </a:cubicBezTo>
                  <a:close/>
                  <a:moveTo>
                    <a:pt x="1364" y="1149"/>
                  </a:moveTo>
                  <a:cubicBezTo>
                    <a:pt x="1257" y="1149"/>
                    <a:pt x="1119" y="1264"/>
                    <a:pt x="1057" y="1408"/>
                  </a:cubicBezTo>
                  <a:cubicBezTo>
                    <a:pt x="996" y="1550"/>
                    <a:pt x="1032" y="1666"/>
                    <a:pt x="1139" y="1666"/>
                  </a:cubicBezTo>
                  <a:cubicBezTo>
                    <a:pt x="1247" y="1666"/>
                    <a:pt x="1383" y="1550"/>
                    <a:pt x="1445" y="1408"/>
                  </a:cubicBezTo>
                  <a:cubicBezTo>
                    <a:pt x="1507" y="1264"/>
                    <a:pt x="1470" y="1149"/>
                    <a:pt x="1364" y="1149"/>
                  </a:cubicBezTo>
                  <a:close/>
                  <a:moveTo>
                    <a:pt x="369" y="1723"/>
                  </a:moveTo>
                  <a:cubicBezTo>
                    <a:pt x="261" y="1723"/>
                    <a:pt x="125" y="1839"/>
                    <a:pt x="62" y="1982"/>
                  </a:cubicBezTo>
                  <a:cubicBezTo>
                    <a:pt x="1" y="2124"/>
                    <a:pt x="37" y="2240"/>
                    <a:pt x="144" y="2240"/>
                  </a:cubicBezTo>
                  <a:cubicBezTo>
                    <a:pt x="252" y="2240"/>
                    <a:pt x="388" y="2124"/>
                    <a:pt x="451" y="1982"/>
                  </a:cubicBezTo>
                  <a:cubicBezTo>
                    <a:pt x="512" y="1839"/>
                    <a:pt x="476" y="1723"/>
                    <a:pt x="369" y="17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7"/>
            <p:cNvSpPr/>
            <p:nvPr/>
          </p:nvSpPr>
          <p:spPr>
            <a:xfrm>
              <a:off x="6573875" y="1533325"/>
              <a:ext cx="87425" cy="56025"/>
            </a:xfrm>
            <a:custGeom>
              <a:avLst/>
              <a:gdLst/>
              <a:ahLst/>
              <a:cxnLst/>
              <a:rect l="l" t="t" r="r" b="b"/>
              <a:pathLst>
                <a:path w="3497" h="2241" extrusionOk="0">
                  <a:moveTo>
                    <a:pt x="3352" y="1"/>
                  </a:moveTo>
                  <a:cubicBezTo>
                    <a:pt x="3245" y="1"/>
                    <a:pt x="3109" y="116"/>
                    <a:pt x="3046" y="260"/>
                  </a:cubicBezTo>
                  <a:cubicBezTo>
                    <a:pt x="2984" y="402"/>
                    <a:pt x="3021" y="518"/>
                    <a:pt x="3128" y="518"/>
                  </a:cubicBezTo>
                  <a:cubicBezTo>
                    <a:pt x="3235" y="518"/>
                    <a:pt x="3372" y="402"/>
                    <a:pt x="3435" y="260"/>
                  </a:cubicBezTo>
                  <a:cubicBezTo>
                    <a:pt x="3496" y="116"/>
                    <a:pt x="3460" y="1"/>
                    <a:pt x="3352" y="1"/>
                  </a:cubicBezTo>
                  <a:close/>
                  <a:moveTo>
                    <a:pt x="2357" y="575"/>
                  </a:moveTo>
                  <a:cubicBezTo>
                    <a:pt x="2250" y="575"/>
                    <a:pt x="2113" y="691"/>
                    <a:pt x="2052" y="834"/>
                  </a:cubicBezTo>
                  <a:cubicBezTo>
                    <a:pt x="1989" y="976"/>
                    <a:pt x="2027" y="1092"/>
                    <a:pt x="2134" y="1092"/>
                  </a:cubicBezTo>
                  <a:cubicBezTo>
                    <a:pt x="2242" y="1092"/>
                    <a:pt x="2378" y="976"/>
                    <a:pt x="2439" y="834"/>
                  </a:cubicBezTo>
                  <a:cubicBezTo>
                    <a:pt x="2501" y="691"/>
                    <a:pt x="2465" y="575"/>
                    <a:pt x="2357" y="575"/>
                  </a:cubicBezTo>
                  <a:close/>
                  <a:moveTo>
                    <a:pt x="1363" y="1149"/>
                  </a:moveTo>
                  <a:cubicBezTo>
                    <a:pt x="1256" y="1149"/>
                    <a:pt x="1119" y="1265"/>
                    <a:pt x="1057" y="1409"/>
                  </a:cubicBezTo>
                  <a:cubicBezTo>
                    <a:pt x="995" y="1551"/>
                    <a:pt x="1032" y="1666"/>
                    <a:pt x="1139" y="1666"/>
                  </a:cubicBezTo>
                  <a:cubicBezTo>
                    <a:pt x="1246" y="1666"/>
                    <a:pt x="1383" y="1551"/>
                    <a:pt x="1446" y="1409"/>
                  </a:cubicBezTo>
                  <a:cubicBezTo>
                    <a:pt x="1507" y="1265"/>
                    <a:pt x="1471" y="1149"/>
                    <a:pt x="1363" y="1149"/>
                  </a:cubicBezTo>
                  <a:close/>
                  <a:moveTo>
                    <a:pt x="368" y="1724"/>
                  </a:moveTo>
                  <a:cubicBezTo>
                    <a:pt x="261" y="1724"/>
                    <a:pt x="124" y="1839"/>
                    <a:pt x="63" y="1983"/>
                  </a:cubicBezTo>
                  <a:cubicBezTo>
                    <a:pt x="0" y="2125"/>
                    <a:pt x="38" y="2241"/>
                    <a:pt x="144" y="2241"/>
                  </a:cubicBezTo>
                  <a:cubicBezTo>
                    <a:pt x="251" y="2241"/>
                    <a:pt x="389" y="2125"/>
                    <a:pt x="450" y="1983"/>
                  </a:cubicBezTo>
                  <a:cubicBezTo>
                    <a:pt x="512" y="1839"/>
                    <a:pt x="475" y="1724"/>
                    <a:pt x="368" y="17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7"/>
            <p:cNvSpPr/>
            <p:nvPr/>
          </p:nvSpPr>
          <p:spPr>
            <a:xfrm>
              <a:off x="6427850" y="1622025"/>
              <a:ext cx="72300" cy="53775"/>
            </a:xfrm>
            <a:custGeom>
              <a:avLst/>
              <a:gdLst/>
              <a:ahLst/>
              <a:cxnLst/>
              <a:rect l="l" t="t" r="r" b="b"/>
              <a:pathLst>
                <a:path w="2892" h="2151" extrusionOk="0">
                  <a:moveTo>
                    <a:pt x="2682" y="0"/>
                  </a:moveTo>
                  <a:cubicBezTo>
                    <a:pt x="2621" y="0"/>
                    <a:pt x="2550" y="21"/>
                    <a:pt x="2475" y="64"/>
                  </a:cubicBezTo>
                  <a:lnTo>
                    <a:pt x="416" y="1253"/>
                  </a:lnTo>
                  <a:cubicBezTo>
                    <a:pt x="186" y="1386"/>
                    <a:pt x="0" y="1680"/>
                    <a:pt x="0" y="1910"/>
                  </a:cubicBezTo>
                  <a:cubicBezTo>
                    <a:pt x="0" y="2064"/>
                    <a:pt x="84" y="2150"/>
                    <a:pt x="208" y="2150"/>
                  </a:cubicBezTo>
                  <a:cubicBezTo>
                    <a:pt x="269" y="2150"/>
                    <a:pt x="340" y="2129"/>
                    <a:pt x="416" y="2086"/>
                  </a:cubicBezTo>
                  <a:lnTo>
                    <a:pt x="2475" y="897"/>
                  </a:lnTo>
                  <a:cubicBezTo>
                    <a:pt x="2705" y="764"/>
                    <a:pt x="2891" y="470"/>
                    <a:pt x="2891" y="240"/>
                  </a:cubicBezTo>
                  <a:cubicBezTo>
                    <a:pt x="2891" y="86"/>
                    <a:pt x="2807" y="0"/>
                    <a:pt x="26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7"/>
            <p:cNvSpPr/>
            <p:nvPr/>
          </p:nvSpPr>
          <p:spPr>
            <a:xfrm>
              <a:off x="5220600" y="1279125"/>
              <a:ext cx="174950" cy="121325"/>
            </a:xfrm>
            <a:custGeom>
              <a:avLst/>
              <a:gdLst/>
              <a:ahLst/>
              <a:cxnLst/>
              <a:rect l="l" t="t" r="r" b="b"/>
              <a:pathLst>
                <a:path w="6998" h="4853" extrusionOk="0">
                  <a:moveTo>
                    <a:pt x="2" y="141"/>
                  </a:moveTo>
                  <a:cubicBezTo>
                    <a:pt x="1" y="141"/>
                    <a:pt x="1" y="142"/>
                    <a:pt x="0" y="142"/>
                  </a:cubicBezTo>
                  <a:lnTo>
                    <a:pt x="2" y="141"/>
                  </a:lnTo>
                  <a:close/>
                  <a:moveTo>
                    <a:pt x="323" y="0"/>
                  </a:moveTo>
                  <a:cubicBezTo>
                    <a:pt x="271" y="0"/>
                    <a:pt x="223" y="13"/>
                    <a:pt x="183" y="36"/>
                  </a:cubicBezTo>
                  <a:lnTo>
                    <a:pt x="2" y="141"/>
                  </a:lnTo>
                  <a:lnTo>
                    <a:pt x="2" y="141"/>
                  </a:lnTo>
                  <a:cubicBezTo>
                    <a:pt x="42" y="118"/>
                    <a:pt x="89" y="106"/>
                    <a:pt x="140" y="106"/>
                  </a:cubicBezTo>
                  <a:cubicBezTo>
                    <a:pt x="213" y="106"/>
                    <a:pt x="294" y="129"/>
                    <a:pt x="381" y="180"/>
                  </a:cubicBezTo>
                  <a:lnTo>
                    <a:pt x="6283" y="3586"/>
                  </a:lnTo>
                  <a:cubicBezTo>
                    <a:pt x="6577" y="3758"/>
                    <a:pt x="6817" y="4171"/>
                    <a:pt x="6815" y="4509"/>
                  </a:cubicBezTo>
                  <a:cubicBezTo>
                    <a:pt x="6815" y="4678"/>
                    <a:pt x="6755" y="4796"/>
                    <a:pt x="6659" y="4852"/>
                  </a:cubicBezTo>
                  <a:lnTo>
                    <a:pt x="6842" y="4746"/>
                  </a:lnTo>
                  <a:cubicBezTo>
                    <a:pt x="6938" y="4690"/>
                    <a:pt x="6996" y="4572"/>
                    <a:pt x="6998" y="4405"/>
                  </a:cubicBezTo>
                  <a:cubicBezTo>
                    <a:pt x="6998" y="4065"/>
                    <a:pt x="6759" y="3652"/>
                    <a:pt x="6464" y="3482"/>
                  </a:cubicBezTo>
                  <a:lnTo>
                    <a:pt x="6465" y="3482"/>
                  </a:lnTo>
                  <a:lnTo>
                    <a:pt x="562" y="74"/>
                  </a:lnTo>
                  <a:cubicBezTo>
                    <a:pt x="476" y="24"/>
                    <a:pt x="395"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7"/>
            <p:cNvSpPr/>
            <p:nvPr/>
          </p:nvSpPr>
          <p:spPr>
            <a:xfrm>
              <a:off x="5216650" y="1281750"/>
              <a:ext cx="174375" cy="119575"/>
            </a:xfrm>
            <a:custGeom>
              <a:avLst/>
              <a:gdLst/>
              <a:ahLst/>
              <a:cxnLst/>
              <a:rect l="l" t="t" r="r" b="b"/>
              <a:pathLst>
                <a:path w="6975" h="4783" extrusionOk="0">
                  <a:moveTo>
                    <a:pt x="299" y="1"/>
                  </a:moveTo>
                  <a:cubicBezTo>
                    <a:pt x="123" y="1"/>
                    <a:pt x="3" y="140"/>
                    <a:pt x="2" y="380"/>
                  </a:cubicBezTo>
                  <a:cubicBezTo>
                    <a:pt x="1" y="719"/>
                    <a:pt x="240" y="1131"/>
                    <a:pt x="535" y="1301"/>
                  </a:cubicBezTo>
                  <a:lnTo>
                    <a:pt x="6438" y="4710"/>
                  </a:lnTo>
                  <a:cubicBezTo>
                    <a:pt x="6524" y="4759"/>
                    <a:pt x="6605" y="4783"/>
                    <a:pt x="6678" y="4783"/>
                  </a:cubicBezTo>
                  <a:cubicBezTo>
                    <a:pt x="6852" y="4783"/>
                    <a:pt x="6973" y="4645"/>
                    <a:pt x="6973" y="4404"/>
                  </a:cubicBezTo>
                  <a:cubicBezTo>
                    <a:pt x="6975" y="4066"/>
                    <a:pt x="6736" y="3653"/>
                    <a:pt x="6441" y="3481"/>
                  </a:cubicBezTo>
                  <a:lnTo>
                    <a:pt x="539" y="75"/>
                  </a:lnTo>
                  <a:cubicBezTo>
                    <a:pt x="452" y="25"/>
                    <a:pt x="371"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7"/>
            <p:cNvSpPr/>
            <p:nvPr/>
          </p:nvSpPr>
          <p:spPr>
            <a:xfrm>
              <a:off x="5076525" y="801050"/>
              <a:ext cx="393225" cy="224025"/>
            </a:xfrm>
            <a:custGeom>
              <a:avLst/>
              <a:gdLst/>
              <a:ahLst/>
              <a:cxnLst/>
              <a:rect l="l" t="t" r="r" b="b"/>
              <a:pathLst>
                <a:path w="15729" h="8961" extrusionOk="0">
                  <a:moveTo>
                    <a:pt x="14192" y="1"/>
                  </a:moveTo>
                  <a:lnTo>
                    <a:pt x="1" y="8194"/>
                  </a:lnTo>
                  <a:lnTo>
                    <a:pt x="700" y="8599"/>
                  </a:lnTo>
                  <a:cubicBezTo>
                    <a:pt x="1119" y="8840"/>
                    <a:pt x="1666" y="8960"/>
                    <a:pt x="2213" y="8960"/>
                  </a:cubicBezTo>
                  <a:cubicBezTo>
                    <a:pt x="2761" y="8960"/>
                    <a:pt x="3308" y="8840"/>
                    <a:pt x="3727" y="8599"/>
                  </a:cubicBezTo>
                  <a:lnTo>
                    <a:pt x="14893" y="2152"/>
                  </a:lnTo>
                  <a:cubicBezTo>
                    <a:pt x="15728" y="1669"/>
                    <a:pt x="15728" y="887"/>
                    <a:pt x="14893" y="405"/>
                  </a:cubicBezTo>
                  <a:lnTo>
                    <a:pt x="14192" y="1"/>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7"/>
            <p:cNvSpPr/>
            <p:nvPr/>
          </p:nvSpPr>
          <p:spPr>
            <a:xfrm>
              <a:off x="5215425" y="879200"/>
              <a:ext cx="127275" cy="72475"/>
            </a:xfrm>
            <a:custGeom>
              <a:avLst/>
              <a:gdLst/>
              <a:ahLst/>
              <a:cxnLst/>
              <a:rect l="l" t="t" r="r" b="b"/>
              <a:pathLst>
                <a:path w="5091" h="2899" extrusionOk="0">
                  <a:moveTo>
                    <a:pt x="4699" y="1"/>
                  </a:moveTo>
                  <a:cubicBezTo>
                    <a:pt x="4607" y="1"/>
                    <a:pt x="4516" y="21"/>
                    <a:pt x="4446" y="61"/>
                  </a:cubicBezTo>
                  <a:lnTo>
                    <a:pt x="140" y="2547"/>
                  </a:lnTo>
                  <a:cubicBezTo>
                    <a:pt x="1" y="2628"/>
                    <a:pt x="1" y="2757"/>
                    <a:pt x="140" y="2838"/>
                  </a:cubicBezTo>
                  <a:cubicBezTo>
                    <a:pt x="210" y="2878"/>
                    <a:pt x="301" y="2899"/>
                    <a:pt x="393" y="2899"/>
                  </a:cubicBezTo>
                  <a:cubicBezTo>
                    <a:pt x="484" y="2899"/>
                    <a:pt x="575" y="2878"/>
                    <a:pt x="645" y="2838"/>
                  </a:cubicBezTo>
                  <a:lnTo>
                    <a:pt x="4951" y="353"/>
                  </a:lnTo>
                  <a:cubicBezTo>
                    <a:pt x="5090" y="272"/>
                    <a:pt x="5090" y="141"/>
                    <a:pt x="4951" y="61"/>
                  </a:cubicBezTo>
                  <a:cubicBezTo>
                    <a:pt x="4882" y="21"/>
                    <a:pt x="4790" y="1"/>
                    <a:pt x="4699" y="1"/>
                  </a:cubicBezTo>
                  <a:close/>
                </a:path>
              </a:pathLst>
            </a:custGeom>
            <a:solidFill>
              <a:srgbClr val="ADA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7"/>
            <p:cNvSpPr/>
            <p:nvPr/>
          </p:nvSpPr>
          <p:spPr>
            <a:xfrm>
              <a:off x="5140650" y="979025"/>
              <a:ext cx="30875" cy="16100"/>
            </a:xfrm>
            <a:custGeom>
              <a:avLst/>
              <a:gdLst/>
              <a:ahLst/>
              <a:cxnLst/>
              <a:rect l="l" t="t" r="r" b="b"/>
              <a:pathLst>
                <a:path w="1235" h="644" extrusionOk="0">
                  <a:moveTo>
                    <a:pt x="617" y="1"/>
                  </a:moveTo>
                  <a:cubicBezTo>
                    <a:pt x="371" y="1"/>
                    <a:pt x="146" y="95"/>
                    <a:pt x="80" y="239"/>
                  </a:cubicBezTo>
                  <a:cubicBezTo>
                    <a:pt x="0" y="410"/>
                    <a:pt x="176" y="586"/>
                    <a:pt x="473" y="632"/>
                  </a:cubicBezTo>
                  <a:cubicBezTo>
                    <a:pt x="521" y="640"/>
                    <a:pt x="570" y="643"/>
                    <a:pt x="618" y="643"/>
                  </a:cubicBezTo>
                  <a:cubicBezTo>
                    <a:pt x="863" y="643"/>
                    <a:pt x="1088" y="548"/>
                    <a:pt x="1155" y="405"/>
                  </a:cubicBezTo>
                  <a:cubicBezTo>
                    <a:pt x="1234" y="233"/>
                    <a:pt x="1057" y="58"/>
                    <a:pt x="762" y="12"/>
                  </a:cubicBezTo>
                  <a:cubicBezTo>
                    <a:pt x="713" y="4"/>
                    <a:pt x="665" y="1"/>
                    <a:pt x="617" y="1"/>
                  </a:cubicBezTo>
                  <a:close/>
                </a:path>
              </a:pathLst>
            </a:custGeom>
            <a:solidFill>
              <a:srgbClr val="ADA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7"/>
            <p:cNvSpPr/>
            <p:nvPr/>
          </p:nvSpPr>
          <p:spPr>
            <a:xfrm>
              <a:off x="4952650" y="678725"/>
              <a:ext cx="1549425" cy="893625"/>
            </a:xfrm>
            <a:custGeom>
              <a:avLst/>
              <a:gdLst/>
              <a:ahLst/>
              <a:cxnLst/>
              <a:rect l="l" t="t" r="r" b="b"/>
              <a:pathLst>
                <a:path w="61977" h="35745" extrusionOk="0">
                  <a:moveTo>
                    <a:pt x="24310" y="1"/>
                  </a:moveTo>
                  <a:cubicBezTo>
                    <a:pt x="23548" y="1"/>
                    <a:pt x="22785" y="169"/>
                    <a:pt x="22201" y="506"/>
                  </a:cubicBezTo>
                  <a:lnTo>
                    <a:pt x="1172" y="12647"/>
                  </a:lnTo>
                  <a:cubicBezTo>
                    <a:pt x="6" y="13320"/>
                    <a:pt x="0" y="14412"/>
                    <a:pt x="1159" y="15086"/>
                  </a:cubicBezTo>
                  <a:lnTo>
                    <a:pt x="36722" y="35744"/>
                  </a:lnTo>
                  <a:lnTo>
                    <a:pt x="61976" y="21164"/>
                  </a:lnTo>
                  <a:lnTo>
                    <a:pt x="26413" y="506"/>
                  </a:lnTo>
                  <a:cubicBezTo>
                    <a:pt x="25833" y="169"/>
                    <a:pt x="25072" y="1"/>
                    <a:pt x="24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7"/>
            <p:cNvSpPr/>
            <p:nvPr/>
          </p:nvSpPr>
          <p:spPr>
            <a:xfrm>
              <a:off x="5490075" y="978300"/>
              <a:ext cx="591275" cy="341375"/>
            </a:xfrm>
            <a:custGeom>
              <a:avLst/>
              <a:gdLst/>
              <a:ahLst/>
              <a:cxnLst/>
              <a:rect l="l" t="t" r="r" b="b"/>
              <a:pathLst>
                <a:path w="23651" h="13655" extrusionOk="0">
                  <a:moveTo>
                    <a:pt x="12324" y="0"/>
                  </a:moveTo>
                  <a:lnTo>
                    <a:pt x="11616" y="300"/>
                  </a:lnTo>
                  <a:lnTo>
                    <a:pt x="10785" y="134"/>
                  </a:lnTo>
                  <a:lnTo>
                    <a:pt x="10785" y="134"/>
                  </a:lnTo>
                  <a:lnTo>
                    <a:pt x="11061" y="615"/>
                  </a:lnTo>
                  <a:lnTo>
                    <a:pt x="10530" y="1019"/>
                  </a:lnTo>
                  <a:lnTo>
                    <a:pt x="10530" y="1019"/>
                  </a:lnTo>
                  <a:lnTo>
                    <a:pt x="11410" y="1017"/>
                  </a:lnTo>
                  <a:lnTo>
                    <a:pt x="11912" y="1433"/>
                  </a:lnTo>
                  <a:lnTo>
                    <a:pt x="12178" y="950"/>
                  </a:lnTo>
                  <a:lnTo>
                    <a:pt x="13020" y="803"/>
                  </a:lnTo>
                  <a:lnTo>
                    <a:pt x="12306" y="508"/>
                  </a:lnTo>
                  <a:lnTo>
                    <a:pt x="12324" y="0"/>
                  </a:lnTo>
                  <a:close/>
                  <a:moveTo>
                    <a:pt x="19804" y="1727"/>
                  </a:moveTo>
                  <a:lnTo>
                    <a:pt x="19104" y="2034"/>
                  </a:lnTo>
                  <a:lnTo>
                    <a:pt x="18269" y="1875"/>
                  </a:lnTo>
                  <a:lnTo>
                    <a:pt x="18558" y="2355"/>
                  </a:lnTo>
                  <a:lnTo>
                    <a:pt x="18037" y="2763"/>
                  </a:lnTo>
                  <a:lnTo>
                    <a:pt x="18916" y="2753"/>
                  </a:lnTo>
                  <a:lnTo>
                    <a:pt x="19429" y="3165"/>
                  </a:lnTo>
                  <a:lnTo>
                    <a:pt x="19683" y="2680"/>
                  </a:lnTo>
                  <a:lnTo>
                    <a:pt x="20521" y="2525"/>
                  </a:lnTo>
                  <a:lnTo>
                    <a:pt x="19800" y="2235"/>
                  </a:lnTo>
                  <a:lnTo>
                    <a:pt x="19806" y="1727"/>
                  </a:lnTo>
                  <a:close/>
                  <a:moveTo>
                    <a:pt x="4899" y="1793"/>
                  </a:moveTo>
                  <a:lnTo>
                    <a:pt x="4193" y="2097"/>
                  </a:lnTo>
                  <a:lnTo>
                    <a:pt x="3361" y="1934"/>
                  </a:lnTo>
                  <a:lnTo>
                    <a:pt x="3361" y="1934"/>
                  </a:lnTo>
                  <a:lnTo>
                    <a:pt x="3644" y="2413"/>
                  </a:lnTo>
                  <a:lnTo>
                    <a:pt x="3119" y="2820"/>
                  </a:lnTo>
                  <a:lnTo>
                    <a:pt x="3997" y="2815"/>
                  </a:lnTo>
                  <a:lnTo>
                    <a:pt x="4504" y="3229"/>
                  </a:lnTo>
                  <a:lnTo>
                    <a:pt x="4765" y="2744"/>
                  </a:lnTo>
                  <a:lnTo>
                    <a:pt x="5604" y="2593"/>
                  </a:lnTo>
                  <a:lnTo>
                    <a:pt x="4888" y="2300"/>
                  </a:lnTo>
                  <a:lnTo>
                    <a:pt x="4899" y="1793"/>
                  </a:lnTo>
                  <a:close/>
                  <a:moveTo>
                    <a:pt x="1767" y="6079"/>
                  </a:moveTo>
                  <a:lnTo>
                    <a:pt x="1067" y="6386"/>
                  </a:lnTo>
                  <a:lnTo>
                    <a:pt x="232" y="6227"/>
                  </a:lnTo>
                  <a:lnTo>
                    <a:pt x="520" y="6707"/>
                  </a:lnTo>
                  <a:lnTo>
                    <a:pt x="0" y="7115"/>
                  </a:lnTo>
                  <a:lnTo>
                    <a:pt x="879" y="7105"/>
                  </a:lnTo>
                  <a:lnTo>
                    <a:pt x="879" y="7104"/>
                  </a:lnTo>
                  <a:lnTo>
                    <a:pt x="1392" y="7516"/>
                  </a:lnTo>
                  <a:lnTo>
                    <a:pt x="1647" y="7031"/>
                  </a:lnTo>
                  <a:lnTo>
                    <a:pt x="2484" y="6877"/>
                  </a:lnTo>
                  <a:lnTo>
                    <a:pt x="1762" y="6587"/>
                  </a:lnTo>
                  <a:lnTo>
                    <a:pt x="1767" y="6079"/>
                  </a:lnTo>
                  <a:close/>
                  <a:moveTo>
                    <a:pt x="22961" y="6102"/>
                  </a:moveTo>
                  <a:lnTo>
                    <a:pt x="22251" y="6400"/>
                  </a:lnTo>
                  <a:lnTo>
                    <a:pt x="21423" y="6230"/>
                  </a:lnTo>
                  <a:lnTo>
                    <a:pt x="21423" y="6230"/>
                  </a:lnTo>
                  <a:lnTo>
                    <a:pt x="21694" y="6714"/>
                  </a:lnTo>
                  <a:lnTo>
                    <a:pt x="21159" y="7116"/>
                  </a:lnTo>
                  <a:lnTo>
                    <a:pt x="22039" y="7116"/>
                  </a:lnTo>
                  <a:lnTo>
                    <a:pt x="22536" y="7533"/>
                  </a:lnTo>
                  <a:lnTo>
                    <a:pt x="22808" y="7051"/>
                  </a:lnTo>
                  <a:lnTo>
                    <a:pt x="23650" y="6906"/>
                  </a:lnTo>
                  <a:lnTo>
                    <a:pt x="22939" y="6608"/>
                  </a:lnTo>
                  <a:lnTo>
                    <a:pt x="22961" y="6102"/>
                  </a:lnTo>
                  <a:close/>
                  <a:moveTo>
                    <a:pt x="4787" y="10413"/>
                  </a:moveTo>
                  <a:lnTo>
                    <a:pt x="4079" y="10714"/>
                  </a:lnTo>
                  <a:lnTo>
                    <a:pt x="3248" y="10548"/>
                  </a:lnTo>
                  <a:lnTo>
                    <a:pt x="3524" y="11029"/>
                  </a:lnTo>
                  <a:lnTo>
                    <a:pt x="2995" y="11433"/>
                  </a:lnTo>
                  <a:lnTo>
                    <a:pt x="3873" y="11431"/>
                  </a:lnTo>
                  <a:lnTo>
                    <a:pt x="4375" y="11847"/>
                  </a:lnTo>
                  <a:lnTo>
                    <a:pt x="4642" y="11364"/>
                  </a:lnTo>
                  <a:lnTo>
                    <a:pt x="5483" y="11217"/>
                  </a:lnTo>
                  <a:lnTo>
                    <a:pt x="4769" y="10920"/>
                  </a:lnTo>
                  <a:lnTo>
                    <a:pt x="4787" y="10413"/>
                  </a:lnTo>
                  <a:close/>
                  <a:moveTo>
                    <a:pt x="20027" y="10527"/>
                  </a:moveTo>
                  <a:lnTo>
                    <a:pt x="19323" y="10831"/>
                  </a:lnTo>
                  <a:lnTo>
                    <a:pt x="18491" y="10668"/>
                  </a:lnTo>
                  <a:lnTo>
                    <a:pt x="18491" y="10668"/>
                  </a:lnTo>
                  <a:lnTo>
                    <a:pt x="18773" y="11149"/>
                  </a:lnTo>
                  <a:lnTo>
                    <a:pt x="18247" y="11556"/>
                  </a:lnTo>
                  <a:lnTo>
                    <a:pt x="18247" y="11556"/>
                  </a:lnTo>
                  <a:lnTo>
                    <a:pt x="19127" y="11549"/>
                  </a:lnTo>
                  <a:lnTo>
                    <a:pt x="19634" y="11963"/>
                  </a:lnTo>
                  <a:lnTo>
                    <a:pt x="19895" y="11479"/>
                  </a:lnTo>
                  <a:lnTo>
                    <a:pt x="20734" y="11329"/>
                  </a:lnTo>
                  <a:lnTo>
                    <a:pt x="20016" y="11035"/>
                  </a:lnTo>
                  <a:lnTo>
                    <a:pt x="20027" y="10527"/>
                  </a:lnTo>
                  <a:close/>
                  <a:moveTo>
                    <a:pt x="12326" y="12215"/>
                  </a:moveTo>
                  <a:lnTo>
                    <a:pt x="11627" y="12525"/>
                  </a:lnTo>
                  <a:lnTo>
                    <a:pt x="10792" y="12367"/>
                  </a:lnTo>
                  <a:lnTo>
                    <a:pt x="11085" y="12846"/>
                  </a:lnTo>
                  <a:lnTo>
                    <a:pt x="10568" y="13257"/>
                  </a:lnTo>
                  <a:lnTo>
                    <a:pt x="11446" y="13244"/>
                  </a:lnTo>
                  <a:lnTo>
                    <a:pt x="11963" y="13654"/>
                  </a:lnTo>
                  <a:lnTo>
                    <a:pt x="12213" y="13168"/>
                  </a:lnTo>
                  <a:lnTo>
                    <a:pt x="13049" y="13011"/>
                  </a:lnTo>
                  <a:lnTo>
                    <a:pt x="12326" y="12723"/>
                  </a:lnTo>
                  <a:lnTo>
                    <a:pt x="12326" y="122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7"/>
            <p:cNvSpPr/>
            <p:nvPr/>
          </p:nvSpPr>
          <p:spPr>
            <a:xfrm>
              <a:off x="5572675" y="1036825"/>
              <a:ext cx="423150" cy="222600"/>
            </a:xfrm>
            <a:custGeom>
              <a:avLst/>
              <a:gdLst/>
              <a:ahLst/>
              <a:cxnLst/>
              <a:rect l="l" t="t" r="r" b="b"/>
              <a:pathLst>
                <a:path w="16926" h="8904" extrusionOk="0">
                  <a:moveTo>
                    <a:pt x="5319" y="914"/>
                  </a:moveTo>
                  <a:cubicBezTo>
                    <a:pt x="5337" y="915"/>
                    <a:pt x="5351" y="916"/>
                    <a:pt x="5334" y="916"/>
                  </a:cubicBezTo>
                  <a:cubicBezTo>
                    <a:pt x="5329" y="916"/>
                    <a:pt x="5321" y="916"/>
                    <a:pt x="5309" y="916"/>
                  </a:cubicBezTo>
                  <a:lnTo>
                    <a:pt x="5309" y="916"/>
                  </a:lnTo>
                  <a:cubicBezTo>
                    <a:pt x="5312" y="915"/>
                    <a:pt x="5316" y="915"/>
                    <a:pt x="5319" y="914"/>
                  </a:cubicBezTo>
                  <a:close/>
                  <a:moveTo>
                    <a:pt x="9140" y="177"/>
                  </a:moveTo>
                  <a:lnTo>
                    <a:pt x="9140" y="177"/>
                  </a:lnTo>
                  <a:cubicBezTo>
                    <a:pt x="9218" y="181"/>
                    <a:pt x="9294" y="189"/>
                    <a:pt x="9370" y="195"/>
                  </a:cubicBezTo>
                  <a:lnTo>
                    <a:pt x="9372" y="195"/>
                  </a:lnTo>
                  <a:cubicBezTo>
                    <a:pt x="9373" y="203"/>
                    <a:pt x="9383" y="212"/>
                    <a:pt x="9468" y="334"/>
                  </a:cubicBezTo>
                  <a:cubicBezTo>
                    <a:pt x="9450" y="343"/>
                    <a:pt x="9447" y="362"/>
                    <a:pt x="9459" y="379"/>
                  </a:cubicBezTo>
                  <a:cubicBezTo>
                    <a:pt x="9469" y="391"/>
                    <a:pt x="9485" y="403"/>
                    <a:pt x="9504" y="407"/>
                  </a:cubicBezTo>
                  <a:cubicBezTo>
                    <a:pt x="9606" y="435"/>
                    <a:pt x="9699" y="468"/>
                    <a:pt x="9780" y="510"/>
                  </a:cubicBezTo>
                  <a:cubicBezTo>
                    <a:pt x="9794" y="516"/>
                    <a:pt x="9804" y="518"/>
                    <a:pt x="9815" y="518"/>
                  </a:cubicBezTo>
                  <a:cubicBezTo>
                    <a:pt x="9821" y="518"/>
                    <a:pt x="9827" y="517"/>
                    <a:pt x="9833" y="517"/>
                  </a:cubicBezTo>
                  <a:cubicBezTo>
                    <a:pt x="9850" y="518"/>
                    <a:pt x="9864" y="518"/>
                    <a:pt x="9953" y="528"/>
                  </a:cubicBezTo>
                  <a:cubicBezTo>
                    <a:pt x="9964" y="523"/>
                    <a:pt x="9975" y="520"/>
                    <a:pt x="9993" y="516"/>
                  </a:cubicBezTo>
                  <a:cubicBezTo>
                    <a:pt x="10007" y="511"/>
                    <a:pt x="10023" y="509"/>
                    <a:pt x="10035" y="503"/>
                  </a:cubicBezTo>
                  <a:cubicBezTo>
                    <a:pt x="10055" y="496"/>
                    <a:pt x="10064" y="488"/>
                    <a:pt x="10064" y="475"/>
                  </a:cubicBezTo>
                  <a:cubicBezTo>
                    <a:pt x="10064" y="442"/>
                    <a:pt x="10105" y="419"/>
                    <a:pt x="10155" y="391"/>
                  </a:cubicBezTo>
                  <a:cubicBezTo>
                    <a:pt x="10159" y="390"/>
                    <a:pt x="10163" y="389"/>
                    <a:pt x="10170" y="389"/>
                  </a:cubicBezTo>
                  <a:cubicBezTo>
                    <a:pt x="10178" y="389"/>
                    <a:pt x="10190" y="391"/>
                    <a:pt x="10208" y="396"/>
                  </a:cubicBezTo>
                  <a:cubicBezTo>
                    <a:pt x="10236" y="403"/>
                    <a:pt x="10257" y="397"/>
                    <a:pt x="10237" y="457"/>
                  </a:cubicBezTo>
                  <a:cubicBezTo>
                    <a:pt x="10208" y="460"/>
                    <a:pt x="10184" y="464"/>
                    <a:pt x="10165" y="471"/>
                  </a:cubicBezTo>
                  <a:cubicBezTo>
                    <a:pt x="10122" y="488"/>
                    <a:pt x="10106" y="513"/>
                    <a:pt x="10095" y="539"/>
                  </a:cubicBezTo>
                  <a:cubicBezTo>
                    <a:pt x="10087" y="560"/>
                    <a:pt x="10130" y="573"/>
                    <a:pt x="10067" y="599"/>
                  </a:cubicBezTo>
                  <a:cubicBezTo>
                    <a:pt x="10085" y="605"/>
                    <a:pt x="10103" y="606"/>
                    <a:pt x="10117" y="624"/>
                  </a:cubicBezTo>
                  <a:cubicBezTo>
                    <a:pt x="10126" y="631"/>
                    <a:pt x="10144" y="634"/>
                    <a:pt x="10195" y="640"/>
                  </a:cubicBezTo>
                  <a:cubicBezTo>
                    <a:pt x="10172" y="624"/>
                    <a:pt x="10183" y="615"/>
                    <a:pt x="10204" y="594"/>
                  </a:cubicBezTo>
                  <a:cubicBezTo>
                    <a:pt x="10216" y="598"/>
                    <a:pt x="10234" y="602"/>
                    <a:pt x="10329" y="654"/>
                  </a:cubicBezTo>
                  <a:cubicBezTo>
                    <a:pt x="10317" y="650"/>
                    <a:pt x="10304" y="648"/>
                    <a:pt x="10291" y="648"/>
                  </a:cubicBezTo>
                  <a:cubicBezTo>
                    <a:pt x="10289" y="648"/>
                    <a:pt x="10286" y="648"/>
                    <a:pt x="10283" y="648"/>
                  </a:cubicBezTo>
                  <a:cubicBezTo>
                    <a:pt x="10277" y="647"/>
                    <a:pt x="10271" y="646"/>
                    <a:pt x="10266" y="646"/>
                  </a:cubicBezTo>
                  <a:cubicBezTo>
                    <a:pt x="10248" y="646"/>
                    <a:pt x="10242" y="659"/>
                    <a:pt x="10267" y="720"/>
                  </a:cubicBezTo>
                  <a:cubicBezTo>
                    <a:pt x="10271" y="736"/>
                    <a:pt x="10300" y="747"/>
                    <a:pt x="10382" y="779"/>
                  </a:cubicBezTo>
                  <a:cubicBezTo>
                    <a:pt x="10425" y="790"/>
                    <a:pt x="10449" y="800"/>
                    <a:pt x="10460" y="896"/>
                  </a:cubicBezTo>
                  <a:cubicBezTo>
                    <a:pt x="10444" y="885"/>
                    <a:pt x="10430" y="879"/>
                    <a:pt x="10416" y="878"/>
                  </a:cubicBezTo>
                  <a:cubicBezTo>
                    <a:pt x="10413" y="877"/>
                    <a:pt x="10409" y="877"/>
                    <a:pt x="10406" y="877"/>
                  </a:cubicBezTo>
                  <a:cubicBezTo>
                    <a:pt x="10395" y="877"/>
                    <a:pt x="10381" y="881"/>
                    <a:pt x="10357" y="892"/>
                  </a:cubicBezTo>
                  <a:cubicBezTo>
                    <a:pt x="10311" y="916"/>
                    <a:pt x="10304" y="939"/>
                    <a:pt x="10247" y="1030"/>
                  </a:cubicBezTo>
                  <a:cubicBezTo>
                    <a:pt x="10239" y="1030"/>
                    <a:pt x="10225" y="1024"/>
                    <a:pt x="10205" y="1016"/>
                  </a:cubicBezTo>
                  <a:cubicBezTo>
                    <a:pt x="10198" y="1013"/>
                    <a:pt x="10190" y="1009"/>
                    <a:pt x="10173" y="1009"/>
                  </a:cubicBezTo>
                  <a:cubicBezTo>
                    <a:pt x="10154" y="1009"/>
                    <a:pt x="10125" y="1013"/>
                    <a:pt x="10074" y="1027"/>
                  </a:cubicBezTo>
                  <a:cubicBezTo>
                    <a:pt x="10052" y="1016"/>
                    <a:pt x="10020" y="999"/>
                    <a:pt x="10083" y="974"/>
                  </a:cubicBezTo>
                  <a:cubicBezTo>
                    <a:pt x="10110" y="962"/>
                    <a:pt x="10106" y="946"/>
                    <a:pt x="10070" y="928"/>
                  </a:cubicBezTo>
                  <a:cubicBezTo>
                    <a:pt x="10048" y="918"/>
                    <a:pt x="10053" y="911"/>
                    <a:pt x="10073" y="900"/>
                  </a:cubicBezTo>
                  <a:cubicBezTo>
                    <a:pt x="10131" y="870"/>
                    <a:pt x="10127" y="850"/>
                    <a:pt x="9991" y="789"/>
                  </a:cubicBezTo>
                  <a:cubicBezTo>
                    <a:pt x="9965" y="778"/>
                    <a:pt x="9938" y="766"/>
                    <a:pt x="9918" y="754"/>
                  </a:cubicBezTo>
                  <a:cubicBezTo>
                    <a:pt x="9905" y="746"/>
                    <a:pt x="9889" y="734"/>
                    <a:pt x="9859" y="666"/>
                  </a:cubicBezTo>
                  <a:cubicBezTo>
                    <a:pt x="9857" y="652"/>
                    <a:pt x="9837" y="640"/>
                    <a:pt x="9793" y="610"/>
                  </a:cubicBezTo>
                  <a:cubicBezTo>
                    <a:pt x="9779" y="599"/>
                    <a:pt x="9774" y="596"/>
                    <a:pt x="9715" y="588"/>
                  </a:cubicBezTo>
                  <a:cubicBezTo>
                    <a:pt x="9703" y="584"/>
                    <a:pt x="9697" y="583"/>
                    <a:pt x="9676" y="583"/>
                  </a:cubicBezTo>
                  <a:cubicBezTo>
                    <a:pt x="9658" y="583"/>
                    <a:pt x="9628" y="584"/>
                    <a:pt x="9572" y="587"/>
                  </a:cubicBezTo>
                  <a:cubicBezTo>
                    <a:pt x="9560" y="581"/>
                    <a:pt x="9544" y="575"/>
                    <a:pt x="9531" y="571"/>
                  </a:cubicBezTo>
                  <a:cubicBezTo>
                    <a:pt x="9503" y="563"/>
                    <a:pt x="9476" y="553"/>
                    <a:pt x="9436" y="518"/>
                  </a:cubicBezTo>
                  <a:cubicBezTo>
                    <a:pt x="9369" y="492"/>
                    <a:pt x="9327" y="454"/>
                    <a:pt x="9313" y="312"/>
                  </a:cubicBezTo>
                  <a:cubicBezTo>
                    <a:pt x="9312" y="288"/>
                    <a:pt x="9285" y="273"/>
                    <a:pt x="9140" y="177"/>
                  </a:cubicBezTo>
                  <a:close/>
                  <a:moveTo>
                    <a:pt x="12087" y="979"/>
                  </a:moveTo>
                  <a:cubicBezTo>
                    <a:pt x="12093" y="979"/>
                    <a:pt x="12112" y="986"/>
                    <a:pt x="12182" y="1033"/>
                  </a:cubicBezTo>
                  <a:cubicBezTo>
                    <a:pt x="12180" y="1038"/>
                    <a:pt x="12175" y="1043"/>
                    <a:pt x="12158" y="1043"/>
                  </a:cubicBezTo>
                  <a:cubicBezTo>
                    <a:pt x="12140" y="1043"/>
                    <a:pt x="12109" y="1038"/>
                    <a:pt x="12054" y="1024"/>
                  </a:cubicBezTo>
                  <a:cubicBezTo>
                    <a:pt x="12052" y="1022"/>
                    <a:pt x="12052" y="1020"/>
                    <a:pt x="12084" y="980"/>
                  </a:cubicBezTo>
                  <a:cubicBezTo>
                    <a:pt x="12085" y="979"/>
                    <a:pt x="12086" y="979"/>
                    <a:pt x="12087" y="979"/>
                  </a:cubicBezTo>
                  <a:close/>
                  <a:moveTo>
                    <a:pt x="10098" y="1055"/>
                  </a:moveTo>
                  <a:lnTo>
                    <a:pt x="10098" y="1055"/>
                  </a:lnTo>
                  <a:cubicBezTo>
                    <a:pt x="10101" y="1056"/>
                    <a:pt x="10105" y="1059"/>
                    <a:pt x="10021" y="1084"/>
                  </a:cubicBezTo>
                  <a:cubicBezTo>
                    <a:pt x="10014" y="1088"/>
                    <a:pt x="10008" y="1090"/>
                    <a:pt x="10004" y="1090"/>
                  </a:cubicBezTo>
                  <a:cubicBezTo>
                    <a:pt x="10000" y="1090"/>
                    <a:pt x="10001" y="1085"/>
                    <a:pt x="10016" y="1072"/>
                  </a:cubicBezTo>
                  <a:cubicBezTo>
                    <a:pt x="10025" y="1069"/>
                    <a:pt x="10042" y="1063"/>
                    <a:pt x="10098" y="1055"/>
                  </a:cubicBezTo>
                  <a:close/>
                  <a:moveTo>
                    <a:pt x="12530" y="856"/>
                  </a:moveTo>
                  <a:cubicBezTo>
                    <a:pt x="12587" y="878"/>
                    <a:pt x="12640" y="902"/>
                    <a:pt x="12710" y="930"/>
                  </a:cubicBezTo>
                  <a:cubicBezTo>
                    <a:pt x="12933" y="1020"/>
                    <a:pt x="13149" y="1118"/>
                    <a:pt x="13222" y="1233"/>
                  </a:cubicBezTo>
                  <a:cubicBezTo>
                    <a:pt x="13212" y="1233"/>
                    <a:pt x="13177" y="1221"/>
                    <a:pt x="13120" y="1187"/>
                  </a:cubicBezTo>
                  <a:cubicBezTo>
                    <a:pt x="13116" y="1180"/>
                    <a:pt x="13107" y="1169"/>
                    <a:pt x="13036" y="1105"/>
                  </a:cubicBezTo>
                  <a:cubicBezTo>
                    <a:pt x="13024" y="1098"/>
                    <a:pt x="13015" y="1096"/>
                    <a:pt x="13005" y="1096"/>
                  </a:cubicBezTo>
                  <a:cubicBezTo>
                    <a:pt x="12999" y="1096"/>
                    <a:pt x="12992" y="1097"/>
                    <a:pt x="12985" y="1098"/>
                  </a:cubicBezTo>
                  <a:cubicBezTo>
                    <a:pt x="12965" y="1087"/>
                    <a:pt x="12946" y="1081"/>
                    <a:pt x="12530" y="856"/>
                  </a:cubicBezTo>
                  <a:close/>
                  <a:moveTo>
                    <a:pt x="12226" y="1079"/>
                  </a:moveTo>
                  <a:cubicBezTo>
                    <a:pt x="12260" y="1093"/>
                    <a:pt x="12279" y="1090"/>
                    <a:pt x="12410" y="1098"/>
                  </a:cubicBezTo>
                  <a:cubicBezTo>
                    <a:pt x="12437" y="1109"/>
                    <a:pt x="12456" y="1111"/>
                    <a:pt x="12548" y="1119"/>
                  </a:cubicBezTo>
                  <a:cubicBezTo>
                    <a:pt x="12572" y="1125"/>
                    <a:pt x="12583" y="1129"/>
                    <a:pt x="12607" y="1134"/>
                  </a:cubicBezTo>
                  <a:cubicBezTo>
                    <a:pt x="12632" y="1146"/>
                    <a:pt x="12657" y="1157"/>
                    <a:pt x="12661" y="1171"/>
                  </a:cubicBezTo>
                  <a:lnTo>
                    <a:pt x="12661" y="1172"/>
                  </a:lnTo>
                  <a:cubicBezTo>
                    <a:pt x="12657" y="1173"/>
                    <a:pt x="12659" y="1176"/>
                    <a:pt x="12599" y="1240"/>
                  </a:cubicBezTo>
                  <a:cubicBezTo>
                    <a:pt x="12587" y="1246"/>
                    <a:pt x="12572" y="1249"/>
                    <a:pt x="12536" y="1249"/>
                  </a:cubicBezTo>
                  <a:cubicBezTo>
                    <a:pt x="12510" y="1249"/>
                    <a:pt x="12474" y="1247"/>
                    <a:pt x="12420" y="1245"/>
                  </a:cubicBezTo>
                  <a:cubicBezTo>
                    <a:pt x="12418" y="1244"/>
                    <a:pt x="12415" y="1244"/>
                    <a:pt x="12413" y="1244"/>
                  </a:cubicBezTo>
                  <a:cubicBezTo>
                    <a:pt x="12396" y="1244"/>
                    <a:pt x="12379" y="1248"/>
                    <a:pt x="12363" y="1256"/>
                  </a:cubicBezTo>
                  <a:cubicBezTo>
                    <a:pt x="12334" y="1268"/>
                    <a:pt x="12317" y="1289"/>
                    <a:pt x="12310" y="1364"/>
                  </a:cubicBezTo>
                  <a:cubicBezTo>
                    <a:pt x="12291" y="1374"/>
                    <a:pt x="12264" y="1378"/>
                    <a:pt x="12169" y="1391"/>
                  </a:cubicBezTo>
                  <a:cubicBezTo>
                    <a:pt x="12148" y="1381"/>
                    <a:pt x="12123" y="1371"/>
                    <a:pt x="12095" y="1369"/>
                  </a:cubicBezTo>
                  <a:cubicBezTo>
                    <a:pt x="12072" y="1357"/>
                    <a:pt x="12061" y="1345"/>
                    <a:pt x="12033" y="1303"/>
                  </a:cubicBezTo>
                  <a:cubicBezTo>
                    <a:pt x="12027" y="1291"/>
                    <a:pt x="12023" y="1286"/>
                    <a:pt x="11995" y="1268"/>
                  </a:cubicBezTo>
                  <a:cubicBezTo>
                    <a:pt x="11978" y="1259"/>
                    <a:pt x="11964" y="1249"/>
                    <a:pt x="11963" y="1239"/>
                  </a:cubicBezTo>
                  <a:cubicBezTo>
                    <a:pt x="11962" y="1219"/>
                    <a:pt x="11945" y="1203"/>
                    <a:pt x="11882" y="1097"/>
                  </a:cubicBezTo>
                  <a:lnTo>
                    <a:pt x="11882" y="1097"/>
                  </a:lnTo>
                  <a:cubicBezTo>
                    <a:pt x="11921" y="1109"/>
                    <a:pt x="11939" y="1105"/>
                    <a:pt x="12042" y="1136"/>
                  </a:cubicBezTo>
                  <a:cubicBezTo>
                    <a:pt x="12046" y="1136"/>
                    <a:pt x="12050" y="1135"/>
                    <a:pt x="12053" y="1135"/>
                  </a:cubicBezTo>
                  <a:cubicBezTo>
                    <a:pt x="12068" y="1135"/>
                    <a:pt x="12080" y="1138"/>
                    <a:pt x="12100" y="1148"/>
                  </a:cubicBezTo>
                  <a:cubicBezTo>
                    <a:pt x="12108" y="1153"/>
                    <a:pt x="12116" y="1156"/>
                    <a:pt x="12126" y="1156"/>
                  </a:cubicBezTo>
                  <a:cubicBezTo>
                    <a:pt x="12146" y="1156"/>
                    <a:pt x="12174" y="1140"/>
                    <a:pt x="12226" y="1079"/>
                  </a:cubicBezTo>
                  <a:close/>
                  <a:moveTo>
                    <a:pt x="6929" y="1046"/>
                  </a:moveTo>
                  <a:cubicBezTo>
                    <a:pt x="6899" y="1046"/>
                    <a:pt x="6841" y="1072"/>
                    <a:pt x="6635" y="1210"/>
                  </a:cubicBezTo>
                  <a:cubicBezTo>
                    <a:pt x="6631" y="1210"/>
                    <a:pt x="6626" y="1209"/>
                    <a:pt x="6622" y="1209"/>
                  </a:cubicBezTo>
                  <a:cubicBezTo>
                    <a:pt x="6598" y="1209"/>
                    <a:pt x="6581" y="1213"/>
                    <a:pt x="6578" y="1225"/>
                  </a:cubicBezTo>
                  <a:cubicBezTo>
                    <a:pt x="6610" y="1233"/>
                    <a:pt x="6613" y="1247"/>
                    <a:pt x="6623" y="1282"/>
                  </a:cubicBezTo>
                  <a:cubicBezTo>
                    <a:pt x="6609" y="1278"/>
                    <a:pt x="6596" y="1272"/>
                    <a:pt x="6582" y="1267"/>
                  </a:cubicBezTo>
                  <a:cubicBezTo>
                    <a:pt x="6562" y="1258"/>
                    <a:pt x="6541" y="1249"/>
                    <a:pt x="6500" y="1249"/>
                  </a:cubicBezTo>
                  <a:cubicBezTo>
                    <a:pt x="6481" y="1249"/>
                    <a:pt x="6459" y="1251"/>
                    <a:pt x="6430" y="1256"/>
                  </a:cubicBezTo>
                  <a:cubicBezTo>
                    <a:pt x="6415" y="1256"/>
                    <a:pt x="6394" y="1256"/>
                    <a:pt x="6372" y="1335"/>
                  </a:cubicBezTo>
                  <a:cubicBezTo>
                    <a:pt x="6386" y="1346"/>
                    <a:pt x="6390" y="1359"/>
                    <a:pt x="6394" y="1373"/>
                  </a:cubicBezTo>
                  <a:cubicBezTo>
                    <a:pt x="6398" y="1384"/>
                    <a:pt x="6403" y="1394"/>
                    <a:pt x="6426" y="1394"/>
                  </a:cubicBezTo>
                  <a:cubicBezTo>
                    <a:pt x="6436" y="1394"/>
                    <a:pt x="6449" y="1393"/>
                    <a:pt x="6467" y="1388"/>
                  </a:cubicBezTo>
                  <a:cubicBezTo>
                    <a:pt x="6488" y="1374"/>
                    <a:pt x="6541" y="1337"/>
                    <a:pt x="6566" y="1328"/>
                  </a:cubicBezTo>
                  <a:cubicBezTo>
                    <a:pt x="6591" y="1348"/>
                    <a:pt x="6580" y="1367"/>
                    <a:pt x="6568" y="1388"/>
                  </a:cubicBezTo>
                  <a:cubicBezTo>
                    <a:pt x="6562" y="1398"/>
                    <a:pt x="6557" y="1408"/>
                    <a:pt x="6581" y="1408"/>
                  </a:cubicBezTo>
                  <a:cubicBezTo>
                    <a:pt x="6591" y="1408"/>
                    <a:pt x="6607" y="1406"/>
                    <a:pt x="6630" y="1402"/>
                  </a:cubicBezTo>
                  <a:cubicBezTo>
                    <a:pt x="6639" y="1397"/>
                    <a:pt x="6649" y="1392"/>
                    <a:pt x="6669" y="1392"/>
                  </a:cubicBezTo>
                  <a:cubicBezTo>
                    <a:pt x="6680" y="1392"/>
                    <a:pt x="6693" y="1394"/>
                    <a:pt x="6711" y="1397"/>
                  </a:cubicBezTo>
                  <a:cubicBezTo>
                    <a:pt x="6736" y="1403"/>
                    <a:pt x="6750" y="1406"/>
                    <a:pt x="6738" y="1420"/>
                  </a:cubicBezTo>
                  <a:cubicBezTo>
                    <a:pt x="6722" y="1440"/>
                    <a:pt x="6743" y="1447"/>
                    <a:pt x="6766" y="1455"/>
                  </a:cubicBezTo>
                  <a:cubicBezTo>
                    <a:pt x="6770" y="1456"/>
                    <a:pt x="6774" y="1457"/>
                    <a:pt x="6779" y="1457"/>
                  </a:cubicBezTo>
                  <a:cubicBezTo>
                    <a:pt x="6792" y="1457"/>
                    <a:pt x="6812" y="1449"/>
                    <a:pt x="6861" y="1420"/>
                  </a:cubicBezTo>
                  <a:cubicBezTo>
                    <a:pt x="6874" y="1413"/>
                    <a:pt x="6893" y="1405"/>
                    <a:pt x="6920" y="1401"/>
                  </a:cubicBezTo>
                  <a:cubicBezTo>
                    <a:pt x="6935" y="1401"/>
                    <a:pt x="6957" y="1401"/>
                    <a:pt x="6977" y="1391"/>
                  </a:cubicBezTo>
                  <a:cubicBezTo>
                    <a:pt x="7023" y="1388"/>
                    <a:pt x="7059" y="1380"/>
                    <a:pt x="7083" y="1367"/>
                  </a:cubicBezTo>
                  <a:cubicBezTo>
                    <a:pt x="7111" y="1353"/>
                    <a:pt x="7120" y="1332"/>
                    <a:pt x="7139" y="1257"/>
                  </a:cubicBezTo>
                  <a:cubicBezTo>
                    <a:pt x="7140" y="1256"/>
                    <a:pt x="7140" y="1256"/>
                    <a:pt x="7140" y="1256"/>
                  </a:cubicBezTo>
                  <a:cubicBezTo>
                    <a:pt x="7157" y="1247"/>
                    <a:pt x="7169" y="1239"/>
                    <a:pt x="7161" y="1186"/>
                  </a:cubicBezTo>
                  <a:lnTo>
                    <a:pt x="7161" y="1186"/>
                  </a:lnTo>
                  <a:cubicBezTo>
                    <a:pt x="7165" y="1187"/>
                    <a:pt x="7168" y="1187"/>
                    <a:pt x="7172" y="1187"/>
                  </a:cubicBezTo>
                  <a:cubicBezTo>
                    <a:pt x="7186" y="1187"/>
                    <a:pt x="7196" y="1181"/>
                    <a:pt x="7201" y="1154"/>
                  </a:cubicBezTo>
                  <a:cubicBezTo>
                    <a:pt x="7201" y="1144"/>
                    <a:pt x="7200" y="1132"/>
                    <a:pt x="7173" y="1121"/>
                  </a:cubicBezTo>
                  <a:cubicBezTo>
                    <a:pt x="7198" y="1100"/>
                    <a:pt x="7171" y="1079"/>
                    <a:pt x="7123" y="1065"/>
                  </a:cubicBezTo>
                  <a:cubicBezTo>
                    <a:pt x="7088" y="1053"/>
                    <a:pt x="7065" y="1049"/>
                    <a:pt x="7048" y="1049"/>
                  </a:cubicBezTo>
                  <a:cubicBezTo>
                    <a:pt x="7033" y="1049"/>
                    <a:pt x="7023" y="1052"/>
                    <a:pt x="7013" y="1055"/>
                  </a:cubicBezTo>
                  <a:cubicBezTo>
                    <a:pt x="7006" y="1056"/>
                    <a:pt x="6999" y="1058"/>
                    <a:pt x="6991" y="1058"/>
                  </a:cubicBezTo>
                  <a:cubicBezTo>
                    <a:pt x="6981" y="1058"/>
                    <a:pt x="6969" y="1056"/>
                    <a:pt x="6952" y="1051"/>
                  </a:cubicBezTo>
                  <a:cubicBezTo>
                    <a:pt x="6944" y="1049"/>
                    <a:pt x="6938" y="1046"/>
                    <a:pt x="6929" y="1046"/>
                  </a:cubicBezTo>
                  <a:close/>
                  <a:moveTo>
                    <a:pt x="13842" y="1568"/>
                  </a:moveTo>
                  <a:cubicBezTo>
                    <a:pt x="13877" y="1582"/>
                    <a:pt x="13894" y="1587"/>
                    <a:pt x="13952" y="1610"/>
                  </a:cubicBezTo>
                  <a:cubicBezTo>
                    <a:pt x="13966" y="1610"/>
                    <a:pt x="13986" y="1613"/>
                    <a:pt x="14004" y="1615"/>
                  </a:cubicBezTo>
                  <a:cubicBezTo>
                    <a:pt x="14019" y="1618"/>
                    <a:pt x="14033" y="1620"/>
                    <a:pt x="14045" y="1621"/>
                  </a:cubicBezTo>
                  <a:cubicBezTo>
                    <a:pt x="14093" y="1652"/>
                    <a:pt x="14146" y="1682"/>
                    <a:pt x="14192" y="1714"/>
                  </a:cubicBezTo>
                  <a:lnTo>
                    <a:pt x="14193" y="1714"/>
                  </a:lnTo>
                  <a:cubicBezTo>
                    <a:pt x="14192" y="1716"/>
                    <a:pt x="14189" y="1717"/>
                    <a:pt x="14171" y="1727"/>
                  </a:cubicBezTo>
                  <a:cubicBezTo>
                    <a:pt x="14163" y="1725"/>
                    <a:pt x="14146" y="1716"/>
                    <a:pt x="14111" y="1692"/>
                  </a:cubicBezTo>
                  <a:cubicBezTo>
                    <a:pt x="14097" y="1682"/>
                    <a:pt x="14080" y="1671"/>
                    <a:pt x="13999" y="1664"/>
                  </a:cubicBezTo>
                  <a:cubicBezTo>
                    <a:pt x="13977" y="1659"/>
                    <a:pt x="13945" y="1650"/>
                    <a:pt x="13868" y="1631"/>
                  </a:cubicBezTo>
                  <a:cubicBezTo>
                    <a:pt x="13853" y="1622"/>
                    <a:pt x="13839" y="1618"/>
                    <a:pt x="13824" y="1615"/>
                  </a:cubicBezTo>
                  <a:cubicBezTo>
                    <a:pt x="13807" y="1606"/>
                    <a:pt x="13792" y="1597"/>
                    <a:pt x="13842" y="1568"/>
                  </a:cubicBezTo>
                  <a:close/>
                  <a:moveTo>
                    <a:pt x="8703" y="1204"/>
                  </a:moveTo>
                  <a:cubicBezTo>
                    <a:pt x="8689" y="1204"/>
                    <a:pt x="8673" y="1207"/>
                    <a:pt x="8659" y="1214"/>
                  </a:cubicBezTo>
                  <a:cubicBezTo>
                    <a:pt x="8620" y="1232"/>
                    <a:pt x="8591" y="1268"/>
                    <a:pt x="8644" y="1388"/>
                  </a:cubicBezTo>
                  <a:cubicBezTo>
                    <a:pt x="8657" y="1394"/>
                    <a:pt x="8673" y="1394"/>
                    <a:pt x="8765" y="1405"/>
                  </a:cubicBezTo>
                  <a:cubicBezTo>
                    <a:pt x="8771" y="1416"/>
                    <a:pt x="8776" y="1429"/>
                    <a:pt x="8797" y="1433"/>
                  </a:cubicBezTo>
                  <a:cubicBezTo>
                    <a:pt x="8815" y="1437"/>
                    <a:pt x="8839" y="1431"/>
                    <a:pt x="8877" y="1484"/>
                  </a:cubicBezTo>
                  <a:cubicBezTo>
                    <a:pt x="8898" y="1491"/>
                    <a:pt x="8913" y="1484"/>
                    <a:pt x="8924" y="1512"/>
                  </a:cubicBezTo>
                  <a:cubicBezTo>
                    <a:pt x="8898" y="1512"/>
                    <a:pt x="8878" y="1515"/>
                    <a:pt x="8866" y="1521"/>
                  </a:cubicBezTo>
                  <a:cubicBezTo>
                    <a:pt x="8847" y="1529"/>
                    <a:pt x="8846" y="1543"/>
                    <a:pt x="8847" y="1582"/>
                  </a:cubicBezTo>
                  <a:cubicBezTo>
                    <a:pt x="8829" y="1603"/>
                    <a:pt x="8866" y="1613"/>
                    <a:pt x="8863" y="1642"/>
                  </a:cubicBezTo>
                  <a:cubicBezTo>
                    <a:pt x="8835" y="1656"/>
                    <a:pt x="8849" y="1671"/>
                    <a:pt x="8937" y="1725"/>
                  </a:cubicBezTo>
                  <a:cubicBezTo>
                    <a:pt x="8956" y="1732"/>
                    <a:pt x="8979" y="1728"/>
                    <a:pt x="9050" y="1766"/>
                  </a:cubicBezTo>
                  <a:cubicBezTo>
                    <a:pt x="9065" y="1778"/>
                    <a:pt x="9076" y="1790"/>
                    <a:pt x="9104" y="1826"/>
                  </a:cubicBezTo>
                  <a:cubicBezTo>
                    <a:pt x="9119" y="1831"/>
                    <a:pt x="9135" y="1837"/>
                    <a:pt x="9162" y="1837"/>
                  </a:cubicBezTo>
                  <a:cubicBezTo>
                    <a:pt x="9177" y="1837"/>
                    <a:pt x="9196" y="1835"/>
                    <a:pt x="9221" y="1830"/>
                  </a:cubicBezTo>
                  <a:cubicBezTo>
                    <a:pt x="9239" y="1822"/>
                    <a:pt x="9243" y="1809"/>
                    <a:pt x="9252" y="1777"/>
                  </a:cubicBezTo>
                  <a:cubicBezTo>
                    <a:pt x="9263" y="1752"/>
                    <a:pt x="9277" y="1725"/>
                    <a:pt x="9307" y="1661"/>
                  </a:cubicBezTo>
                  <a:cubicBezTo>
                    <a:pt x="9271" y="1631"/>
                    <a:pt x="9234" y="1601"/>
                    <a:pt x="9169" y="1583"/>
                  </a:cubicBezTo>
                  <a:cubicBezTo>
                    <a:pt x="9132" y="1572"/>
                    <a:pt x="9133" y="1562"/>
                    <a:pt x="9096" y="1514"/>
                  </a:cubicBezTo>
                  <a:cubicBezTo>
                    <a:pt x="9072" y="1514"/>
                    <a:pt x="9052" y="1507"/>
                    <a:pt x="9033" y="1501"/>
                  </a:cubicBezTo>
                  <a:cubicBezTo>
                    <a:pt x="9018" y="1495"/>
                    <a:pt x="9002" y="1491"/>
                    <a:pt x="9038" y="1482"/>
                  </a:cubicBezTo>
                  <a:cubicBezTo>
                    <a:pt x="9043" y="1491"/>
                    <a:pt x="9061" y="1498"/>
                    <a:pt x="9217" y="1515"/>
                  </a:cubicBezTo>
                  <a:cubicBezTo>
                    <a:pt x="9218" y="1501"/>
                    <a:pt x="9195" y="1494"/>
                    <a:pt x="9228" y="1477"/>
                  </a:cubicBezTo>
                  <a:cubicBezTo>
                    <a:pt x="9233" y="1481"/>
                    <a:pt x="9245" y="1486"/>
                    <a:pt x="9265" y="1486"/>
                  </a:cubicBezTo>
                  <a:cubicBezTo>
                    <a:pt x="9267" y="1486"/>
                    <a:pt x="9270" y="1486"/>
                    <a:pt x="9273" y="1486"/>
                  </a:cubicBezTo>
                  <a:cubicBezTo>
                    <a:pt x="9274" y="1486"/>
                    <a:pt x="9276" y="1486"/>
                    <a:pt x="9278" y="1486"/>
                  </a:cubicBezTo>
                  <a:cubicBezTo>
                    <a:pt x="9305" y="1486"/>
                    <a:pt x="9318" y="1498"/>
                    <a:pt x="9267" y="1560"/>
                  </a:cubicBezTo>
                  <a:cubicBezTo>
                    <a:pt x="9306" y="1561"/>
                    <a:pt x="9310" y="1571"/>
                    <a:pt x="9571" y="1734"/>
                  </a:cubicBezTo>
                  <a:cubicBezTo>
                    <a:pt x="9563" y="1749"/>
                    <a:pt x="9572" y="1765"/>
                    <a:pt x="9616" y="1797"/>
                  </a:cubicBezTo>
                  <a:cubicBezTo>
                    <a:pt x="9634" y="1788"/>
                    <a:pt x="9663" y="1753"/>
                    <a:pt x="9709" y="1679"/>
                  </a:cubicBezTo>
                  <a:cubicBezTo>
                    <a:pt x="9727" y="1679"/>
                    <a:pt x="9740" y="1678"/>
                    <a:pt x="9772" y="1652"/>
                  </a:cubicBezTo>
                  <a:cubicBezTo>
                    <a:pt x="9783" y="1633"/>
                    <a:pt x="9807" y="1620"/>
                    <a:pt x="9830" y="1607"/>
                  </a:cubicBezTo>
                  <a:lnTo>
                    <a:pt x="9830" y="1608"/>
                  </a:lnTo>
                  <a:cubicBezTo>
                    <a:pt x="9865" y="1589"/>
                    <a:pt x="9901" y="1569"/>
                    <a:pt x="9808" y="1511"/>
                  </a:cubicBezTo>
                  <a:cubicBezTo>
                    <a:pt x="9830" y="1473"/>
                    <a:pt x="9801" y="1441"/>
                    <a:pt x="9662" y="1417"/>
                  </a:cubicBezTo>
                  <a:cubicBezTo>
                    <a:pt x="9650" y="1422"/>
                    <a:pt x="9640" y="1427"/>
                    <a:pt x="9621" y="1427"/>
                  </a:cubicBezTo>
                  <a:cubicBezTo>
                    <a:pt x="9592" y="1427"/>
                    <a:pt x="9545" y="1417"/>
                    <a:pt x="9447" y="1383"/>
                  </a:cubicBezTo>
                  <a:cubicBezTo>
                    <a:pt x="9429" y="1374"/>
                    <a:pt x="9409" y="1373"/>
                    <a:pt x="9390" y="1373"/>
                  </a:cubicBezTo>
                  <a:cubicBezTo>
                    <a:pt x="9381" y="1371"/>
                    <a:pt x="9372" y="1370"/>
                    <a:pt x="9363" y="1370"/>
                  </a:cubicBezTo>
                  <a:cubicBezTo>
                    <a:pt x="9352" y="1370"/>
                    <a:pt x="9340" y="1372"/>
                    <a:pt x="9327" y="1376"/>
                  </a:cubicBezTo>
                  <a:cubicBezTo>
                    <a:pt x="9291" y="1363"/>
                    <a:pt x="9225" y="1339"/>
                    <a:pt x="9143" y="1339"/>
                  </a:cubicBezTo>
                  <a:cubicBezTo>
                    <a:pt x="9123" y="1339"/>
                    <a:pt x="9103" y="1340"/>
                    <a:pt x="9082" y="1344"/>
                  </a:cubicBezTo>
                  <a:cubicBezTo>
                    <a:pt x="9047" y="1334"/>
                    <a:pt x="9031" y="1317"/>
                    <a:pt x="8994" y="1274"/>
                  </a:cubicBezTo>
                  <a:cubicBezTo>
                    <a:pt x="8983" y="1254"/>
                    <a:pt x="8970" y="1233"/>
                    <a:pt x="8920" y="1228"/>
                  </a:cubicBezTo>
                  <a:cubicBezTo>
                    <a:pt x="8917" y="1227"/>
                    <a:pt x="8914" y="1227"/>
                    <a:pt x="8911" y="1227"/>
                  </a:cubicBezTo>
                  <a:cubicBezTo>
                    <a:pt x="8895" y="1227"/>
                    <a:pt x="8872" y="1236"/>
                    <a:pt x="8795" y="1279"/>
                  </a:cubicBezTo>
                  <a:cubicBezTo>
                    <a:pt x="8788" y="1278"/>
                    <a:pt x="8772" y="1268"/>
                    <a:pt x="8760" y="1243"/>
                  </a:cubicBezTo>
                  <a:cubicBezTo>
                    <a:pt x="8769" y="1231"/>
                    <a:pt x="8760" y="1219"/>
                    <a:pt x="8730" y="1208"/>
                  </a:cubicBezTo>
                  <a:cubicBezTo>
                    <a:pt x="8722" y="1206"/>
                    <a:pt x="8713" y="1204"/>
                    <a:pt x="8703" y="1204"/>
                  </a:cubicBezTo>
                  <a:close/>
                  <a:moveTo>
                    <a:pt x="11182" y="1767"/>
                  </a:moveTo>
                  <a:cubicBezTo>
                    <a:pt x="11138" y="1797"/>
                    <a:pt x="11141" y="1809"/>
                    <a:pt x="11156" y="1822"/>
                  </a:cubicBezTo>
                  <a:cubicBezTo>
                    <a:pt x="11175" y="1838"/>
                    <a:pt x="11216" y="1851"/>
                    <a:pt x="11269" y="1859"/>
                  </a:cubicBezTo>
                  <a:cubicBezTo>
                    <a:pt x="11301" y="1919"/>
                    <a:pt x="11330" y="1932"/>
                    <a:pt x="11359" y="1946"/>
                  </a:cubicBezTo>
                  <a:cubicBezTo>
                    <a:pt x="11428" y="1979"/>
                    <a:pt x="11479" y="2002"/>
                    <a:pt x="11503" y="2002"/>
                  </a:cubicBezTo>
                  <a:cubicBezTo>
                    <a:pt x="11507" y="2002"/>
                    <a:pt x="11510" y="2002"/>
                    <a:pt x="11513" y="2000"/>
                  </a:cubicBezTo>
                  <a:cubicBezTo>
                    <a:pt x="11520" y="1967"/>
                    <a:pt x="11529" y="1960"/>
                    <a:pt x="11518" y="1946"/>
                  </a:cubicBezTo>
                  <a:cubicBezTo>
                    <a:pt x="11496" y="1919"/>
                    <a:pt x="11369" y="1859"/>
                    <a:pt x="11315" y="1850"/>
                  </a:cubicBezTo>
                  <a:cubicBezTo>
                    <a:pt x="11302" y="1841"/>
                    <a:pt x="11291" y="1833"/>
                    <a:pt x="11280" y="1823"/>
                  </a:cubicBezTo>
                  <a:cubicBezTo>
                    <a:pt x="11255" y="1802"/>
                    <a:pt x="11227" y="1781"/>
                    <a:pt x="11182" y="1767"/>
                  </a:cubicBezTo>
                  <a:close/>
                  <a:moveTo>
                    <a:pt x="13509" y="1905"/>
                  </a:moveTo>
                  <a:cubicBezTo>
                    <a:pt x="13530" y="1905"/>
                    <a:pt x="13560" y="1905"/>
                    <a:pt x="13606" y="1905"/>
                  </a:cubicBezTo>
                  <a:cubicBezTo>
                    <a:pt x="13625" y="1914"/>
                    <a:pt x="13644" y="1919"/>
                    <a:pt x="13701" y="1933"/>
                  </a:cubicBezTo>
                  <a:cubicBezTo>
                    <a:pt x="13715" y="1937"/>
                    <a:pt x="13729" y="1943"/>
                    <a:pt x="13743" y="1950"/>
                  </a:cubicBezTo>
                  <a:cubicBezTo>
                    <a:pt x="13788" y="1968"/>
                    <a:pt x="13834" y="1986"/>
                    <a:pt x="13926" y="1996"/>
                  </a:cubicBezTo>
                  <a:cubicBezTo>
                    <a:pt x="13965" y="2011"/>
                    <a:pt x="14006" y="2029"/>
                    <a:pt x="14045" y="2050"/>
                  </a:cubicBezTo>
                  <a:cubicBezTo>
                    <a:pt x="14068" y="2063"/>
                    <a:pt x="14090" y="2075"/>
                    <a:pt x="14172" y="2085"/>
                  </a:cubicBezTo>
                  <a:cubicBezTo>
                    <a:pt x="14202" y="2089"/>
                    <a:pt x="14234" y="2099"/>
                    <a:pt x="14264" y="2109"/>
                  </a:cubicBezTo>
                  <a:cubicBezTo>
                    <a:pt x="14282" y="2114"/>
                    <a:pt x="14299" y="2121"/>
                    <a:pt x="14367" y="2138"/>
                  </a:cubicBezTo>
                  <a:cubicBezTo>
                    <a:pt x="14458" y="2162"/>
                    <a:pt x="14493" y="2185"/>
                    <a:pt x="14517" y="2202"/>
                  </a:cubicBezTo>
                  <a:cubicBezTo>
                    <a:pt x="14533" y="2212"/>
                    <a:pt x="14546" y="2220"/>
                    <a:pt x="14593" y="2236"/>
                  </a:cubicBezTo>
                  <a:cubicBezTo>
                    <a:pt x="14623" y="2250"/>
                    <a:pt x="14652" y="2264"/>
                    <a:pt x="14678" y="2284"/>
                  </a:cubicBezTo>
                  <a:cubicBezTo>
                    <a:pt x="14659" y="2282"/>
                    <a:pt x="14639" y="2277"/>
                    <a:pt x="14621" y="2273"/>
                  </a:cubicBezTo>
                  <a:cubicBezTo>
                    <a:pt x="14588" y="2265"/>
                    <a:pt x="14557" y="2258"/>
                    <a:pt x="14529" y="2258"/>
                  </a:cubicBezTo>
                  <a:cubicBezTo>
                    <a:pt x="14517" y="2258"/>
                    <a:pt x="14506" y="2259"/>
                    <a:pt x="14496" y="2262"/>
                  </a:cubicBezTo>
                  <a:cubicBezTo>
                    <a:pt x="14491" y="2263"/>
                    <a:pt x="14486" y="2264"/>
                    <a:pt x="14480" y="2264"/>
                  </a:cubicBezTo>
                  <a:cubicBezTo>
                    <a:pt x="14453" y="2264"/>
                    <a:pt x="14413" y="2250"/>
                    <a:pt x="14358" y="2222"/>
                  </a:cubicBezTo>
                  <a:cubicBezTo>
                    <a:pt x="14333" y="2209"/>
                    <a:pt x="14306" y="2197"/>
                    <a:pt x="14190" y="2176"/>
                  </a:cubicBezTo>
                  <a:cubicBezTo>
                    <a:pt x="14163" y="2165"/>
                    <a:pt x="14137" y="2151"/>
                    <a:pt x="14112" y="2137"/>
                  </a:cubicBezTo>
                  <a:cubicBezTo>
                    <a:pt x="14096" y="2127"/>
                    <a:pt x="14076" y="2117"/>
                    <a:pt x="14034" y="2096"/>
                  </a:cubicBezTo>
                  <a:cubicBezTo>
                    <a:pt x="14001" y="2081"/>
                    <a:pt x="13963" y="2063"/>
                    <a:pt x="13885" y="2053"/>
                  </a:cubicBezTo>
                  <a:cubicBezTo>
                    <a:pt x="13850" y="2049"/>
                    <a:pt x="13822" y="2045"/>
                    <a:pt x="13802" y="2015"/>
                  </a:cubicBezTo>
                  <a:cubicBezTo>
                    <a:pt x="13799" y="2013"/>
                    <a:pt x="13799" y="2011"/>
                    <a:pt x="13707" y="1993"/>
                  </a:cubicBezTo>
                  <a:cubicBezTo>
                    <a:pt x="13686" y="1986"/>
                    <a:pt x="13637" y="1971"/>
                    <a:pt x="13560" y="1947"/>
                  </a:cubicBezTo>
                  <a:cubicBezTo>
                    <a:pt x="13546" y="1939"/>
                    <a:pt x="13531" y="1933"/>
                    <a:pt x="13516" y="1928"/>
                  </a:cubicBezTo>
                  <a:cubicBezTo>
                    <a:pt x="13499" y="1921"/>
                    <a:pt x="13482" y="1914"/>
                    <a:pt x="13468" y="1905"/>
                  </a:cubicBezTo>
                  <a:cubicBezTo>
                    <a:pt x="13468" y="1905"/>
                    <a:pt x="13468" y="1905"/>
                    <a:pt x="13509" y="1905"/>
                  </a:cubicBezTo>
                  <a:close/>
                  <a:moveTo>
                    <a:pt x="14754" y="2165"/>
                  </a:moveTo>
                  <a:lnTo>
                    <a:pt x="14754" y="2165"/>
                  </a:lnTo>
                  <a:cubicBezTo>
                    <a:pt x="14798" y="2206"/>
                    <a:pt x="14839" y="2248"/>
                    <a:pt x="14869" y="2305"/>
                  </a:cubicBezTo>
                  <a:cubicBezTo>
                    <a:pt x="14869" y="2306"/>
                    <a:pt x="14869" y="2306"/>
                    <a:pt x="14869" y="2306"/>
                  </a:cubicBezTo>
                  <a:cubicBezTo>
                    <a:pt x="14866" y="2306"/>
                    <a:pt x="14853" y="2297"/>
                    <a:pt x="14751" y="2220"/>
                  </a:cubicBezTo>
                  <a:cubicBezTo>
                    <a:pt x="14761" y="2209"/>
                    <a:pt x="14770" y="2198"/>
                    <a:pt x="14754" y="2165"/>
                  </a:cubicBezTo>
                  <a:close/>
                  <a:moveTo>
                    <a:pt x="12210" y="1518"/>
                  </a:moveTo>
                  <a:cubicBezTo>
                    <a:pt x="12238" y="1533"/>
                    <a:pt x="12263" y="1548"/>
                    <a:pt x="12274" y="1571"/>
                  </a:cubicBezTo>
                  <a:cubicBezTo>
                    <a:pt x="12295" y="1574"/>
                    <a:pt x="12306" y="1569"/>
                    <a:pt x="12314" y="1593"/>
                  </a:cubicBezTo>
                  <a:cubicBezTo>
                    <a:pt x="12320" y="1597"/>
                    <a:pt x="12339" y="1610"/>
                    <a:pt x="12369" y="1611"/>
                  </a:cubicBezTo>
                  <a:cubicBezTo>
                    <a:pt x="12379" y="1606"/>
                    <a:pt x="12390" y="1603"/>
                    <a:pt x="12403" y="1603"/>
                  </a:cubicBezTo>
                  <a:cubicBezTo>
                    <a:pt x="12435" y="1603"/>
                    <a:pt x="12476" y="1620"/>
                    <a:pt x="12530" y="1642"/>
                  </a:cubicBezTo>
                  <a:cubicBezTo>
                    <a:pt x="12539" y="1645"/>
                    <a:pt x="12547" y="1648"/>
                    <a:pt x="12557" y="1648"/>
                  </a:cubicBezTo>
                  <a:cubicBezTo>
                    <a:pt x="12570" y="1648"/>
                    <a:pt x="12586" y="1643"/>
                    <a:pt x="12613" y="1629"/>
                  </a:cubicBezTo>
                  <a:cubicBezTo>
                    <a:pt x="12613" y="1629"/>
                    <a:pt x="12615" y="1629"/>
                    <a:pt x="12616" y="1629"/>
                  </a:cubicBezTo>
                  <a:cubicBezTo>
                    <a:pt x="12624" y="1629"/>
                    <a:pt x="12641" y="1631"/>
                    <a:pt x="12659" y="1635"/>
                  </a:cubicBezTo>
                  <a:cubicBezTo>
                    <a:pt x="12666" y="1636"/>
                    <a:pt x="12673" y="1636"/>
                    <a:pt x="12679" y="1636"/>
                  </a:cubicBezTo>
                  <a:cubicBezTo>
                    <a:pt x="12690" y="1636"/>
                    <a:pt x="12700" y="1635"/>
                    <a:pt x="12706" y="1632"/>
                  </a:cubicBezTo>
                  <a:cubicBezTo>
                    <a:pt x="12723" y="1622"/>
                    <a:pt x="12718" y="1604"/>
                    <a:pt x="12718" y="1574"/>
                  </a:cubicBezTo>
                  <a:lnTo>
                    <a:pt x="12718" y="1574"/>
                  </a:lnTo>
                  <a:cubicBezTo>
                    <a:pt x="12724" y="1574"/>
                    <a:pt x="12729" y="1575"/>
                    <a:pt x="12735" y="1575"/>
                  </a:cubicBezTo>
                  <a:cubicBezTo>
                    <a:pt x="12760" y="1575"/>
                    <a:pt x="12800" y="1565"/>
                    <a:pt x="12928" y="1522"/>
                  </a:cubicBezTo>
                  <a:cubicBezTo>
                    <a:pt x="12992" y="1551"/>
                    <a:pt x="13031" y="1585"/>
                    <a:pt x="13089" y="1642"/>
                  </a:cubicBezTo>
                  <a:cubicBezTo>
                    <a:pt x="13107" y="1668"/>
                    <a:pt x="13142" y="1692"/>
                    <a:pt x="13187" y="1777"/>
                  </a:cubicBezTo>
                  <a:cubicBezTo>
                    <a:pt x="13176" y="1784"/>
                    <a:pt x="13155" y="1785"/>
                    <a:pt x="13086" y="1788"/>
                  </a:cubicBezTo>
                  <a:cubicBezTo>
                    <a:pt x="13067" y="1798"/>
                    <a:pt x="13067" y="1812"/>
                    <a:pt x="13067" y="1824"/>
                  </a:cubicBezTo>
                  <a:cubicBezTo>
                    <a:pt x="13067" y="1837"/>
                    <a:pt x="13068" y="1852"/>
                    <a:pt x="13045" y="1865"/>
                  </a:cubicBezTo>
                  <a:cubicBezTo>
                    <a:pt x="13022" y="1877"/>
                    <a:pt x="12985" y="1883"/>
                    <a:pt x="12953" y="1886"/>
                  </a:cubicBezTo>
                  <a:cubicBezTo>
                    <a:pt x="12930" y="1889"/>
                    <a:pt x="12912" y="1896"/>
                    <a:pt x="12900" y="1901"/>
                  </a:cubicBezTo>
                  <a:cubicBezTo>
                    <a:pt x="12876" y="1912"/>
                    <a:pt x="12841" y="1916"/>
                    <a:pt x="12808" y="1919"/>
                  </a:cubicBezTo>
                  <a:cubicBezTo>
                    <a:pt x="12777" y="1923"/>
                    <a:pt x="12745" y="1926"/>
                    <a:pt x="12692" y="1933"/>
                  </a:cubicBezTo>
                  <a:cubicBezTo>
                    <a:pt x="12682" y="1932"/>
                    <a:pt x="12671" y="1931"/>
                    <a:pt x="12662" y="1931"/>
                  </a:cubicBezTo>
                  <a:cubicBezTo>
                    <a:pt x="12639" y="1931"/>
                    <a:pt x="12618" y="1935"/>
                    <a:pt x="12603" y="1943"/>
                  </a:cubicBezTo>
                  <a:cubicBezTo>
                    <a:pt x="12582" y="1955"/>
                    <a:pt x="12575" y="1974"/>
                    <a:pt x="12582" y="1993"/>
                  </a:cubicBezTo>
                  <a:cubicBezTo>
                    <a:pt x="12579" y="1996"/>
                    <a:pt x="12579" y="2000"/>
                    <a:pt x="12632" y="2066"/>
                  </a:cubicBezTo>
                  <a:cubicBezTo>
                    <a:pt x="12688" y="2082"/>
                    <a:pt x="12686" y="2100"/>
                    <a:pt x="12607" y="2134"/>
                  </a:cubicBezTo>
                  <a:cubicBezTo>
                    <a:pt x="12599" y="2133"/>
                    <a:pt x="12591" y="2132"/>
                    <a:pt x="12584" y="2132"/>
                  </a:cubicBezTo>
                  <a:cubicBezTo>
                    <a:pt x="12560" y="2132"/>
                    <a:pt x="12543" y="2138"/>
                    <a:pt x="12526" y="2144"/>
                  </a:cubicBezTo>
                  <a:cubicBezTo>
                    <a:pt x="12512" y="2149"/>
                    <a:pt x="12497" y="2154"/>
                    <a:pt x="12469" y="2154"/>
                  </a:cubicBezTo>
                  <a:cubicBezTo>
                    <a:pt x="12445" y="2154"/>
                    <a:pt x="12411" y="2150"/>
                    <a:pt x="12359" y="2139"/>
                  </a:cubicBezTo>
                  <a:cubicBezTo>
                    <a:pt x="12355" y="2139"/>
                    <a:pt x="12350" y="2139"/>
                    <a:pt x="12346" y="2139"/>
                  </a:cubicBezTo>
                  <a:cubicBezTo>
                    <a:pt x="12291" y="2139"/>
                    <a:pt x="12251" y="2148"/>
                    <a:pt x="12210" y="2172"/>
                  </a:cubicBezTo>
                  <a:cubicBezTo>
                    <a:pt x="12191" y="2182"/>
                    <a:pt x="12171" y="2191"/>
                    <a:pt x="12136" y="2191"/>
                  </a:cubicBezTo>
                  <a:cubicBezTo>
                    <a:pt x="12102" y="2191"/>
                    <a:pt x="12054" y="2183"/>
                    <a:pt x="11981" y="2159"/>
                  </a:cubicBezTo>
                  <a:cubicBezTo>
                    <a:pt x="11977" y="2131"/>
                    <a:pt x="11973" y="2106"/>
                    <a:pt x="11829" y="2053"/>
                  </a:cubicBezTo>
                  <a:cubicBezTo>
                    <a:pt x="11823" y="2041"/>
                    <a:pt x="11818" y="2030"/>
                    <a:pt x="11779" y="2030"/>
                  </a:cubicBezTo>
                  <a:cubicBezTo>
                    <a:pt x="11768" y="2030"/>
                    <a:pt x="11753" y="2031"/>
                    <a:pt x="11734" y="2034"/>
                  </a:cubicBezTo>
                  <a:cubicBezTo>
                    <a:pt x="11730" y="2033"/>
                    <a:pt x="11726" y="2033"/>
                    <a:pt x="11722" y="2033"/>
                  </a:cubicBezTo>
                  <a:cubicBezTo>
                    <a:pt x="11707" y="2033"/>
                    <a:pt x="11688" y="2037"/>
                    <a:pt x="11662" y="2063"/>
                  </a:cubicBezTo>
                  <a:cubicBezTo>
                    <a:pt x="11659" y="2075"/>
                    <a:pt x="11656" y="2092"/>
                    <a:pt x="11619" y="2112"/>
                  </a:cubicBezTo>
                  <a:cubicBezTo>
                    <a:pt x="11616" y="2111"/>
                    <a:pt x="11614" y="2111"/>
                    <a:pt x="11611" y="2111"/>
                  </a:cubicBezTo>
                  <a:cubicBezTo>
                    <a:pt x="11590" y="2111"/>
                    <a:pt x="11569" y="2118"/>
                    <a:pt x="11529" y="2146"/>
                  </a:cubicBezTo>
                  <a:cubicBezTo>
                    <a:pt x="11504" y="2170"/>
                    <a:pt x="11489" y="2184"/>
                    <a:pt x="11440" y="2211"/>
                  </a:cubicBezTo>
                  <a:cubicBezTo>
                    <a:pt x="11362" y="2252"/>
                    <a:pt x="11312" y="2304"/>
                    <a:pt x="11280" y="2400"/>
                  </a:cubicBezTo>
                  <a:cubicBezTo>
                    <a:pt x="11269" y="2410"/>
                    <a:pt x="11255" y="2421"/>
                    <a:pt x="11276" y="2457"/>
                  </a:cubicBezTo>
                  <a:cubicBezTo>
                    <a:pt x="11267" y="2467"/>
                    <a:pt x="11255" y="2475"/>
                    <a:pt x="11239" y="2484"/>
                  </a:cubicBezTo>
                  <a:cubicBezTo>
                    <a:pt x="11223" y="2494"/>
                    <a:pt x="11205" y="2501"/>
                    <a:pt x="11188" y="2509"/>
                  </a:cubicBezTo>
                  <a:cubicBezTo>
                    <a:pt x="11180" y="2512"/>
                    <a:pt x="11172" y="2515"/>
                    <a:pt x="11154" y="2515"/>
                  </a:cubicBezTo>
                  <a:cubicBezTo>
                    <a:pt x="11131" y="2515"/>
                    <a:pt x="11090" y="2510"/>
                    <a:pt x="11009" y="2491"/>
                  </a:cubicBezTo>
                  <a:cubicBezTo>
                    <a:pt x="11032" y="2471"/>
                    <a:pt x="11062" y="2452"/>
                    <a:pt x="11110" y="2356"/>
                  </a:cubicBezTo>
                  <a:cubicBezTo>
                    <a:pt x="11139" y="2332"/>
                    <a:pt x="11135" y="2308"/>
                    <a:pt x="11033" y="2226"/>
                  </a:cubicBezTo>
                  <a:cubicBezTo>
                    <a:pt x="11015" y="2223"/>
                    <a:pt x="11000" y="2216"/>
                    <a:pt x="10984" y="2205"/>
                  </a:cubicBezTo>
                  <a:cubicBezTo>
                    <a:pt x="10983" y="2191"/>
                    <a:pt x="10973" y="2179"/>
                    <a:pt x="10951" y="2000"/>
                  </a:cubicBezTo>
                  <a:cubicBezTo>
                    <a:pt x="10937" y="1968"/>
                    <a:pt x="10916" y="1961"/>
                    <a:pt x="10894" y="1954"/>
                  </a:cubicBezTo>
                  <a:cubicBezTo>
                    <a:pt x="10874" y="1949"/>
                    <a:pt x="10852" y="1943"/>
                    <a:pt x="10825" y="1914"/>
                  </a:cubicBezTo>
                  <a:cubicBezTo>
                    <a:pt x="10832" y="1901"/>
                    <a:pt x="10844" y="1891"/>
                    <a:pt x="10859" y="1884"/>
                  </a:cubicBezTo>
                  <a:cubicBezTo>
                    <a:pt x="10884" y="1870"/>
                    <a:pt x="10919" y="1866"/>
                    <a:pt x="10945" y="1863"/>
                  </a:cubicBezTo>
                  <a:cubicBezTo>
                    <a:pt x="10965" y="1861"/>
                    <a:pt x="10980" y="1859"/>
                    <a:pt x="11026" y="1717"/>
                  </a:cubicBezTo>
                  <a:cubicBezTo>
                    <a:pt x="11037" y="1711"/>
                    <a:pt x="11052" y="1708"/>
                    <a:pt x="11070" y="1708"/>
                  </a:cubicBezTo>
                  <a:cubicBezTo>
                    <a:pt x="11094" y="1708"/>
                    <a:pt x="11126" y="1714"/>
                    <a:pt x="11164" y="1727"/>
                  </a:cubicBezTo>
                  <a:cubicBezTo>
                    <a:pt x="11187" y="1735"/>
                    <a:pt x="11212" y="1745"/>
                    <a:pt x="11238" y="1745"/>
                  </a:cubicBezTo>
                  <a:cubicBezTo>
                    <a:pt x="11253" y="1752"/>
                    <a:pt x="11269" y="1755"/>
                    <a:pt x="11284" y="1755"/>
                  </a:cubicBezTo>
                  <a:cubicBezTo>
                    <a:pt x="11295" y="1758"/>
                    <a:pt x="11305" y="1759"/>
                    <a:pt x="11319" y="1759"/>
                  </a:cubicBezTo>
                  <a:cubicBezTo>
                    <a:pt x="11337" y="1759"/>
                    <a:pt x="11364" y="1757"/>
                    <a:pt x="11412" y="1756"/>
                  </a:cubicBezTo>
                  <a:cubicBezTo>
                    <a:pt x="11435" y="1766"/>
                    <a:pt x="11457" y="1767"/>
                    <a:pt x="11489" y="1767"/>
                  </a:cubicBezTo>
                  <a:cubicBezTo>
                    <a:pt x="11495" y="1768"/>
                    <a:pt x="11500" y="1769"/>
                    <a:pt x="11506" y="1769"/>
                  </a:cubicBezTo>
                  <a:cubicBezTo>
                    <a:pt x="11524" y="1769"/>
                    <a:pt x="11546" y="1765"/>
                    <a:pt x="11605" y="1763"/>
                  </a:cubicBezTo>
                  <a:cubicBezTo>
                    <a:pt x="11612" y="1765"/>
                    <a:pt x="11618" y="1766"/>
                    <a:pt x="11624" y="1766"/>
                  </a:cubicBezTo>
                  <a:cubicBezTo>
                    <a:pt x="11637" y="1766"/>
                    <a:pt x="11646" y="1761"/>
                    <a:pt x="11656" y="1756"/>
                  </a:cubicBezTo>
                  <a:cubicBezTo>
                    <a:pt x="11684" y="1770"/>
                    <a:pt x="11693" y="1771"/>
                    <a:pt x="11734" y="1774"/>
                  </a:cubicBezTo>
                  <a:cubicBezTo>
                    <a:pt x="11737" y="1774"/>
                    <a:pt x="11740" y="1774"/>
                    <a:pt x="11743" y="1774"/>
                  </a:cubicBezTo>
                  <a:cubicBezTo>
                    <a:pt x="11773" y="1774"/>
                    <a:pt x="11815" y="1787"/>
                    <a:pt x="11842" y="1806"/>
                  </a:cubicBezTo>
                  <a:cubicBezTo>
                    <a:pt x="11868" y="1826"/>
                    <a:pt x="11871" y="1845"/>
                    <a:pt x="11808" y="1889"/>
                  </a:cubicBezTo>
                  <a:cubicBezTo>
                    <a:pt x="11797" y="1896"/>
                    <a:pt x="11783" y="1898"/>
                    <a:pt x="11745" y="1933"/>
                  </a:cubicBezTo>
                  <a:cubicBezTo>
                    <a:pt x="11761" y="1947"/>
                    <a:pt x="11776" y="1955"/>
                    <a:pt x="11831" y="1958"/>
                  </a:cubicBezTo>
                  <a:cubicBezTo>
                    <a:pt x="11881" y="1954"/>
                    <a:pt x="11906" y="1953"/>
                    <a:pt x="12013" y="1930"/>
                  </a:cubicBezTo>
                  <a:cubicBezTo>
                    <a:pt x="12010" y="1922"/>
                    <a:pt x="11992" y="1912"/>
                    <a:pt x="11956" y="1844"/>
                  </a:cubicBezTo>
                  <a:cubicBezTo>
                    <a:pt x="11952" y="1831"/>
                    <a:pt x="11941" y="1817"/>
                    <a:pt x="11928" y="1805"/>
                  </a:cubicBezTo>
                  <a:cubicBezTo>
                    <a:pt x="11916" y="1792"/>
                    <a:pt x="11904" y="1778"/>
                    <a:pt x="11815" y="1739"/>
                  </a:cubicBezTo>
                  <a:cubicBezTo>
                    <a:pt x="11797" y="1730"/>
                    <a:pt x="11786" y="1720"/>
                    <a:pt x="11883" y="1685"/>
                  </a:cubicBezTo>
                  <a:cubicBezTo>
                    <a:pt x="11868" y="1674"/>
                    <a:pt x="11850" y="1671"/>
                    <a:pt x="11817" y="1667"/>
                  </a:cubicBezTo>
                  <a:cubicBezTo>
                    <a:pt x="11796" y="1659"/>
                    <a:pt x="11778" y="1656"/>
                    <a:pt x="11754" y="1656"/>
                  </a:cubicBezTo>
                  <a:cubicBezTo>
                    <a:pt x="11730" y="1656"/>
                    <a:pt x="11702" y="1659"/>
                    <a:pt x="11659" y="1663"/>
                  </a:cubicBezTo>
                  <a:cubicBezTo>
                    <a:pt x="11652" y="1663"/>
                    <a:pt x="11645" y="1664"/>
                    <a:pt x="11636" y="1664"/>
                  </a:cubicBezTo>
                  <a:cubicBezTo>
                    <a:pt x="11620" y="1664"/>
                    <a:pt x="11597" y="1662"/>
                    <a:pt x="11550" y="1657"/>
                  </a:cubicBezTo>
                  <a:cubicBezTo>
                    <a:pt x="11544" y="1660"/>
                    <a:pt x="11536" y="1662"/>
                    <a:pt x="11524" y="1662"/>
                  </a:cubicBezTo>
                  <a:cubicBezTo>
                    <a:pt x="11502" y="1662"/>
                    <a:pt x="11466" y="1657"/>
                    <a:pt x="11398" y="1645"/>
                  </a:cubicBezTo>
                  <a:cubicBezTo>
                    <a:pt x="11365" y="1632"/>
                    <a:pt x="11329" y="1618"/>
                    <a:pt x="11228" y="1615"/>
                  </a:cubicBezTo>
                  <a:cubicBezTo>
                    <a:pt x="11164" y="1606"/>
                    <a:pt x="11154" y="1594"/>
                    <a:pt x="11141" y="1541"/>
                  </a:cubicBezTo>
                  <a:lnTo>
                    <a:pt x="11141" y="1541"/>
                  </a:lnTo>
                  <a:cubicBezTo>
                    <a:pt x="11149" y="1546"/>
                    <a:pt x="11172" y="1558"/>
                    <a:pt x="11222" y="1558"/>
                  </a:cubicBezTo>
                  <a:cubicBezTo>
                    <a:pt x="11245" y="1558"/>
                    <a:pt x="11272" y="1556"/>
                    <a:pt x="11306" y="1550"/>
                  </a:cubicBezTo>
                  <a:cubicBezTo>
                    <a:pt x="11318" y="1557"/>
                    <a:pt x="11347" y="1575"/>
                    <a:pt x="11436" y="1578"/>
                  </a:cubicBezTo>
                  <a:cubicBezTo>
                    <a:pt x="11460" y="1573"/>
                    <a:pt x="11486" y="1571"/>
                    <a:pt x="11514" y="1571"/>
                  </a:cubicBezTo>
                  <a:cubicBezTo>
                    <a:pt x="11535" y="1571"/>
                    <a:pt x="11557" y="1572"/>
                    <a:pt x="11578" y="1574"/>
                  </a:cubicBezTo>
                  <a:cubicBezTo>
                    <a:pt x="11607" y="1575"/>
                    <a:pt x="11637" y="1576"/>
                    <a:pt x="11684" y="1578"/>
                  </a:cubicBezTo>
                  <a:cubicBezTo>
                    <a:pt x="11727" y="1582"/>
                    <a:pt x="11759" y="1587"/>
                    <a:pt x="11817" y="1624"/>
                  </a:cubicBezTo>
                  <a:cubicBezTo>
                    <a:pt x="11840" y="1642"/>
                    <a:pt x="11872" y="1666"/>
                    <a:pt x="11934" y="1668"/>
                  </a:cubicBezTo>
                  <a:cubicBezTo>
                    <a:pt x="11957" y="1682"/>
                    <a:pt x="11989" y="1700"/>
                    <a:pt x="12107" y="1734"/>
                  </a:cubicBezTo>
                  <a:cubicBezTo>
                    <a:pt x="12113" y="1737"/>
                    <a:pt x="12123" y="1739"/>
                    <a:pt x="12133" y="1739"/>
                  </a:cubicBezTo>
                  <a:cubicBezTo>
                    <a:pt x="12145" y="1739"/>
                    <a:pt x="12157" y="1736"/>
                    <a:pt x="12164" y="1727"/>
                  </a:cubicBezTo>
                  <a:cubicBezTo>
                    <a:pt x="12173" y="1735"/>
                    <a:pt x="12186" y="1746"/>
                    <a:pt x="12310" y="1774"/>
                  </a:cubicBezTo>
                  <a:cubicBezTo>
                    <a:pt x="12314" y="1775"/>
                    <a:pt x="12318" y="1776"/>
                    <a:pt x="12322" y="1776"/>
                  </a:cubicBezTo>
                  <a:cubicBezTo>
                    <a:pt x="12335" y="1776"/>
                    <a:pt x="12345" y="1765"/>
                    <a:pt x="12331" y="1707"/>
                  </a:cubicBezTo>
                  <a:cubicBezTo>
                    <a:pt x="12324" y="1698"/>
                    <a:pt x="12317" y="1688"/>
                    <a:pt x="12194" y="1615"/>
                  </a:cubicBezTo>
                  <a:cubicBezTo>
                    <a:pt x="12179" y="1615"/>
                    <a:pt x="12164" y="1610"/>
                    <a:pt x="12147" y="1606"/>
                  </a:cubicBezTo>
                  <a:cubicBezTo>
                    <a:pt x="12132" y="1601"/>
                    <a:pt x="12116" y="1597"/>
                    <a:pt x="12087" y="1583"/>
                  </a:cubicBezTo>
                  <a:lnTo>
                    <a:pt x="12087" y="1583"/>
                  </a:lnTo>
                  <a:cubicBezTo>
                    <a:pt x="12090" y="1584"/>
                    <a:pt x="12093" y="1584"/>
                    <a:pt x="12096" y="1584"/>
                  </a:cubicBezTo>
                  <a:cubicBezTo>
                    <a:pt x="12113" y="1584"/>
                    <a:pt x="12134" y="1574"/>
                    <a:pt x="12210" y="1518"/>
                  </a:cubicBezTo>
                  <a:close/>
                  <a:moveTo>
                    <a:pt x="3192" y="2906"/>
                  </a:moveTo>
                  <a:cubicBezTo>
                    <a:pt x="3035" y="2915"/>
                    <a:pt x="3001" y="2921"/>
                    <a:pt x="2976" y="2937"/>
                  </a:cubicBezTo>
                  <a:cubicBezTo>
                    <a:pt x="2955" y="3032"/>
                    <a:pt x="2990" y="3073"/>
                    <a:pt x="3034" y="3073"/>
                  </a:cubicBezTo>
                  <a:cubicBezTo>
                    <a:pt x="3037" y="3073"/>
                    <a:pt x="3040" y="3072"/>
                    <a:pt x="3043" y="3072"/>
                  </a:cubicBezTo>
                  <a:cubicBezTo>
                    <a:pt x="3064" y="3069"/>
                    <a:pt x="3085" y="3064"/>
                    <a:pt x="3102" y="3053"/>
                  </a:cubicBezTo>
                  <a:cubicBezTo>
                    <a:pt x="3118" y="3043"/>
                    <a:pt x="3132" y="3029"/>
                    <a:pt x="3142" y="3013"/>
                  </a:cubicBezTo>
                  <a:cubicBezTo>
                    <a:pt x="3149" y="2972"/>
                    <a:pt x="3135" y="2963"/>
                    <a:pt x="3123" y="2955"/>
                  </a:cubicBezTo>
                  <a:cubicBezTo>
                    <a:pt x="3127" y="2945"/>
                    <a:pt x="3146" y="2941"/>
                    <a:pt x="3163" y="2931"/>
                  </a:cubicBezTo>
                  <a:cubicBezTo>
                    <a:pt x="3176" y="2924"/>
                    <a:pt x="3184" y="2915"/>
                    <a:pt x="3194" y="2906"/>
                  </a:cubicBezTo>
                  <a:close/>
                  <a:moveTo>
                    <a:pt x="3124" y="2485"/>
                  </a:moveTo>
                  <a:cubicBezTo>
                    <a:pt x="3109" y="2485"/>
                    <a:pt x="3088" y="2489"/>
                    <a:pt x="3057" y="2501"/>
                  </a:cubicBezTo>
                  <a:cubicBezTo>
                    <a:pt x="3042" y="2503"/>
                    <a:pt x="3025" y="2507"/>
                    <a:pt x="2990" y="2531"/>
                  </a:cubicBezTo>
                  <a:cubicBezTo>
                    <a:pt x="2987" y="2521"/>
                    <a:pt x="2978" y="2518"/>
                    <a:pt x="2965" y="2518"/>
                  </a:cubicBezTo>
                  <a:cubicBezTo>
                    <a:pt x="2954" y="2518"/>
                    <a:pt x="2940" y="2520"/>
                    <a:pt x="2923" y="2521"/>
                  </a:cubicBezTo>
                  <a:cubicBezTo>
                    <a:pt x="2902" y="2509"/>
                    <a:pt x="2881" y="2504"/>
                    <a:pt x="2861" y="2504"/>
                  </a:cubicBezTo>
                  <a:cubicBezTo>
                    <a:pt x="2846" y="2504"/>
                    <a:pt x="2831" y="2507"/>
                    <a:pt x="2819" y="2512"/>
                  </a:cubicBezTo>
                  <a:cubicBezTo>
                    <a:pt x="2784" y="2516"/>
                    <a:pt x="2767" y="2519"/>
                    <a:pt x="2534" y="2552"/>
                  </a:cubicBezTo>
                  <a:cubicBezTo>
                    <a:pt x="2526" y="2549"/>
                    <a:pt x="2517" y="2547"/>
                    <a:pt x="2508" y="2547"/>
                  </a:cubicBezTo>
                  <a:cubicBezTo>
                    <a:pt x="2483" y="2547"/>
                    <a:pt x="2458" y="2558"/>
                    <a:pt x="2437" y="2567"/>
                  </a:cubicBezTo>
                  <a:cubicBezTo>
                    <a:pt x="2423" y="2573"/>
                    <a:pt x="2409" y="2580"/>
                    <a:pt x="2395" y="2583"/>
                  </a:cubicBezTo>
                  <a:cubicBezTo>
                    <a:pt x="2424" y="2556"/>
                    <a:pt x="2437" y="2544"/>
                    <a:pt x="2434" y="2537"/>
                  </a:cubicBezTo>
                  <a:cubicBezTo>
                    <a:pt x="2431" y="2531"/>
                    <a:pt x="2417" y="2530"/>
                    <a:pt x="2304" y="2520"/>
                  </a:cubicBezTo>
                  <a:cubicBezTo>
                    <a:pt x="2244" y="2537"/>
                    <a:pt x="2189" y="2560"/>
                    <a:pt x="2133" y="2593"/>
                  </a:cubicBezTo>
                  <a:cubicBezTo>
                    <a:pt x="2113" y="2604"/>
                    <a:pt x="2094" y="2618"/>
                    <a:pt x="1999" y="2664"/>
                  </a:cubicBezTo>
                  <a:cubicBezTo>
                    <a:pt x="1947" y="2701"/>
                    <a:pt x="1943" y="2710"/>
                    <a:pt x="1908" y="2867"/>
                  </a:cubicBezTo>
                  <a:cubicBezTo>
                    <a:pt x="1922" y="2880"/>
                    <a:pt x="1936" y="2895"/>
                    <a:pt x="1956" y="2895"/>
                  </a:cubicBezTo>
                  <a:cubicBezTo>
                    <a:pt x="1957" y="2895"/>
                    <a:pt x="1958" y="2895"/>
                    <a:pt x="1959" y="2895"/>
                  </a:cubicBezTo>
                  <a:cubicBezTo>
                    <a:pt x="1964" y="2894"/>
                    <a:pt x="1968" y="2894"/>
                    <a:pt x="1971" y="2894"/>
                  </a:cubicBezTo>
                  <a:cubicBezTo>
                    <a:pt x="1990" y="2894"/>
                    <a:pt x="1985" y="2904"/>
                    <a:pt x="1960" y="2928"/>
                  </a:cubicBezTo>
                  <a:cubicBezTo>
                    <a:pt x="1950" y="2908"/>
                    <a:pt x="1939" y="2906"/>
                    <a:pt x="1927" y="2905"/>
                  </a:cubicBezTo>
                  <a:cubicBezTo>
                    <a:pt x="1913" y="2903"/>
                    <a:pt x="1896" y="2901"/>
                    <a:pt x="1861" y="2813"/>
                  </a:cubicBezTo>
                  <a:cubicBezTo>
                    <a:pt x="1872" y="2796"/>
                    <a:pt x="1871" y="2781"/>
                    <a:pt x="1839" y="2749"/>
                  </a:cubicBezTo>
                  <a:cubicBezTo>
                    <a:pt x="1818" y="2761"/>
                    <a:pt x="1801" y="2772"/>
                    <a:pt x="1787" y="2781"/>
                  </a:cubicBezTo>
                  <a:cubicBezTo>
                    <a:pt x="1737" y="2811"/>
                    <a:pt x="1717" y="2823"/>
                    <a:pt x="1723" y="2838"/>
                  </a:cubicBezTo>
                  <a:cubicBezTo>
                    <a:pt x="1706" y="2869"/>
                    <a:pt x="1698" y="2898"/>
                    <a:pt x="1695" y="2956"/>
                  </a:cubicBezTo>
                  <a:cubicBezTo>
                    <a:pt x="1705" y="3002"/>
                    <a:pt x="1727" y="3044"/>
                    <a:pt x="1761" y="3079"/>
                  </a:cubicBezTo>
                  <a:cubicBezTo>
                    <a:pt x="1770" y="3089"/>
                    <a:pt x="1783" y="3097"/>
                    <a:pt x="1796" y="3105"/>
                  </a:cubicBezTo>
                  <a:cubicBezTo>
                    <a:pt x="1808" y="3115"/>
                    <a:pt x="1821" y="3124"/>
                    <a:pt x="1925" y="3124"/>
                  </a:cubicBezTo>
                  <a:cubicBezTo>
                    <a:pt x="1910" y="3132"/>
                    <a:pt x="1893" y="3145"/>
                    <a:pt x="1971" y="3170"/>
                  </a:cubicBezTo>
                  <a:cubicBezTo>
                    <a:pt x="1979" y="3175"/>
                    <a:pt x="1987" y="3177"/>
                    <a:pt x="1997" y="3177"/>
                  </a:cubicBezTo>
                  <a:cubicBezTo>
                    <a:pt x="2003" y="3177"/>
                    <a:pt x="2010" y="3176"/>
                    <a:pt x="2017" y="3174"/>
                  </a:cubicBezTo>
                  <a:cubicBezTo>
                    <a:pt x="2028" y="3177"/>
                    <a:pt x="2038" y="3178"/>
                    <a:pt x="2049" y="3178"/>
                  </a:cubicBezTo>
                  <a:cubicBezTo>
                    <a:pt x="2070" y="3178"/>
                    <a:pt x="2090" y="3173"/>
                    <a:pt x="2108" y="3163"/>
                  </a:cubicBezTo>
                  <a:cubicBezTo>
                    <a:pt x="2122" y="3154"/>
                    <a:pt x="2131" y="3143"/>
                    <a:pt x="2338" y="3066"/>
                  </a:cubicBezTo>
                  <a:cubicBezTo>
                    <a:pt x="2353" y="3057"/>
                    <a:pt x="2373" y="3047"/>
                    <a:pt x="2547" y="2970"/>
                  </a:cubicBezTo>
                  <a:cubicBezTo>
                    <a:pt x="2548" y="2972"/>
                    <a:pt x="2551" y="2974"/>
                    <a:pt x="2554" y="2974"/>
                  </a:cubicBezTo>
                  <a:cubicBezTo>
                    <a:pt x="2564" y="2974"/>
                    <a:pt x="2584" y="2954"/>
                    <a:pt x="2614" y="2862"/>
                  </a:cubicBezTo>
                  <a:cubicBezTo>
                    <a:pt x="2623" y="2856"/>
                    <a:pt x="2632" y="2855"/>
                    <a:pt x="2641" y="2855"/>
                  </a:cubicBezTo>
                  <a:cubicBezTo>
                    <a:pt x="2652" y="2855"/>
                    <a:pt x="2662" y="2857"/>
                    <a:pt x="2674" y="2860"/>
                  </a:cubicBezTo>
                  <a:cubicBezTo>
                    <a:pt x="2685" y="2863"/>
                    <a:pt x="2698" y="2867"/>
                    <a:pt x="2712" y="2867"/>
                  </a:cubicBezTo>
                  <a:cubicBezTo>
                    <a:pt x="2722" y="2867"/>
                    <a:pt x="2732" y="2865"/>
                    <a:pt x="2743" y="2860"/>
                  </a:cubicBezTo>
                  <a:cubicBezTo>
                    <a:pt x="2751" y="2870"/>
                    <a:pt x="2761" y="2875"/>
                    <a:pt x="2775" y="2875"/>
                  </a:cubicBezTo>
                  <a:cubicBezTo>
                    <a:pt x="2792" y="2875"/>
                    <a:pt x="2816" y="2869"/>
                    <a:pt x="2849" y="2862"/>
                  </a:cubicBezTo>
                  <a:cubicBezTo>
                    <a:pt x="2855" y="2859"/>
                    <a:pt x="2860" y="2859"/>
                    <a:pt x="2864" y="2859"/>
                  </a:cubicBezTo>
                  <a:cubicBezTo>
                    <a:pt x="2875" y="2859"/>
                    <a:pt x="2884" y="2864"/>
                    <a:pt x="2890" y="2869"/>
                  </a:cubicBezTo>
                  <a:cubicBezTo>
                    <a:pt x="2873" y="2879"/>
                    <a:pt x="2861" y="2887"/>
                    <a:pt x="2875" y="2887"/>
                  </a:cubicBezTo>
                  <a:cubicBezTo>
                    <a:pt x="2885" y="2887"/>
                    <a:pt x="2908" y="2883"/>
                    <a:pt x="2951" y="2874"/>
                  </a:cubicBezTo>
                  <a:cubicBezTo>
                    <a:pt x="2958" y="2870"/>
                    <a:pt x="2967" y="2868"/>
                    <a:pt x="2979" y="2868"/>
                  </a:cubicBezTo>
                  <a:cubicBezTo>
                    <a:pt x="2986" y="2868"/>
                    <a:pt x="2995" y="2868"/>
                    <a:pt x="3004" y="2870"/>
                  </a:cubicBezTo>
                  <a:cubicBezTo>
                    <a:pt x="3017" y="2872"/>
                    <a:pt x="3032" y="2873"/>
                    <a:pt x="3048" y="2873"/>
                  </a:cubicBezTo>
                  <a:cubicBezTo>
                    <a:pt x="3080" y="2873"/>
                    <a:pt x="3120" y="2869"/>
                    <a:pt x="3173" y="2863"/>
                  </a:cubicBezTo>
                  <a:cubicBezTo>
                    <a:pt x="3192" y="2873"/>
                    <a:pt x="3216" y="2880"/>
                    <a:pt x="3238" y="2887"/>
                  </a:cubicBezTo>
                  <a:cubicBezTo>
                    <a:pt x="3263" y="2895"/>
                    <a:pt x="3288" y="2902"/>
                    <a:pt x="3314" y="2928"/>
                  </a:cubicBezTo>
                  <a:cubicBezTo>
                    <a:pt x="3301" y="2947"/>
                    <a:pt x="3314" y="2959"/>
                    <a:pt x="3422" y="3103"/>
                  </a:cubicBezTo>
                  <a:cubicBezTo>
                    <a:pt x="3401" y="3115"/>
                    <a:pt x="3397" y="3132"/>
                    <a:pt x="3372" y="3168"/>
                  </a:cubicBezTo>
                  <a:cubicBezTo>
                    <a:pt x="3353" y="3181"/>
                    <a:pt x="3329" y="3189"/>
                    <a:pt x="3268" y="3270"/>
                  </a:cubicBezTo>
                  <a:cubicBezTo>
                    <a:pt x="3258" y="3298"/>
                    <a:pt x="3272" y="3322"/>
                    <a:pt x="3305" y="3333"/>
                  </a:cubicBezTo>
                  <a:cubicBezTo>
                    <a:pt x="3319" y="3337"/>
                    <a:pt x="3334" y="3339"/>
                    <a:pt x="3350" y="3339"/>
                  </a:cubicBezTo>
                  <a:cubicBezTo>
                    <a:pt x="3384" y="3339"/>
                    <a:pt x="3422" y="3330"/>
                    <a:pt x="3450" y="3312"/>
                  </a:cubicBezTo>
                  <a:cubicBezTo>
                    <a:pt x="3475" y="3298"/>
                    <a:pt x="3486" y="3280"/>
                    <a:pt x="3556" y="3188"/>
                  </a:cubicBezTo>
                  <a:cubicBezTo>
                    <a:pt x="3565" y="3182"/>
                    <a:pt x="3575" y="3180"/>
                    <a:pt x="3586" y="3180"/>
                  </a:cubicBezTo>
                  <a:cubicBezTo>
                    <a:pt x="3602" y="3180"/>
                    <a:pt x="3619" y="3185"/>
                    <a:pt x="3633" y="3189"/>
                  </a:cubicBezTo>
                  <a:cubicBezTo>
                    <a:pt x="3646" y="3193"/>
                    <a:pt x="3660" y="3198"/>
                    <a:pt x="3686" y="3198"/>
                  </a:cubicBezTo>
                  <a:cubicBezTo>
                    <a:pt x="3697" y="3198"/>
                    <a:pt x="3710" y="3197"/>
                    <a:pt x="3726" y="3195"/>
                  </a:cubicBezTo>
                  <a:cubicBezTo>
                    <a:pt x="3755" y="3192"/>
                    <a:pt x="3775" y="3189"/>
                    <a:pt x="3785" y="3188"/>
                  </a:cubicBezTo>
                  <a:cubicBezTo>
                    <a:pt x="3792" y="3214"/>
                    <a:pt x="3824" y="3214"/>
                    <a:pt x="3960" y="3228"/>
                  </a:cubicBezTo>
                  <a:cubicBezTo>
                    <a:pt x="3964" y="3230"/>
                    <a:pt x="3969" y="3231"/>
                    <a:pt x="3974" y="3231"/>
                  </a:cubicBezTo>
                  <a:cubicBezTo>
                    <a:pt x="3989" y="3231"/>
                    <a:pt x="4010" y="3221"/>
                    <a:pt x="4036" y="3181"/>
                  </a:cubicBezTo>
                  <a:cubicBezTo>
                    <a:pt x="4040" y="3178"/>
                    <a:pt x="4046" y="3177"/>
                    <a:pt x="4060" y="3177"/>
                  </a:cubicBezTo>
                  <a:cubicBezTo>
                    <a:pt x="4074" y="3177"/>
                    <a:pt x="4096" y="3178"/>
                    <a:pt x="4132" y="3181"/>
                  </a:cubicBezTo>
                  <a:cubicBezTo>
                    <a:pt x="4207" y="3178"/>
                    <a:pt x="4267" y="3153"/>
                    <a:pt x="4320" y="3128"/>
                  </a:cubicBezTo>
                  <a:cubicBezTo>
                    <a:pt x="4324" y="3129"/>
                    <a:pt x="4327" y="3129"/>
                    <a:pt x="4331" y="3129"/>
                  </a:cubicBezTo>
                  <a:cubicBezTo>
                    <a:pt x="4343" y="3129"/>
                    <a:pt x="4354" y="3121"/>
                    <a:pt x="4364" y="3089"/>
                  </a:cubicBezTo>
                  <a:lnTo>
                    <a:pt x="4364" y="3089"/>
                  </a:lnTo>
                  <a:cubicBezTo>
                    <a:pt x="4365" y="3090"/>
                    <a:pt x="4365" y="3090"/>
                    <a:pt x="4366" y="3090"/>
                  </a:cubicBezTo>
                  <a:lnTo>
                    <a:pt x="4365" y="3089"/>
                  </a:lnTo>
                  <a:cubicBezTo>
                    <a:pt x="4364" y="3089"/>
                    <a:pt x="4364" y="3089"/>
                    <a:pt x="4364" y="3089"/>
                  </a:cubicBezTo>
                  <a:lnTo>
                    <a:pt x="4364" y="3089"/>
                  </a:lnTo>
                  <a:cubicBezTo>
                    <a:pt x="4362" y="3088"/>
                    <a:pt x="4359" y="3087"/>
                    <a:pt x="4358" y="3086"/>
                  </a:cubicBezTo>
                  <a:cubicBezTo>
                    <a:pt x="4337" y="3071"/>
                    <a:pt x="4315" y="3064"/>
                    <a:pt x="4271" y="3064"/>
                  </a:cubicBezTo>
                  <a:cubicBezTo>
                    <a:pt x="4247" y="3064"/>
                    <a:pt x="4217" y="3066"/>
                    <a:pt x="4178" y="3071"/>
                  </a:cubicBezTo>
                  <a:cubicBezTo>
                    <a:pt x="4155" y="3062"/>
                    <a:pt x="4133" y="3065"/>
                    <a:pt x="4195" y="3050"/>
                  </a:cubicBezTo>
                  <a:cubicBezTo>
                    <a:pt x="4232" y="3029"/>
                    <a:pt x="4280" y="3009"/>
                    <a:pt x="4359" y="2986"/>
                  </a:cubicBezTo>
                  <a:cubicBezTo>
                    <a:pt x="4352" y="2963"/>
                    <a:pt x="4341" y="2961"/>
                    <a:pt x="4296" y="2938"/>
                  </a:cubicBezTo>
                  <a:cubicBezTo>
                    <a:pt x="4284" y="2920"/>
                    <a:pt x="4261" y="2896"/>
                    <a:pt x="4217" y="2889"/>
                  </a:cubicBezTo>
                  <a:cubicBezTo>
                    <a:pt x="4195" y="2885"/>
                    <a:pt x="4171" y="2887"/>
                    <a:pt x="4132" y="2875"/>
                  </a:cubicBezTo>
                  <a:cubicBezTo>
                    <a:pt x="4124" y="2865"/>
                    <a:pt x="4116" y="2853"/>
                    <a:pt x="4084" y="2853"/>
                  </a:cubicBezTo>
                  <a:cubicBezTo>
                    <a:pt x="4082" y="2853"/>
                    <a:pt x="4081" y="2853"/>
                    <a:pt x="4079" y="2853"/>
                  </a:cubicBezTo>
                  <a:cubicBezTo>
                    <a:pt x="4047" y="2853"/>
                    <a:pt x="4011" y="2855"/>
                    <a:pt x="3984" y="2867"/>
                  </a:cubicBezTo>
                  <a:cubicBezTo>
                    <a:pt x="3963" y="2877"/>
                    <a:pt x="3944" y="2881"/>
                    <a:pt x="3927" y="2881"/>
                  </a:cubicBezTo>
                  <a:cubicBezTo>
                    <a:pt x="3901" y="2881"/>
                    <a:pt x="3878" y="2872"/>
                    <a:pt x="3854" y="2859"/>
                  </a:cubicBezTo>
                  <a:cubicBezTo>
                    <a:pt x="3845" y="2853"/>
                    <a:pt x="3829" y="2845"/>
                    <a:pt x="3755" y="2809"/>
                  </a:cubicBezTo>
                  <a:cubicBezTo>
                    <a:pt x="3769" y="2802"/>
                    <a:pt x="3786" y="2797"/>
                    <a:pt x="3842" y="2785"/>
                  </a:cubicBezTo>
                  <a:cubicBezTo>
                    <a:pt x="3852" y="2789"/>
                    <a:pt x="3863" y="2789"/>
                    <a:pt x="3874" y="2789"/>
                  </a:cubicBezTo>
                  <a:cubicBezTo>
                    <a:pt x="3879" y="2789"/>
                    <a:pt x="3884" y="2789"/>
                    <a:pt x="3889" y="2789"/>
                  </a:cubicBezTo>
                  <a:cubicBezTo>
                    <a:pt x="3895" y="2789"/>
                    <a:pt x="3900" y="2788"/>
                    <a:pt x="3905" y="2788"/>
                  </a:cubicBezTo>
                  <a:cubicBezTo>
                    <a:pt x="3918" y="2788"/>
                    <a:pt x="3931" y="2790"/>
                    <a:pt x="3942" y="2797"/>
                  </a:cubicBezTo>
                  <a:cubicBezTo>
                    <a:pt x="3966" y="2803"/>
                    <a:pt x="3993" y="2808"/>
                    <a:pt x="4023" y="2808"/>
                  </a:cubicBezTo>
                  <a:cubicBezTo>
                    <a:pt x="4048" y="2808"/>
                    <a:pt x="4076" y="2804"/>
                    <a:pt x="4107" y="2795"/>
                  </a:cubicBezTo>
                  <a:cubicBezTo>
                    <a:pt x="4113" y="2796"/>
                    <a:pt x="4118" y="2797"/>
                    <a:pt x="4122" y="2797"/>
                  </a:cubicBezTo>
                  <a:cubicBezTo>
                    <a:pt x="4136" y="2797"/>
                    <a:pt x="4144" y="2790"/>
                    <a:pt x="4147" y="2765"/>
                  </a:cubicBezTo>
                  <a:cubicBezTo>
                    <a:pt x="4129" y="2737"/>
                    <a:pt x="4121" y="2732"/>
                    <a:pt x="4122" y="2703"/>
                  </a:cubicBezTo>
                  <a:cubicBezTo>
                    <a:pt x="4122" y="2686"/>
                    <a:pt x="4084" y="2644"/>
                    <a:pt x="4045" y="2565"/>
                  </a:cubicBezTo>
                  <a:cubicBezTo>
                    <a:pt x="4043" y="2564"/>
                    <a:pt x="4041" y="2564"/>
                    <a:pt x="4037" y="2564"/>
                  </a:cubicBezTo>
                  <a:cubicBezTo>
                    <a:pt x="4024" y="2564"/>
                    <a:pt x="3996" y="2570"/>
                    <a:pt x="3910" y="2594"/>
                  </a:cubicBezTo>
                  <a:cubicBezTo>
                    <a:pt x="3897" y="2584"/>
                    <a:pt x="3889" y="2578"/>
                    <a:pt x="3879" y="2578"/>
                  </a:cubicBezTo>
                  <a:cubicBezTo>
                    <a:pt x="3867" y="2578"/>
                    <a:pt x="3851" y="2585"/>
                    <a:pt x="3820" y="2599"/>
                  </a:cubicBezTo>
                  <a:cubicBezTo>
                    <a:pt x="3802" y="2586"/>
                    <a:pt x="3780" y="2583"/>
                    <a:pt x="3756" y="2583"/>
                  </a:cubicBezTo>
                  <a:cubicBezTo>
                    <a:pt x="3747" y="2583"/>
                    <a:pt x="3738" y="2584"/>
                    <a:pt x="3729" y="2584"/>
                  </a:cubicBezTo>
                  <a:cubicBezTo>
                    <a:pt x="3704" y="2584"/>
                    <a:pt x="3680" y="2586"/>
                    <a:pt x="3580" y="2605"/>
                  </a:cubicBezTo>
                  <a:cubicBezTo>
                    <a:pt x="3578" y="2604"/>
                    <a:pt x="3575" y="2603"/>
                    <a:pt x="3570" y="2603"/>
                  </a:cubicBezTo>
                  <a:cubicBezTo>
                    <a:pt x="3560" y="2603"/>
                    <a:pt x="3543" y="2606"/>
                    <a:pt x="3511" y="2611"/>
                  </a:cubicBezTo>
                  <a:cubicBezTo>
                    <a:pt x="3501" y="2612"/>
                    <a:pt x="3491" y="2614"/>
                    <a:pt x="3482" y="2614"/>
                  </a:cubicBezTo>
                  <a:cubicBezTo>
                    <a:pt x="3454" y="2614"/>
                    <a:pt x="3431" y="2599"/>
                    <a:pt x="3429" y="2526"/>
                  </a:cubicBezTo>
                  <a:cubicBezTo>
                    <a:pt x="3392" y="2530"/>
                    <a:pt x="3360" y="2541"/>
                    <a:pt x="3304" y="2544"/>
                  </a:cubicBezTo>
                  <a:cubicBezTo>
                    <a:pt x="3316" y="2531"/>
                    <a:pt x="3329" y="2517"/>
                    <a:pt x="3266" y="2496"/>
                  </a:cubicBezTo>
                  <a:cubicBezTo>
                    <a:pt x="3260" y="2495"/>
                    <a:pt x="3254" y="2494"/>
                    <a:pt x="3247" y="2494"/>
                  </a:cubicBezTo>
                  <a:cubicBezTo>
                    <a:pt x="3240" y="2494"/>
                    <a:pt x="3232" y="2495"/>
                    <a:pt x="3224" y="2498"/>
                  </a:cubicBezTo>
                  <a:cubicBezTo>
                    <a:pt x="3218" y="2495"/>
                    <a:pt x="3211" y="2493"/>
                    <a:pt x="3203" y="2493"/>
                  </a:cubicBezTo>
                  <a:cubicBezTo>
                    <a:pt x="3193" y="2493"/>
                    <a:pt x="3181" y="2496"/>
                    <a:pt x="3164" y="2501"/>
                  </a:cubicBezTo>
                  <a:cubicBezTo>
                    <a:pt x="3155" y="2493"/>
                    <a:pt x="3146" y="2485"/>
                    <a:pt x="3124" y="2485"/>
                  </a:cubicBezTo>
                  <a:close/>
                  <a:moveTo>
                    <a:pt x="3061" y="3453"/>
                  </a:moveTo>
                  <a:cubicBezTo>
                    <a:pt x="3035" y="3453"/>
                    <a:pt x="3024" y="3455"/>
                    <a:pt x="3014" y="3461"/>
                  </a:cubicBezTo>
                  <a:cubicBezTo>
                    <a:pt x="2980" y="3461"/>
                    <a:pt x="2964" y="3462"/>
                    <a:pt x="2950" y="3469"/>
                  </a:cubicBezTo>
                  <a:cubicBezTo>
                    <a:pt x="2869" y="3474"/>
                    <a:pt x="2831" y="3478"/>
                    <a:pt x="2811" y="3478"/>
                  </a:cubicBezTo>
                  <a:cubicBezTo>
                    <a:pt x="2797" y="3478"/>
                    <a:pt x="2791" y="3476"/>
                    <a:pt x="2785" y="3472"/>
                  </a:cubicBezTo>
                  <a:cubicBezTo>
                    <a:pt x="2732" y="3538"/>
                    <a:pt x="2745" y="3549"/>
                    <a:pt x="2756" y="3559"/>
                  </a:cubicBezTo>
                  <a:cubicBezTo>
                    <a:pt x="2784" y="3589"/>
                    <a:pt x="2802" y="3602"/>
                    <a:pt x="2820" y="3614"/>
                  </a:cubicBezTo>
                  <a:cubicBezTo>
                    <a:pt x="2848" y="3632"/>
                    <a:pt x="2876" y="3652"/>
                    <a:pt x="2880" y="3680"/>
                  </a:cubicBezTo>
                  <a:cubicBezTo>
                    <a:pt x="2858" y="3695"/>
                    <a:pt x="2872" y="3710"/>
                    <a:pt x="2881" y="3722"/>
                  </a:cubicBezTo>
                  <a:cubicBezTo>
                    <a:pt x="2942" y="3704"/>
                    <a:pt x="2973" y="3695"/>
                    <a:pt x="2996" y="3695"/>
                  </a:cubicBezTo>
                  <a:cubicBezTo>
                    <a:pt x="3011" y="3695"/>
                    <a:pt x="3023" y="3699"/>
                    <a:pt x="3038" y="3706"/>
                  </a:cubicBezTo>
                  <a:cubicBezTo>
                    <a:pt x="3049" y="3709"/>
                    <a:pt x="3059" y="3710"/>
                    <a:pt x="3066" y="3710"/>
                  </a:cubicBezTo>
                  <a:cubicBezTo>
                    <a:pt x="3076" y="3710"/>
                    <a:pt x="3083" y="3708"/>
                    <a:pt x="3088" y="3705"/>
                  </a:cubicBezTo>
                  <a:cubicBezTo>
                    <a:pt x="3120" y="3583"/>
                    <a:pt x="3138" y="3556"/>
                    <a:pt x="3156" y="3556"/>
                  </a:cubicBezTo>
                  <a:cubicBezTo>
                    <a:pt x="3161" y="3556"/>
                    <a:pt x="3165" y="3558"/>
                    <a:pt x="3170" y="3560"/>
                  </a:cubicBezTo>
                  <a:cubicBezTo>
                    <a:pt x="3174" y="3562"/>
                    <a:pt x="3179" y="3563"/>
                    <a:pt x="3185" y="3563"/>
                  </a:cubicBezTo>
                  <a:cubicBezTo>
                    <a:pt x="3211" y="3563"/>
                    <a:pt x="3253" y="3546"/>
                    <a:pt x="3273" y="3533"/>
                  </a:cubicBezTo>
                  <a:cubicBezTo>
                    <a:pt x="3300" y="3465"/>
                    <a:pt x="3300" y="3465"/>
                    <a:pt x="3298" y="3465"/>
                  </a:cubicBezTo>
                  <a:cubicBezTo>
                    <a:pt x="3247" y="3470"/>
                    <a:pt x="3211" y="3472"/>
                    <a:pt x="3184" y="3472"/>
                  </a:cubicBezTo>
                  <a:cubicBezTo>
                    <a:pt x="3144" y="3472"/>
                    <a:pt x="3125" y="3467"/>
                    <a:pt x="3106" y="3454"/>
                  </a:cubicBezTo>
                  <a:cubicBezTo>
                    <a:pt x="3087" y="3453"/>
                    <a:pt x="3073" y="3453"/>
                    <a:pt x="3061" y="3453"/>
                  </a:cubicBezTo>
                  <a:close/>
                  <a:moveTo>
                    <a:pt x="1380" y="3150"/>
                  </a:moveTo>
                  <a:cubicBezTo>
                    <a:pt x="1383" y="3154"/>
                    <a:pt x="1391" y="3160"/>
                    <a:pt x="1394" y="3164"/>
                  </a:cubicBezTo>
                  <a:cubicBezTo>
                    <a:pt x="1413" y="3184"/>
                    <a:pt x="1425" y="3197"/>
                    <a:pt x="1452" y="3197"/>
                  </a:cubicBezTo>
                  <a:cubicBezTo>
                    <a:pt x="1459" y="3197"/>
                    <a:pt x="1466" y="3196"/>
                    <a:pt x="1474" y="3195"/>
                  </a:cubicBezTo>
                  <a:cubicBezTo>
                    <a:pt x="1474" y="3213"/>
                    <a:pt x="1485" y="3224"/>
                    <a:pt x="1532" y="3259"/>
                  </a:cubicBezTo>
                  <a:cubicBezTo>
                    <a:pt x="1528" y="3277"/>
                    <a:pt x="1524" y="3302"/>
                    <a:pt x="1549" y="3337"/>
                  </a:cubicBezTo>
                  <a:cubicBezTo>
                    <a:pt x="1536" y="3379"/>
                    <a:pt x="1582" y="3398"/>
                    <a:pt x="1596" y="3404"/>
                  </a:cubicBezTo>
                  <a:cubicBezTo>
                    <a:pt x="1617" y="3412"/>
                    <a:pt x="1625" y="3423"/>
                    <a:pt x="1646" y="3469"/>
                  </a:cubicBezTo>
                  <a:cubicBezTo>
                    <a:pt x="1657" y="3477"/>
                    <a:pt x="1670" y="3479"/>
                    <a:pt x="1686" y="3479"/>
                  </a:cubicBezTo>
                  <a:cubicBezTo>
                    <a:pt x="1700" y="3479"/>
                    <a:pt x="1716" y="3477"/>
                    <a:pt x="1733" y="3475"/>
                  </a:cubicBezTo>
                  <a:cubicBezTo>
                    <a:pt x="1739" y="3477"/>
                    <a:pt x="1745" y="3479"/>
                    <a:pt x="1753" y="3479"/>
                  </a:cubicBezTo>
                  <a:cubicBezTo>
                    <a:pt x="1766" y="3479"/>
                    <a:pt x="1784" y="3476"/>
                    <a:pt x="1815" y="3469"/>
                  </a:cubicBezTo>
                  <a:cubicBezTo>
                    <a:pt x="1817" y="3469"/>
                    <a:pt x="1819" y="3469"/>
                    <a:pt x="1821" y="3469"/>
                  </a:cubicBezTo>
                  <a:cubicBezTo>
                    <a:pt x="1865" y="3469"/>
                    <a:pt x="1881" y="3502"/>
                    <a:pt x="1984" y="3674"/>
                  </a:cubicBezTo>
                  <a:cubicBezTo>
                    <a:pt x="1952" y="3648"/>
                    <a:pt x="1935" y="3631"/>
                    <a:pt x="1892" y="3628"/>
                  </a:cubicBezTo>
                  <a:cubicBezTo>
                    <a:pt x="1890" y="3629"/>
                    <a:pt x="1887" y="3631"/>
                    <a:pt x="1884" y="3631"/>
                  </a:cubicBezTo>
                  <a:cubicBezTo>
                    <a:pt x="1875" y="3631"/>
                    <a:pt x="1861" y="3618"/>
                    <a:pt x="1857" y="3545"/>
                  </a:cubicBezTo>
                  <a:cubicBezTo>
                    <a:pt x="1840" y="3543"/>
                    <a:pt x="1829" y="3540"/>
                    <a:pt x="1816" y="3539"/>
                  </a:cubicBezTo>
                  <a:cubicBezTo>
                    <a:pt x="1797" y="3535"/>
                    <a:pt x="1773" y="3532"/>
                    <a:pt x="1722" y="3526"/>
                  </a:cubicBezTo>
                  <a:cubicBezTo>
                    <a:pt x="1698" y="3526"/>
                    <a:pt x="1685" y="3528"/>
                    <a:pt x="1644" y="3595"/>
                  </a:cubicBezTo>
                  <a:cubicBezTo>
                    <a:pt x="1658" y="3609"/>
                    <a:pt x="1667" y="3623"/>
                    <a:pt x="1659" y="3641"/>
                  </a:cubicBezTo>
                  <a:cubicBezTo>
                    <a:pt x="1651" y="3655"/>
                    <a:pt x="1644" y="3673"/>
                    <a:pt x="1665" y="3688"/>
                  </a:cubicBezTo>
                  <a:cubicBezTo>
                    <a:pt x="1670" y="3692"/>
                    <a:pt x="1675" y="3694"/>
                    <a:pt x="1682" y="3694"/>
                  </a:cubicBezTo>
                  <a:cubicBezTo>
                    <a:pt x="1696" y="3694"/>
                    <a:pt x="1715" y="3686"/>
                    <a:pt x="1752" y="3671"/>
                  </a:cubicBezTo>
                  <a:cubicBezTo>
                    <a:pt x="1766" y="3666"/>
                    <a:pt x="1780" y="3660"/>
                    <a:pt x="1796" y="3657"/>
                  </a:cubicBezTo>
                  <a:lnTo>
                    <a:pt x="1796" y="3657"/>
                  </a:lnTo>
                  <a:cubicBezTo>
                    <a:pt x="1768" y="3688"/>
                    <a:pt x="1761" y="3695"/>
                    <a:pt x="1758" y="3797"/>
                  </a:cubicBezTo>
                  <a:cubicBezTo>
                    <a:pt x="1740" y="3811"/>
                    <a:pt x="1726" y="3828"/>
                    <a:pt x="1715" y="3843"/>
                  </a:cubicBezTo>
                  <a:cubicBezTo>
                    <a:pt x="1705" y="3855"/>
                    <a:pt x="1695" y="3868"/>
                    <a:pt x="1637" y="3881"/>
                  </a:cubicBezTo>
                  <a:cubicBezTo>
                    <a:pt x="1626" y="3878"/>
                    <a:pt x="1618" y="3876"/>
                    <a:pt x="1611" y="3876"/>
                  </a:cubicBezTo>
                  <a:cubicBezTo>
                    <a:pt x="1596" y="3876"/>
                    <a:pt x="1585" y="3882"/>
                    <a:pt x="1567" y="3897"/>
                  </a:cubicBezTo>
                  <a:cubicBezTo>
                    <a:pt x="1545" y="3915"/>
                    <a:pt x="1525" y="3919"/>
                    <a:pt x="1508" y="3919"/>
                  </a:cubicBezTo>
                  <a:cubicBezTo>
                    <a:pt x="1499" y="3919"/>
                    <a:pt x="1490" y="3918"/>
                    <a:pt x="1482" y="3917"/>
                  </a:cubicBezTo>
                  <a:cubicBezTo>
                    <a:pt x="1460" y="3914"/>
                    <a:pt x="1439" y="3911"/>
                    <a:pt x="1453" y="3875"/>
                  </a:cubicBezTo>
                  <a:cubicBezTo>
                    <a:pt x="1478" y="3861"/>
                    <a:pt x="1501" y="3848"/>
                    <a:pt x="1545" y="3826"/>
                  </a:cubicBezTo>
                  <a:cubicBezTo>
                    <a:pt x="1556" y="3816"/>
                    <a:pt x="1557" y="3808"/>
                    <a:pt x="1568" y="3727"/>
                  </a:cubicBezTo>
                  <a:cubicBezTo>
                    <a:pt x="1545" y="3727"/>
                    <a:pt x="1522" y="3727"/>
                    <a:pt x="1464" y="3697"/>
                  </a:cubicBezTo>
                  <a:lnTo>
                    <a:pt x="1464" y="3697"/>
                  </a:lnTo>
                  <a:cubicBezTo>
                    <a:pt x="1467" y="3697"/>
                    <a:pt x="1470" y="3698"/>
                    <a:pt x="1473" y="3698"/>
                  </a:cubicBezTo>
                  <a:cubicBezTo>
                    <a:pt x="1487" y="3698"/>
                    <a:pt x="1501" y="3686"/>
                    <a:pt x="1511" y="3625"/>
                  </a:cubicBezTo>
                  <a:cubicBezTo>
                    <a:pt x="1504" y="3611"/>
                    <a:pt x="1494" y="3606"/>
                    <a:pt x="1478" y="3606"/>
                  </a:cubicBezTo>
                  <a:cubicBezTo>
                    <a:pt x="1460" y="3606"/>
                    <a:pt x="1434" y="3613"/>
                    <a:pt x="1393" y="3620"/>
                  </a:cubicBezTo>
                  <a:cubicBezTo>
                    <a:pt x="1385" y="3617"/>
                    <a:pt x="1378" y="3615"/>
                    <a:pt x="1370" y="3615"/>
                  </a:cubicBezTo>
                  <a:cubicBezTo>
                    <a:pt x="1350" y="3615"/>
                    <a:pt x="1329" y="3625"/>
                    <a:pt x="1297" y="3639"/>
                  </a:cubicBezTo>
                  <a:cubicBezTo>
                    <a:pt x="1280" y="3635"/>
                    <a:pt x="1259" y="3632"/>
                    <a:pt x="1217" y="3624"/>
                  </a:cubicBezTo>
                  <a:cubicBezTo>
                    <a:pt x="1209" y="3611"/>
                    <a:pt x="1195" y="3602"/>
                    <a:pt x="1179" y="3591"/>
                  </a:cubicBezTo>
                  <a:cubicBezTo>
                    <a:pt x="1198" y="3538"/>
                    <a:pt x="1224" y="3485"/>
                    <a:pt x="1269" y="3423"/>
                  </a:cubicBezTo>
                  <a:cubicBezTo>
                    <a:pt x="1280" y="3417"/>
                    <a:pt x="1293" y="3412"/>
                    <a:pt x="1307" y="3412"/>
                  </a:cubicBezTo>
                  <a:cubicBezTo>
                    <a:pt x="1309" y="3412"/>
                    <a:pt x="1312" y="3412"/>
                    <a:pt x="1315" y="3412"/>
                  </a:cubicBezTo>
                  <a:cubicBezTo>
                    <a:pt x="1329" y="3416"/>
                    <a:pt x="1344" y="3419"/>
                    <a:pt x="1359" y="3423"/>
                  </a:cubicBezTo>
                  <a:cubicBezTo>
                    <a:pt x="1368" y="3425"/>
                    <a:pt x="1376" y="3426"/>
                    <a:pt x="1386" y="3426"/>
                  </a:cubicBezTo>
                  <a:cubicBezTo>
                    <a:pt x="1404" y="3426"/>
                    <a:pt x="1430" y="3421"/>
                    <a:pt x="1475" y="3398"/>
                  </a:cubicBezTo>
                  <a:cubicBezTo>
                    <a:pt x="1476" y="3380"/>
                    <a:pt x="1479" y="3365"/>
                    <a:pt x="1489" y="3345"/>
                  </a:cubicBezTo>
                  <a:cubicBezTo>
                    <a:pt x="1511" y="3309"/>
                    <a:pt x="1503" y="3283"/>
                    <a:pt x="1467" y="3269"/>
                  </a:cubicBezTo>
                  <a:cubicBezTo>
                    <a:pt x="1457" y="3264"/>
                    <a:pt x="1443" y="3256"/>
                    <a:pt x="1380" y="3150"/>
                  </a:cubicBezTo>
                  <a:close/>
                  <a:moveTo>
                    <a:pt x="1300" y="4007"/>
                  </a:moveTo>
                  <a:cubicBezTo>
                    <a:pt x="1312" y="4007"/>
                    <a:pt x="1333" y="4020"/>
                    <a:pt x="1368" y="4059"/>
                  </a:cubicBezTo>
                  <a:cubicBezTo>
                    <a:pt x="1371" y="4059"/>
                    <a:pt x="1373" y="4058"/>
                    <a:pt x="1376" y="4058"/>
                  </a:cubicBezTo>
                  <a:cubicBezTo>
                    <a:pt x="1391" y="4058"/>
                    <a:pt x="1409" y="4065"/>
                    <a:pt x="1455" y="4112"/>
                  </a:cubicBezTo>
                  <a:lnTo>
                    <a:pt x="1455" y="4112"/>
                  </a:lnTo>
                  <a:cubicBezTo>
                    <a:pt x="1444" y="4111"/>
                    <a:pt x="1430" y="4109"/>
                    <a:pt x="1415" y="4109"/>
                  </a:cubicBezTo>
                  <a:cubicBezTo>
                    <a:pt x="1393" y="4109"/>
                    <a:pt x="1369" y="4112"/>
                    <a:pt x="1347" y="4124"/>
                  </a:cubicBezTo>
                  <a:cubicBezTo>
                    <a:pt x="1341" y="4121"/>
                    <a:pt x="1335" y="4118"/>
                    <a:pt x="1329" y="4118"/>
                  </a:cubicBezTo>
                  <a:cubicBezTo>
                    <a:pt x="1317" y="4118"/>
                    <a:pt x="1304" y="4128"/>
                    <a:pt x="1284" y="4159"/>
                  </a:cubicBezTo>
                  <a:cubicBezTo>
                    <a:pt x="1273" y="4187"/>
                    <a:pt x="1263" y="4212"/>
                    <a:pt x="1227" y="4240"/>
                  </a:cubicBezTo>
                  <a:cubicBezTo>
                    <a:pt x="1212" y="4249"/>
                    <a:pt x="1195" y="4261"/>
                    <a:pt x="1178" y="4261"/>
                  </a:cubicBezTo>
                  <a:cubicBezTo>
                    <a:pt x="1162" y="4261"/>
                    <a:pt x="1146" y="4252"/>
                    <a:pt x="1129" y="4225"/>
                  </a:cubicBezTo>
                  <a:cubicBezTo>
                    <a:pt x="1125" y="4218"/>
                    <a:pt x="1112" y="4215"/>
                    <a:pt x="1101" y="4183"/>
                  </a:cubicBezTo>
                  <a:lnTo>
                    <a:pt x="1101" y="4183"/>
                  </a:lnTo>
                  <a:cubicBezTo>
                    <a:pt x="1111" y="4189"/>
                    <a:pt x="1119" y="4192"/>
                    <a:pt x="1128" y="4192"/>
                  </a:cubicBezTo>
                  <a:cubicBezTo>
                    <a:pt x="1141" y="4192"/>
                    <a:pt x="1155" y="4185"/>
                    <a:pt x="1174" y="4169"/>
                  </a:cubicBezTo>
                  <a:cubicBezTo>
                    <a:pt x="1196" y="4144"/>
                    <a:pt x="1221" y="4119"/>
                    <a:pt x="1284" y="4039"/>
                  </a:cubicBezTo>
                  <a:cubicBezTo>
                    <a:pt x="1284" y="4022"/>
                    <a:pt x="1287" y="4007"/>
                    <a:pt x="1300" y="4007"/>
                  </a:cubicBezTo>
                  <a:close/>
                  <a:moveTo>
                    <a:pt x="8433" y="5681"/>
                  </a:moveTo>
                  <a:cubicBezTo>
                    <a:pt x="8431" y="5681"/>
                    <a:pt x="8430" y="5681"/>
                    <a:pt x="8428" y="5681"/>
                  </a:cubicBezTo>
                  <a:cubicBezTo>
                    <a:pt x="8417" y="5683"/>
                    <a:pt x="8403" y="5683"/>
                    <a:pt x="8386" y="5684"/>
                  </a:cubicBezTo>
                  <a:cubicBezTo>
                    <a:pt x="8318" y="5688"/>
                    <a:pt x="8213" y="5694"/>
                    <a:pt x="8139" y="5736"/>
                  </a:cubicBezTo>
                  <a:cubicBezTo>
                    <a:pt x="8118" y="5747"/>
                    <a:pt x="8102" y="5761"/>
                    <a:pt x="8088" y="5776"/>
                  </a:cubicBezTo>
                  <a:cubicBezTo>
                    <a:pt x="8096" y="5843"/>
                    <a:pt x="8091" y="5879"/>
                    <a:pt x="8061" y="5900"/>
                  </a:cubicBezTo>
                  <a:cubicBezTo>
                    <a:pt x="8049" y="5930"/>
                    <a:pt x="8063" y="5934"/>
                    <a:pt x="8085" y="5935"/>
                  </a:cubicBezTo>
                  <a:cubicBezTo>
                    <a:pt x="8092" y="5935"/>
                    <a:pt x="8099" y="5936"/>
                    <a:pt x="8104" y="5936"/>
                  </a:cubicBezTo>
                  <a:cubicBezTo>
                    <a:pt x="8132" y="5936"/>
                    <a:pt x="8142" y="5932"/>
                    <a:pt x="8170" y="5916"/>
                  </a:cubicBezTo>
                  <a:cubicBezTo>
                    <a:pt x="8240" y="5871"/>
                    <a:pt x="8265" y="5863"/>
                    <a:pt x="8290" y="5863"/>
                  </a:cubicBezTo>
                  <a:cubicBezTo>
                    <a:pt x="8292" y="5863"/>
                    <a:pt x="8295" y="5863"/>
                    <a:pt x="8297" y="5863"/>
                  </a:cubicBezTo>
                  <a:cubicBezTo>
                    <a:pt x="8350" y="5811"/>
                    <a:pt x="8364" y="5799"/>
                    <a:pt x="8376" y="5785"/>
                  </a:cubicBezTo>
                  <a:cubicBezTo>
                    <a:pt x="8390" y="5772"/>
                    <a:pt x="8403" y="5758"/>
                    <a:pt x="8422" y="5747"/>
                  </a:cubicBezTo>
                  <a:cubicBezTo>
                    <a:pt x="8435" y="5740"/>
                    <a:pt x="8449" y="5734"/>
                    <a:pt x="8464" y="5732"/>
                  </a:cubicBezTo>
                  <a:cubicBezTo>
                    <a:pt x="8454" y="5688"/>
                    <a:pt x="8445" y="5681"/>
                    <a:pt x="8433" y="5681"/>
                  </a:cubicBezTo>
                  <a:close/>
                  <a:moveTo>
                    <a:pt x="1893" y="5938"/>
                  </a:moveTo>
                  <a:cubicBezTo>
                    <a:pt x="1861" y="6003"/>
                    <a:pt x="1879" y="6008"/>
                    <a:pt x="1896" y="6012"/>
                  </a:cubicBezTo>
                  <a:cubicBezTo>
                    <a:pt x="1915" y="6016"/>
                    <a:pt x="1935" y="6020"/>
                    <a:pt x="1956" y="6030"/>
                  </a:cubicBezTo>
                  <a:cubicBezTo>
                    <a:pt x="2003" y="6050"/>
                    <a:pt x="2042" y="6055"/>
                    <a:pt x="2067" y="6055"/>
                  </a:cubicBezTo>
                  <a:cubicBezTo>
                    <a:pt x="2086" y="6055"/>
                    <a:pt x="2097" y="6052"/>
                    <a:pt x="2098" y="6052"/>
                  </a:cubicBezTo>
                  <a:cubicBezTo>
                    <a:pt x="2013" y="6023"/>
                    <a:pt x="1949" y="5980"/>
                    <a:pt x="1893" y="5938"/>
                  </a:cubicBezTo>
                  <a:close/>
                  <a:moveTo>
                    <a:pt x="7909" y="5828"/>
                  </a:moveTo>
                  <a:cubicBezTo>
                    <a:pt x="7808" y="5845"/>
                    <a:pt x="7760" y="5852"/>
                    <a:pt x="7713" y="5859"/>
                  </a:cubicBezTo>
                  <a:cubicBezTo>
                    <a:pt x="7679" y="5864"/>
                    <a:pt x="7645" y="5870"/>
                    <a:pt x="7612" y="5875"/>
                  </a:cubicBezTo>
                  <a:cubicBezTo>
                    <a:pt x="7606" y="5877"/>
                    <a:pt x="7599" y="5877"/>
                    <a:pt x="7593" y="5877"/>
                  </a:cubicBezTo>
                  <a:cubicBezTo>
                    <a:pt x="7582" y="5877"/>
                    <a:pt x="7572" y="5876"/>
                    <a:pt x="7561" y="5875"/>
                  </a:cubicBezTo>
                  <a:cubicBezTo>
                    <a:pt x="7550" y="5874"/>
                    <a:pt x="7540" y="5874"/>
                    <a:pt x="7529" y="5874"/>
                  </a:cubicBezTo>
                  <a:cubicBezTo>
                    <a:pt x="7521" y="5874"/>
                    <a:pt x="7513" y="5874"/>
                    <a:pt x="7505" y="5875"/>
                  </a:cubicBezTo>
                  <a:cubicBezTo>
                    <a:pt x="7488" y="5878"/>
                    <a:pt x="7476" y="5884"/>
                    <a:pt x="7462" y="5891"/>
                  </a:cubicBezTo>
                  <a:cubicBezTo>
                    <a:pt x="7327" y="5920"/>
                    <a:pt x="7251" y="5939"/>
                    <a:pt x="7190" y="5974"/>
                  </a:cubicBezTo>
                  <a:cubicBezTo>
                    <a:pt x="7133" y="6006"/>
                    <a:pt x="7095" y="6049"/>
                    <a:pt x="7086" y="6091"/>
                  </a:cubicBezTo>
                  <a:cubicBezTo>
                    <a:pt x="7074" y="6105"/>
                    <a:pt x="7087" y="6118"/>
                    <a:pt x="7097" y="6129"/>
                  </a:cubicBezTo>
                  <a:cubicBezTo>
                    <a:pt x="7125" y="6151"/>
                    <a:pt x="7142" y="6157"/>
                    <a:pt x="7153" y="6157"/>
                  </a:cubicBezTo>
                  <a:cubicBezTo>
                    <a:pt x="7158" y="6157"/>
                    <a:pt x="7162" y="6156"/>
                    <a:pt x="7165" y="6154"/>
                  </a:cubicBezTo>
                  <a:cubicBezTo>
                    <a:pt x="7198" y="6100"/>
                    <a:pt x="7210" y="6086"/>
                    <a:pt x="7212" y="6069"/>
                  </a:cubicBezTo>
                  <a:cubicBezTo>
                    <a:pt x="7227" y="6052"/>
                    <a:pt x="7240" y="6047"/>
                    <a:pt x="7255" y="6047"/>
                  </a:cubicBezTo>
                  <a:cubicBezTo>
                    <a:pt x="7261" y="6047"/>
                    <a:pt x="7269" y="6048"/>
                    <a:pt x="7277" y="6049"/>
                  </a:cubicBezTo>
                  <a:cubicBezTo>
                    <a:pt x="7306" y="6044"/>
                    <a:pt x="7325" y="6034"/>
                    <a:pt x="7343" y="6026"/>
                  </a:cubicBezTo>
                  <a:cubicBezTo>
                    <a:pt x="7370" y="6013"/>
                    <a:pt x="7395" y="6001"/>
                    <a:pt x="7431" y="5999"/>
                  </a:cubicBezTo>
                  <a:cubicBezTo>
                    <a:pt x="7435" y="6000"/>
                    <a:pt x="7438" y="6000"/>
                    <a:pt x="7441" y="6000"/>
                  </a:cubicBezTo>
                  <a:cubicBezTo>
                    <a:pt x="7466" y="6000"/>
                    <a:pt x="7485" y="5991"/>
                    <a:pt x="7505" y="5983"/>
                  </a:cubicBezTo>
                  <a:cubicBezTo>
                    <a:pt x="7525" y="5974"/>
                    <a:pt x="7545" y="5965"/>
                    <a:pt x="7572" y="5965"/>
                  </a:cubicBezTo>
                  <a:cubicBezTo>
                    <a:pt x="7579" y="5965"/>
                    <a:pt x="7587" y="5966"/>
                    <a:pt x="7596" y="5967"/>
                  </a:cubicBezTo>
                  <a:cubicBezTo>
                    <a:pt x="7622" y="5972"/>
                    <a:pt x="7636" y="5974"/>
                    <a:pt x="7648" y="5974"/>
                  </a:cubicBezTo>
                  <a:cubicBezTo>
                    <a:pt x="7658" y="5974"/>
                    <a:pt x="7666" y="5972"/>
                    <a:pt x="7678" y="5969"/>
                  </a:cubicBezTo>
                  <a:cubicBezTo>
                    <a:pt x="7716" y="5974"/>
                    <a:pt x="7742" y="5976"/>
                    <a:pt x="7761" y="5976"/>
                  </a:cubicBezTo>
                  <a:cubicBezTo>
                    <a:pt x="7790" y="5976"/>
                    <a:pt x="7800" y="5971"/>
                    <a:pt x="7809" y="5966"/>
                  </a:cubicBezTo>
                  <a:cubicBezTo>
                    <a:pt x="7824" y="5957"/>
                    <a:pt x="7841" y="5949"/>
                    <a:pt x="7856" y="5941"/>
                  </a:cubicBezTo>
                  <a:cubicBezTo>
                    <a:pt x="7893" y="5920"/>
                    <a:pt x="7932" y="5893"/>
                    <a:pt x="7954" y="5857"/>
                  </a:cubicBezTo>
                  <a:cubicBezTo>
                    <a:pt x="7945" y="5834"/>
                    <a:pt x="7934" y="5828"/>
                    <a:pt x="7920" y="5828"/>
                  </a:cubicBezTo>
                  <a:cubicBezTo>
                    <a:pt x="7917" y="5828"/>
                    <a:pt x="7913" y="5829"/>
                    <a:pt x="7909" y="5829"/>
                  </a:cubicBezTo>
                  <a:lnTo>
                    <a:pt x="7909" y="5828"/>
                  </a:lnTo>
                  <a:close/>
                  <a:moveTo>
                    <a:pt x="8368" y="177"/>
                  </a:moveTo>
                  <a:cubicBezTo>
                    <a:pt x="8389" y="191"/>
                    <a:pt x="8397" y="198"/>
                    <a:pt x="8413" y="231"/>
                  </a:cubicBezTo>
                  <a:cubicBezTo>
                    <a:pt x="8422" y="251"/>
                    <a:pt x="8432" y="272"/>
                    <a:pt x="8488" y="333"/>
                  </a:cubicBezTo>
                  <a:cubicBezTo>
                    <a:pt x="8521" y="339"/>
                    <a:pt x="8525" y="350"/>
                    <a:pt x="8531" y="362"/>
                  </a:cubicBezTo>
                  <a:cubicBezTo>
                    <a:pt x="8535" y="375"/>
                    <a:pt x="8539" y="389"/>
                    <a:pt x="8576" y="397"/>
                  </a:cubicBezTo>
                  <a:cubicBezTo>
                    <a:pt x="8587" y="400"/>
                    <a:pt x="8602" y="415"/>
                    <a:pt x="8626" y="440"/>
                  </a:cubicBezTo>
                  <a:cubicBezTo>
                    <a:pt x="8637" y="450"/>
                    <a:pt x="8644" y="463"/>
                    <a:pt x="8719" y="718"/>
                  </a:cubicBezTo>
                  <a:cubicBezTo>
                    <a:pt x="8707" y="723"/>
                    <a:pt x="8703" y="758"/>
                    <a:pt x="8730" y="807"/>
                  </a:cubicBezTo>
                  <a:cubicBezTo>
                    <a:pt x="8744" y="815"/>
                    <a:pt x="8758" y="824"/>
                    <a:pt x="8783" y="828"/>
                  </a:cubicBezTo>
                  <a:cubicBezTo>
                    <a:pt x="8822" y="856"/>
                    <a:pt x="8875" y="877"/>
                    <a:pt x="8984" y="907"/>
                  </a:cubicBezTo>
                  <a:cubicBezTo>
                    <a:pt x="8998" y="913"/>
                    <a:pt x="9015" y="913"/>
                    <a:pt x="9029" y="914"/>
                  </a:cubicBezTo>
                  <a:cubicBezTo>
                    <a:pt x="9048" y="916"/>
                    <a:pt x="9064" y="917"/>
                    <a:pt x="9165" y="980"/>
                  </a:cubicBezTo>
                  <a:cubicBezTo>
                    <a:pt x="9182" y="987"/>
                    <a:pt x="9199" y="988"/>
                    <a:pt x="9330" y="991"/>
                  </a:cubicBezTo>
                  <a:cubicBezTo>
                    <a:pt x="9349" y="991"/>
                    <a:pt x="9373" y="991"/>
                    <a:pt x="9395" y="981"/>
                  </a:cubicBezTo>
                  <a:cubicBezTo>
                    <a:pt x="9415" y="973"/>
                    <a:pt x="9422" y="959"/>
                    <a:pt x="9418" y="916"/>
                  </a:cubicBezTo>
                  <a:cubicBezTo>
                    <a:pt x="9443" y="897"/>
                    <a:pt x="9413" y="879"/>
                    <a:pt x="9482" y="842"/>
                  </a:cubicBezTo>
                  <a:cubicBezTo>
                    <a:pt x="9526" y="861"/>
                    <a:pt x="9582" y="872"/>
                    <a:pt x="9635" y="884"/>
                  </a:cubicBezTo>
                  <a:cubicBezTo>
                    <a:pt x="9701" y="897"/>
                    <a:pt x="9717" y="903"/>
                    <a:pt x="9780" y="914"/>
                  </a:cubicBezTo>
                  <a:cubicBezTo>
                    <a:pt x="9794" y="920"/>
                    <a:pt x="9811" y="921"/>
                    <a:pt x="9827" y="923"/>
                  </a:cubicBezTo>
                  <a:cubicBezTo>
                    <a:pt x="9847" y="925"/>
                    <a:pt x="9862" y="927"/>
                    <a:pt x="9699" y="950"/>
                  </a:cubicBezTo>
                  <a:cubicBezTo>
                    <a:pt x="9682" y="937"/>
                    <a:pt x="9670" y="932"/>
                    <a:pt x="9641" y="920"/>
                  </a:cubicBezTo>
                  <a:cubicBezTo>
                    <a:pt x="9636" y="918"/>
                    <a:pt x="9631" y="915"/>
                    <a:pt x="9624" y="915"/>
                  </a:cubicBezTo>
                  <a:cubicBezTo>
                    <a:pt x="9613" y="915"/>
                    <a:pt x="9599" y="921"/>
                    <a:pt x="9575" y="941"/>
                  </a:cubicBezTo>
                  <a:cubicBezTo>
                    <a:pt x="9572" y="955"/>
                    <a:pt x="9570" y="973"/>
                    <a:pt x="9572" y="1009"/>
                  </a:cubicBezTo>
                  <a:cubicBezTo>
                    <a:pt x="9590" y="1035"/>
                    <a:pt x="9649" y="1075"/>
                    <a:pt x="9758" y="1098"/>
                  </a:cubicBezTo>
                  <a:cubicBezTo>
                    <a:pt x="9804" y="1100"/>
                    <a:pt x="9816" y="1105"/>
                    <a:pt x="9912" y="1144"/>
                  </a:cubicBezTo>
                  <a:cubicBezTo>
                    <a:pt x="9950" y="1158"/>
                    <a:pt x="9971" y="1169"/>
                    <a:pt x="9914" y="1213"/>
                  </a:cubicBezTo>
                  <a:cubicBezTo>
                    <a:pt x="9918" y="1236"/>
                    <a:pt x="9893" y="1254"/>
                    <a:pt x="9872" y="1271"/>
                  </a:cubicBezTo>
                  <a:cubicBezTo>
                    <a:pt x="9844" y="1292"/>
                    <a:pt x="9818" y="1311"/>
                    <a:pt x="9894" y="1353"/>
                  </a:cubicBezTo>
                  <a:cubicBezTo>
                    <a:pt x="9903" y="1364"/>
                    <a:pt x="9915" y="1377"/>
                    <a:pt x="9928" y="1388"/>
                  </a:cubicBezTo>
                  <a:cubicBezTo>
                    <a:pt x="9958" y="1417"/>
                    <a:pt x="9989" y="1447"/>
                    <a:pt x="9960" y="1479"/>
                  </a:cubicBezTo>
                  <a:cubicBezTo>
                    <a:pt x="9928" y="1501"/>
                    <a:pt x="9893" y="1526"/>
                    <a:pt x="9975" y="1597"/>
                  </a:cubicBezTo>
                  <a:cubicBezTo>
                    <a:pt x="9967" y="1613"/>
                    <a:pt x="9958" y="1628"/>
                    <a:pt x="9961" y="1673"/>
                  </a:cubicBezTo>
                  <a:cubicBezTo>
                    <a:pt x="9947" y="1678"/>
                    <a:pt x="9926" y="1678"/>
                    <a:pt x="9907" y="1678"/>
                  </a:cubicBezTo>
                  <a:cubicBezTo>
                    <a:pt x="9889" y="1678"/>
                    <a:pt x="9871" y="1678"/>
                    <a:pt x="9848" y="1696"/>
                  </a:cubicBezTo>
                  <a:cubicBezTo>
                    <a:pt x="9844" y="1710"/>
                    <a:pt x="9871" y="1719"/>
                    <a:pt x="9889" y="1723"/>
                  </a:cubicBezTo>
                  <a:cubicBezTo>
                    <a:pt x="9915" y="1731"/>
                    <a:pt x="9954" y="1748"/>
                    <a:pt x="9912" y="1778"/>
                  </a:cubicBezTo>
                  <a:cubicBezTo>
                    <a:pt x="9886" y="1783"/>
                    <a:pt x="9866" y="1788"/>
                    <a:pt x="9850" y="1797"/>
                  </a:cubicBezTo>
                  <a:cubicBezTo>
                    <a:pt x="9834" y="1804"/>
                    <a:pt x="9822" y="1815"/>
                    <a:pt x="9808" y="1834"/>
                  </a:cubicBezTo>
                  <a:cubicBezTo>
                    <a:pt x="9801" y="1844"/>
                    <a:pt x="9790" y="1855"/>
                    <a:pt x="9840" y="1875"/>
                  </a:cubicBezTo>
                  <a:cubicBezTo>
                    <a:pt x="9862" y="1884"/>
                    <a:pt x="9887" y="1894"/>
                    <a:pt x="9910" y="1894"/>
                  </a:cubicBezTo>
                  <a:cubicBezTo>
                    <a:pt x="9919" y="1894"/>
                    <a:pt x="9928" y="1892"/>
                    <a:pt x="9936" y="1889"/>
                  </a:cubicBezTo>
                  <a:cubicBezTo>
                    <a:pt x="9973" y="1871"/>
                    <a:pt x="10011" y="1862"/>
                    <a:pt x="10053" y="1862"/>
                  </a:cubicBezTo>
                  <a:cubicBezTo>
                    <a:pt x="10091" y="1862"/>
                    <a:pt x="10132" y="1870"/>
                    <a:pt x="10177" y="1884"/>
                  </a:cubicBezTo>
                  <a:cubicBezTo>
                    <a:pt x="10191" y="1889"/>
                    <a:pt x="10202" y="1891"/>
                    <a:pt x="10213" y="1891"/>
                  </a:cubicBezTo>
                  <a:cubicBezTo>
                    <a:pt x="10226" y="1891"/>
                    <a:pt x="10237" y="1888"/>
                    <a:pt x="10246" y="1886"/>
                  </a:cubicBezTo>
                  <a:cubicBezTo>
                    <a:pt x="10335" y="1914"/>
                    <a:pt x="10398" y="1955"/>
                    <a:pt x="10476" y="2008"/>
                  </a:cubicBezTo>
                  <a:cubicBezTo>
                    <a:pt x="10505" y="2028"/>
                    <a:pt x="10508" y="2045"/>
                    <a:pt x="10466" y="2064"/>
                  </a:cubicBezTo>
                  <a:cubicBezTo>
                    <a:pt x="10375" y="2096"/>
                    <a:pt x="10290" y="2135"/>
                    <a:pt x="10208" y="2174"/>
                  </a:cubicBezTo>
                  <a:cubicBezTo>
                    <a:pt x="10159" y="2197"/>
                    <a:pt x="10126" y="2212"/>
                    <a:pt x="10126" y="2212"/>
                  </a:cubicBezTo>
                  <a:cubicBezTo>
                    <a:pt x="10101" y="2226"/>
                    <a:pt x="10102" y="2248"/>
                    <a:pt x="10105" y="2291"/>
                  </a:cubicBezTo>
                  <a:cubicBezTo>
                    <a:pt x="10103" y="2301"/>
                    <a:pt x="10122" y="2310"/>
                    <a:pt x="10138" y="2314"/>
                  </a:cubicBezTo>
                  <a:cubicBezTo>
                    <a:pt x="10236" y="2333"/>
                    <a:pt x="10314" y="2372"/>
                    <a:pt x="10396" y="2438"/>
                  </a:cubicBezTo>
                  <a:cubicBezTo>
                    <a:pt x="10418" y="2457"/>
                    <a:pt x="10438" y="2474"/>
                    <a:pt x="10453" y="2487"/>
                  </a:cubicBezTo>
                  <a:cubicBezTo>
                    <a:pt x="10495" y="2525"/>
                    <a:pt x="10519" y="2544"/>
                    <a:pt x="10549" y="2544"/>
                  </a:cubicBezTo>
                  <a:cubicBezTo>
                    <a:pt x="10552" y="2544"/>
                    <a:pt x="10555" y="2544"/>
                    <a:pt x="10558" y="2544"/>
                  </a:cubicBezTo>
                  <a:cubicBezTo>
                    <a:pt x="10564" y="2543"/>
                    <a:pt x="10570" y="2543"/>
                    <a:pt x="10575" y="2543"/>
                  </a:cubicBezTo>
                  <a:cubicBezTo>
                    <a:pt x="10611" y="2543"/>
                    <a:pt x="10631" y="2557"/>
                    <a:pt x="10651" y="2574"/>
                  </a:cubicBezTo>
                  <a:cubicBezTo>
                    <a:pt x="10662" y="2582"/>
                    <a:pt x="10673" y="2590"/>
                    <a:pt x="10699" y="2590"/>
                  </a:cubicBezTo>
                  <a:cubicBezTo>
                    <a:pt x="10714" y="2590"/>
                    <a:pt x="10735" y="2588"/>
                    <a:pt x="10763" y="2581"/>
                  </a:cubicBezTo>
                  <a:cubicBezTo>
                    <a:pt x="10774" y="2572"/>
                    <a:pt x="10784" y="2562"/>
                    <a:pt x="10796" y="2555"/>
                  </a:cubicBezTo>
                  <a:cubicBezTo>
                    <a:pt x="10809" y="2548"/>
                    <a:pt x="10823" y="2544"/>
                    <a:pt x="10846" y="2544"/>
                  </a:cubicBezTo>
                  <a:cubicBezTo>
                    <a:pt x="10860" y="2544"/>
                    <a:pt x="10878" y="2546"/>
                    <a:pt x="10902" y="2549"/>
                  </a:cubicBezTo>
                  <a:cubicBezTo>
                    <a:pt x="10922" y="2558"/>
                    <a:pt x="10944" y="2565"/>
                    <a:pt x="11001" y="2577"/>
                  </a:cubicBezTo>
                  <a:cubicBezTo>
                    <a:pt x="10996" y="2590"/>
                    <a:pt x="11008" y="2601"/>
                    <a:pt x="11037" y="2632"/>
                  </a:cubicBezTo>
                  <a:cubicBezTo>
                    <a:pt x="11065" y="2662"/>
                    <a:pt x="11090" y="2691"/>
                    <a:pt x="11081" y="2721"/>
                  </a:cubicBezTo>
                  <a:cubicBezTo>
                    <a:pt x="11069" y="2733"/>
                    <a:pt x="11067" y="2746"/>
                    <a:pt x="11071" y="2763"/>
                  </a:cubicBezTo>
                  <a:cubicBezTo>
                    <a:pt x="11058" y="2803"/>
                    <a:pt x="11079" y="2845"/>
                    <a:pt x="11132" y="2884"/>
                  </a:cubicBezTo>
                  <a:cubicBezTo>
                    <a:pt x="11107" y="2919"/>
                    <a:pt x="11213" y="2965"/>
                    <a:pt x="11299" y="3053"/>
                  </a:cubicBezTo>
                  <a:cubicBezTo>
                    <a:pt x="11292" y="3069"/>
                    <a:pt x="11292" y="3085"/>
                    <a:pt x="11301" y="3112"/>
                  </a:cubicBezTo>
                  <a:cubicBezTo>
                    <a:pt x="11252" y="3161"/>
                    <a:pt x="11256" y="3211"/>
                    <a:pt x="11318" y="3312"/>
                  </a:cubicBezTo>
                  <a:cubicBezTo>
                    <a:pt x="11316" y="3333"/>
                    <a:pt x="11337" y="3351"/>
                    <a:pt x="11396" y="3429"/>
                  </a:cubicBezTo>
                  <a:cubicBezTo>
                    <a:pt x="11405" y="3453"/>
                    <a:pt x="11415" y="3479"/>
                    <a:pt x="11435" y="3492"/>
                  </a:cubicBezTo>
                  <a:cubicBezTo>
                    <a:pt x="11447" y="3514"/>
                    <a:pt x="11465" y="3536"/>
                    <a:pt x="11489" y="3577"/>
                  </a:cubicBezTo>
                  <a:cubicBezTo>
                    <a:pt x="11536" y="3641"/>
                    <a:pt x="11556" y="3651"/>
                    <a:pt x="11705" y="3680"/>
                  </a:cubicBezTo>
                  <a:cubicBezTo>
                    <a:pt x="11718" y="3712"/>
                    <a:pt x="11744" y="3719"/>
                    <a:pt x="11775" y="3726"/>
                  </a:cubicBezTo>
                  <a:cubicBezTo>
                    <a:pt x="11804" y="3734"/>
                    <a:pt x="11837" y="3743"/>
                    <a:pt x="11872" y="3775"/>
                  </a:cubicBezTo>
                  <a:cubicBezTo>
                    <a:pt x="11906" y="3804"/>
                    <a:pt x="11936" y="3835"/>
                    <a:pt x="11964" y="3862"/>
                  </a:cubicBezTo>
                  <a:cubicBezTo>
                    <a:pt x="11978" y="3876"/>
                    <a:pt x="11991" y="3890"/>
                    <a:pt x="12001" y="3907"/>
                  </a:cubicBezTo>
                  <a:cubicBezTo>
                    <a:pt x="11991" y="3931"/>
                    <a:pt x="11982" y="3947"/>
                    <a:pt x="12037" y="3954"/>
                  </a:cubicBezTo>
                  <a:cubicBezTo>
                    <a:pt x="12048" y="3959"/>
                    <a:pt x="12062" y="3962"/>
                    <a:pt x="12075" y="3962"/>
                  </a:cubicBezTo>
                  <a:cubicBezTo>
                    <a:pt x="12078" y="3962"/>
                    <a:pt x="12080" y="3962"/>
                    <a:pt x="12083" y="3961"/>
                  </a:cubicBezTo>
                  <a:cubicBezTo>
                    <a:pt x="12096" y="3967"/>
                    <a:pt x="12108" y="3970"/>
                    <a:pt x="12120" y="3970"/>
                  </a:cubicBezTo>
                  <a:cubicBezTo>
                    <a:pt x="12123" y="3970"/>
                    <a:pt x="12125" y="3970"/>
                    <a:pt x="12127" y="3970"/>
                  </a:cubicBezTo>
                  <a:cubicBezTo>
                    <a:pt x="12164" y="4013"/>
                    <a:pt x="12204" y="4032"/>
                    <a:pt x="12306" y="4032"/>
                  </a:cubicBezTo>
                  <a:cubicBezTo>
                    <a:pt x="12317" y="4032"/>
                    <a:pt x="12328" y="4031"/>
                    <a:pt x="12339" y="4031"/>
                  </a:cubicBezTo>
                  <a:cubicBezTo>
                    <a:pt x="12346" y="4030"/>
                    <a:pt x="12353" y="4030"/>
                    <a:pt x="12362" y="4030"/>
                  </a:cubicBezTo>
                  <a:cubicBezTo>
                    <a:pt x="12373" y="4030"/>
                    <a:pt x="12387" y="4031"/>
                    <a:pt x="12403" y="4037"/>
                  </a:cubicBezTo>
                  <a:cubicBezTo>
                    <a:pt x="12431" y="4039"/>
                    <a:pt x="12461" y="4041"/>
                    <a:pt x="12488" y="4041"/>
                  </a:cubicBezTo>
                  <a:cubicBezTo>
                    <a:pt x="12569" y="4044"/>
                    <a:pt x="12653" y="4046"/>
                    <a:pt x="12879" y="4084"/>
                  </a:cubicBezTo>
                  <a:cubicBezTo>
                    <a:pt x="12901" y="4083"/>
                    <a:pt x="12927" y="4081"/>
                    <a:pt x="12993" y="4081"/>
                  </a:cubicBezTo>
                  <a:cubicBezTo>
                    <a:pt x="13009" y="4081"/>
                    <a:pt x="13027" y="4081"/>
                    <a:pt x="13047" y="4081"/>
                  </a:cubicBezTo>
                  <a:cubicBezTo>
                    <a:pt x="13071" y="4081"/>
                    <a:pt x="13113" y="4078"/>
                    <a:pt x="13177" y="4071"/>
                  </a:cubicBezTo>
                  <a:cubicBezTo>
                    <a:pt x="13202" y="4067"/>
                    <a:pt x="13222" y="4063"/>
                    <a:pt x="13237" y="4060"/>
                  </a:cubicBezTo>
                  <a:cubicBezTo>
                    <a:pt x="13273" y="4055"/>
                    <a:pt x="13286" y="4052"/>
                    <a:pt x="13300" y="4042"/>
                  </a:cubicBezTo>
                  <a:cubicBezTo>
                    <a:pt x="13316" y="4032"/>
                    <a:pt x="13322" y="4017"/>
                    <a:pt x="13339" y="3973"/>
                  </a:cubicBezTo>
                  <a:cubicBezTo>
                    <a:pt x="13360" y="3943"/>
                    <a:pt x="13383" y="3920"/>
                    <a:pt x="13411" y="3901"/>
                  </a:cubicBezTo>
                  <a:cubicBezTo>
                    <a:pt x="13456" y="3872"/>
                    <a:pt x="13496" y="3862"/>
                    <a:pt x="13565" y="3809"/>
                  </a:cubicBezTo>
                  <a:cubicBezTo>
                    <a:pt x="13584" y="3790"/>
                    <a:pt x="13588" y="3766"/>
                    <a:pt x="13606" y="3727"/>
                  </a:cubicBezTo>
                  <a:cubicBezTo>
                    <a:pt x="13619" y="3717"/>
                    <a:pt x="13631" y="3708"/>
                    <a:pt x="13629" y="3692"/>
                  </a:cubicBezTo>
                  <a:cubicBezTo>
                    <a:pt x="13631" y="3667"/>
                    <a:pt x="13657" y="3637"/>
                    <a:pt x="13693" y="3610"/>
                  </a:cubicBezTo>
                  <a:cubicBezTo>
                    <a:pt x="13719" y="3592"/>
                    <a:pt x="13749" y="3579"/>
                    <a:pt x="13798" y="3579"/>
                  </a:cubicBezTo>
                  <a:cubicBezTo>
                    <a:pt x="13814" y="3579"/>
                    <a:pt x="13832" y="3581"/>
                    <a:pt x="13853" y="3584"/>
                  </a:cubicBezTo>
                  <a:cubicBezTo>
                    <a:pt x="13867" y="3591"/>
                    <a:pt x="13882" y="3600"/>
                    <a:pt x="13917" y="3600"/>
                  </a:cubicBezTo>
                  <a:cubicBezTo>
                    <a:pt x="13933" y="3600"/>
                    <a:pt x="13954" y="3598"/>
                    <a:pt x="13980" y="3593"/>
                  </a:cubicBezTo>
                  <a:cubicBezTo>
                    <a:pt x="13993" y="3585"/>
                    <a:pt x="13990" y="3570"/>
                    <a:pt x="14078" y="3522"/>
                  </a:cubicBezTo>
                  <a:cubicBezTo>
                    <a:pt x="14078" y="3532"/>
                    <a:pt x="14079" y="3546"/>
                    <a:pt x="14139" y="3554"/>
                  </a:cubicBezTo>
                  <a:cubicBezTo>
                    <a:pt x="14151" y="3543"/>
                    <a:pt x="14139" y="3531"/>
                    <a:pt x="14163" y="3515"/>
                  </a:cubicBezTo>
                  <a:cubicBezTo>
                    <a:pt x="14185" y="3525"/>
                    <a:pt x="14199" y="3539"/>
                    <a:pt x="14249" y="3589"/>
                  </a:cubicBezTo>
                  <a:cubicBezTo>
                    <a:pt x="14257" y="3599"/>
                    <a:pt x="14267" y="3611"/>
                    <a:pt x="14319" y="3639"/>
                  </a:cubicBezTo>
                  <a:cubicBezTo>
                    <a:pt x="14342" y="3657"/>
                    <a:pt x="14363" y="3674"/>
                    <a:pt x="14418" y="3723"/>
                  </a:cubicBezTo>
                  <a:cubicBezTo>
                    <a:pt x="14440" y="3733"/>
                    <a:pt x="14461" y="3744"/>
                    <a:pt x="14543" y="3752"/>
                  </a:cubicBezTo>
                  <a:cubicBezTo>
                    <a:pt x="14560" y="3756"/>
                    <a:pt x="14575" y="3759"/>
                    <a:pt x="14643" y="3763"/>
                  </a:cubicBezTo>
                  <a:cubicBezTo>
                    <a:pt x="14680" y="3772"/>
                    <a:pt x="14710" y="3775"/>
                    <a:pt x="14763" y="3786"/>
                  </a:cubicBezTo>
                  <a:cubicBezTo>
                    <a:pt x="14822" y="3814"/>
                    <a:pt x="14882" y="3843"/>
                    <a:pt x="14945" y="3864"/>
                  </a:cubicBezTo>
                  <a:cubicBezTo>
                    <a:pt x="14968" y="3872"/>
                    <a:pt x="14986" y="3885"/>
                    <a:pt x="15003" y="3901"/>
                  </a:cubicBezTo>
                  <a:cubicBezTo>
                    <a:pt x="15020" y="3921"/>
                    <a:pt x="15049" y="3943"/>
                    <a:pt x="15083" y="3943"/>
                  </a:cubicBezTo>
                  <a:cubicBezTo>
                    <a:pt x="15087" y="3943"/>
                    <a:pt x="15092" y="3943"/>
                    <a:pt x="15097" y="3942"/>
                  </a:cubicBezTo>
                  <a:cubicBezTo>
                    <a:pt x="15136" y="3971"/>
                    <a:pt x="15173" y="4002"/>
                    <a:pt x="15189" y="4067"/>
                  </a:cubicBezTo>
                  <a:cubicBezTo>
                    <a:pt x="15215" y="4143"/>
                    <a:pt x="15272" y="4201"/>
                    <a:pt x="15313" y="4243"/>
                  </a:cubicBezTo>
                  <a:cubicBezTo>
                    <a:pt x="15342" y="4272"/>
                    <a:pt x="15371" y="4303"/>
                    <a:pt x="15484" y="4329"/>
                  </a:cubicBezTo>
                  <a:cubicBezTo>
                    <a:pt x="15513" y="4336"/>
                    <a:pt x="15537" y="4345"/>
                    <a:pt x="15559" y="4353"/>
                  </a:cubicBezTo>
                  <a:cubicBezTo>
                    <a:pt x="15590" y="4364"/>
                    <a:pt x="15618" y="4374"/>
                    <a:pt x="15741" y="4420"/>
                  </a:cubicBezTo>
                  <a:cubicBezTo>
                    <a:pt x="15788" y="4459"/>
                    <a:pt x="15842" y="4490"/>
                    <a:pt x="15892" y="4519"/>
                  </a:cubicBezTo>
                  <a:lnTo>
                    <a:pt x="15894" y="4518"/>
                  </a:lnTo>
                  <a:lnTo>
                    <a:pt x="15894" y="4518"/>
                  </a:lnTo>
                  <a:cubicBezTo>
                    <a:pt x="15865" y="5595"/>
                    <a:pt x="15145" y="6668"/>
                    <a:pt x="13723" y="7489"/>
                  </a:cubicBezTo>
                  <a:cubicBezTo>
                    <a:pt x="13436" y="7654"/>
                    <a:pt x="13128" y="7799"/>
                    <a:pt x="12801" y="7869"/>
                  </a:cubicBezTo>
                  <a:cubicBezTo>
                    <a:pt x="12820" y="7855"/>
                    <a:pt x="12841" y="7839"/>
                    <a:pt x="12810" y="7729"/>
                  </a:cubicBezTo>
                  <a:cubicBezTo>
                    <a:pt x="12814" y="7721"/>
                    <a:pt x="12811" y="7716"/>
                    <a:pt x="12797" y="7716"/>
                  </a:cubicBezTo>
                  <a:cubicBezTo>
                    <a:pt x="12781" y="7716"/>
                    <a:pt x="12750" y="7722"/>
                    <a:pt x="12699" y="7739"/>
                  </a:cubicBezTo>
                  <a:cubicBezTo>
                    <a:pt x="12681" y="7735"/>
                    <a:pt x="12631" y="7722"/>
                    <a:pt x="12646" y="7708"/>
                  </a:cubicBezTo>
                  <a:cubicBezTo>
                    <a:pt x="12689" y="7700"/>
                    <a:pt x="12717" y="7693"/>
                    <a:pt x="12737" y="7682"/>
                  </a:cubicBezTo>
                  <a:cubicBezTo>
                    <a:pt x="12753" y="7672"/>
                    <a:pt x="12764" y="7659"/>
                    <a:pt x="12776" y="7639"/>
                  </a:cubicBezTo>
                  <a:cubicBezTo>
                    <a:pt x="12774" y="7620"/>
                    <a:pt x="12756" y="7609"/>
                    <a:pt x="12728" y="7549"/>
                  </a:cubicBezTo>
                  <a:cubicBezTo>
                    <a:pt x="12767" y="7527"/>
                    <a:pt x="12798" y="7501"/>
                    <a:pt x="12827" y="7475"/>
                  </a:cubicBezTo>
                  <a:cubicBezTo>
                    <a:pt x="12843" y="7462"/>
                    <a:pt x="12859" y="7448"/>
                    <a:pt x="12884" y="7363"/>
                  </a:cubicBezTo>
                  <a:cubicBezTo>
                    <a:pt x="12889" y="7322"/>
                    <a:pt x="12870" y="7311"/>
                    <a:pt x="12732" y="7297"/>
                  </a:cubicBezTo>
                  <a:cubicBezTo>
                    <a:pt x="12732" y="7297"/>
                    <a:pt x="12731" y="7297"/>
                    <a:pt x="12729" y="7297"/>
                  </a:cubicBezTo>
                  <a:cubicBezTo>
                    <a:pt x="12719" y="7297"/>
                    <a:pt x="12698" y="7294"/>
                    <a:pt x="12773" y="7262"/>
                  </a:cubicBezTo>
                  <a:cubicBezTo>
                    <a:pt x="12799" y="7251"/>
                    <a:pt x="12829" y="7239"/>
                    <a:pt x="12854" y="7225"/>
                  </a:cubicBezTo>
                  <a:cubicBezTo>
                    <a:pt x="12911" y="7191"/>
                    <a:pt x="12907" y="7170"/>
                    <a:pt x="12894" y="7056"/>
                  </a:cubicBezTo>
                  <a:cubicBezTo>
                    <a:pt x="12890" y="7028"/>
                    <a:pt x="12886" y="7000"/>
                    <a:pt x="12898" y="6946"/>
                  </a:cubicBezTo>
                  <a:cubicBezTo>
                    <a:pt x="12905" y="6921"/>
                    <a:pt x="12893" y="6900"/>
                    <a:pt x="12880" y="6880"/>
                  </a:cubicBezTo>
                  <a:cubicBezTo>
                    <a:pt x="12872" y="6865"/>
                    <a:pt x="12863" y="6850"/>
                    <a:pt x="12859" y="6801"/>
                  </a:cubicBezTo>
                  <a:cubicBezTo>
                    <a:pt x="12882" y="6762"/>
                    <a:pt x="12845" y="6745"/>
                    <a:pt x="12805" y="6726"/>
                  </a:cubicBezTo>
                  <a:cubicBezTo>
                    <a:pt x="12764" y="6706"/>
                    <a:pt x="12723" y="6687"/>
                    <a:pt x="12727" y="6642"/>
                  </a:cubicBezTo>
                  <a:cubicBezTo>
                    <a:pt x="12735" y="6627"/>
                    <a:pt x="12737" y="6613"/>
                    <a:pt x="12738" y="6597"/>
                  </a:cubicBezTo>
                  <a:cubicBezTo>
                    <a:pt x="12739" y="6581"/>
                    <a:pt x="12741" y="6564"/>
                    <a:pt x="12753" y="6549"/>
                  </a:cubicBezTo>
                  <a:cubicBezTo>
                    <a:pt x="12767" y="6532"/>
                    <a:pt x="12780" y="6514"/>
                    <a:pt x="12791" y="6497"/>
                  </a:cubicBezTo>
                  <a:cubicBezTo>
                    <a:pt x="12812" y="6465"/>
                    <a:pt x="12834" y="6431"/>
                    <a:pt x="12941" y="6291"/>
                  </a:cubicBezTo>
                  <a:cubicBezTo>
                    <a:pt x="12940" y="6275"/>
                    <a:pt x="12932" y="6261"/>
                    <a:pt x="12893" y="6185"/>
                  </a:cubicBezTo>
                  <a:cubicBezTo>
                    <a:pt x="12904" y="6153"/>
                    <a:pt x="12876" y="6130"/>
                    <a:pt x="12824" y="6090"/>
                  </a:cubicBezTo>
                  <a:cubicBezTo>
                    <a:pt x="12827" y="6073"/>
                    <a:pt x="12822" y="6058"/>
                    <a:pt x="12784" y="6027"/>
                  </a:cubicBezTo>
                  <a:cubicBezTo>
                    <a:pt x="12752" y="5999"/>
                    <a:pt x="12718" y="5971"/>
                    <a:pt x="12672" y="5949"/>
                  </a:cubicBezTo>
                  <a:cubicBezTo>
                    <a:pt x="12636" y="5932"/>
                    <a:pt x="12594" y="5907"/>
                    <a:pt x="12587" y="5856"/>
                  </a:cubicBezTo>
                  <a:cubicBezTo>
                    <a:pt x="12604" y="5835"/>
                    <a:pt x="12592" y="5817"/>
                    <a:pt x="12560" y="5722"/>
                  </a:cubicBezTo>
                  <a:cubicBezTo>
                    <a:pt x="12565" y="5700"/>
                    <a:pt x="12572" y="5675"/>
                    <a:pt x="12548" y="5613"/>
                  </a:cubicBezTo>
                  <a:cubicBezTo>
                    <a:pt x="12543" y="5555"/>
                    <a:pt x="12412" y="5457"/>
                    <a:pt x="12318" y="5443"/>
                  </a:cubicBezTo>
                  <a:cubicBezTo>
                    <a:pt x="12311" y="5442"/>
                    <a:pt x="12304" y="5441"/>
                    <a:pt x="12298" y="5441"/>
                  </a:cubicBezTo>
                  <a:cubicBezTo>
                    <a:pt x="12274" y="5441"/>
                    <a:pt x="12252" y="5449"/>
                    <a:pt x="12214" y="5467"/>
                  </a:cubicBezTo>
                  <a:cubicBezTo>
                    <a:pt x="12190" y="5479"/>
                    <a:pt x="12165" y="5491"/>
                    <a:pt x="12102" y="5496"/>
                  </a:cubicBezTo>
                  <a:cubicBezTo>
                    <a:pt x="12096" y="5494"/>
                    <a:pt x="12091" y="5493"/>
                    <a:pt x="12083" y="5493"/>
                  </a:cubicBezTo>
                  <a:cubicBezTo>
                    <a:pt x="12070" y="5493"/>
                    <a:pt x="12052" y="5496"/>
                    <a:pt x="12020" y="5502"/>
                  </a:cubicBezTo>
                  <a:cubicBezTo>
                    <a:pt x="12004" y="5500"/>
                    <a:pt x="11988" y="5499"/>
                    <a:pt x="11973" y="5499"/>
                  </a:cubicBezTo>
                  <a:cubicBezTo>
                    <a:pt x="11911" y="5499"/>
                    <a:pt x="11855" y="5515"/>
                    <a:pt x="11773" y="5566"/>
                  </a:cubicBezTo>
                  <a:cubicBezTo>
                    <a:pt x="11752" y="5578"/>
                    <a:pt x="11723" y="5594"/>
                    <a:pt x="11658" y="5609"/>
                  </a:cubicBezTo>
                  <a:cubicBezTo>
                    <a:pt x="11634" y="5613"/>
                    <a:pt x="11607" y="5619"/>
                    <a:pt x="11548" y="5654"/>
                  </a:cubicBezTo>
                  <a:cubicBezTo>
                    <a:pt x="11532" y="5650"/>
                    <a:pt x="11517" y="5648"/>
                    <a:pt x="11501" y="5648"/>
                  </a:cubicBezTo>
                  <a:cubicBezTo>
                    <a:pt x="11469" y="5648"/>
                    <a:pt x="11434" y="5655"/>
                    <a:pt x="11380" y="5666"/>
                  </a:cubicBezTo>
                  <a:cubicBezTo>
                    <a:pt x="11323" y="5677"/>
                    <a:pt x="11269" y="5688"/>
                    <a:pt x="11177" y="5736"/>
                  </a:cubicBezTo>
                  <a:cubicBezTo>
                    <a:pt x="11167" y="5732"/>
                    <a:pt x="11159" y="5731"/>
                    <a:pt x="11150" y="5731"/>
                  </a:cubicBezTo>
                  <a:cubicBezTo>
                    <a:pt x="11131" y="5731"/>
                    <a:pt x="11110" y="5738"/>
                    <a:pt x="11072" y="5753"/>
                  </a:cubicBezTo>
                  <a:cubicBezTo>
                    <a:pt x="11057" y="5758"/>
                    <a:pt x="11042" y="5764"/>
                    <a:pt x="11025" y="5764"/>
                  </a:cubicBezTo>
                  <a:cubicBezTo>
                    <a:pt x="11010" y="5764"/>
                    <a:pt x="10993" y="5760"/>
                    <a:pt x="10973" y="5747"/>
                  </a:cubicBezTo>
                  <a:cubicBezTo>
                    <a:pt x="10969" y="5734"/>
                    <a:pt x="10965" y="5722"/>
                    <a:pt x="10911" y="5711"/>
                  </a:cubicBezTo>
                  <a:cubicBezTo>
                    <a:pt x="10906" y="5711"/>
                    <a:pt x="10901" y="5711"/>
                    <a:pt x="10897" y="5711"/>
                  </a:cubicBezTo>
                  <a:cubicBezTo>
                    <a:pt x="10875" y="5711"/>
                    <a:pt x="10857" y="5706"/>
                    <a:pt x="10825" y="5698"/>
                  </a:cubicBezTo>
                  <a:cubicBezTo>
                    <a:pt x="10809" y="5694"/>
                    <a:pt x="10793" y="5688"/>
                    <a:pt x="10778" y="5683"/>
                  </a:cubicBezTo>
                  <a:cubicBezTo>
                    <a:pt x="10749" y="5672"/>
                    <a:pt x="10718" y="5662"/>
                    <a:pt x="10682" y="5661"/>
                  </a:cubicBezTo>
                  <a:cubicBezTo>
                    <a:pt x="10674" y="5658"/>
                    <a:pt x="10667" y="5658"/>
                    <a:pt x="10658" y="5658"/>
                  </a:cubicBezTo>
                  <a:cubicBezTo>
                    <a:pt x="10643" y="5658"/>
                    <a:pt x="10624" y="5660"/>
                    <a:pt x="10591" y="5663"/>
                  </a:cubicBezTo>
                  <a:cubicBezTo>
                    <a:pt x="10563" y="5665"/>
                    <a:pt x="10549" y="5665"/>
                    <a:pt x="10522" y="5666"/>
                  </a:cubicBezTo>
                  <a:cubicBezTo>
                    <a:pt x="10405" y="5677"/>
                    <a:pt x="10314" y="5702"/>
                    <a:pt x="10246" y="5741"/>
                  </a:cubicBezTo>
                  <a:cubicBezTo>
                    <a:pt x="10233" y="5748"/>
                    <a:pt x="10222" y="5757"/>
                    <a:pt x="10176" y="5790"/>
                  </a:cubicBezTo>
                  <a:cubicBezTo>
                    <a:pt x="10156" y="5801"/>
                    <a:pt x="10138" y="5804"/>
                    <a:pt x="10115" y="5804"/>
                  </a:cubicBezTo>
                  <a:cubicBezTo>
                    <a:pt x="10106" y="5804"/>
                    <a:pt x="10096" y="5803"/>
                    <a:pt x="10084" y="5803"/>
                  </a:cubicBezTo>
                  <a:cubicBezTo>
                    <a:pt x="10079" y="5802"/>
                    <a:pt x="10074" y="5801"/>
                    <a:pt x="10069" y="5801"/>
                  </a:cubicBezTo>
                  <a:cubicBezTo>
                    <a:pt x="10054" y="5801"/>
                    <a:pt x="10032" y="5805"/>
                    <a:pt x="9971" y="5806"/>
                  </a:cubicBezTo>
                  <a:cubicBezTo>
                    <a:pt x="9952" y="5796"/>
                    <a:pt x="9930" y="5791"/>
                    <a:pt x="9904" y="5791"/>
                  </a:cubicBezTo>
                  <a:cubicBezTo>
                    <a:pt x="9889" y="5791"/>
                    <a:pt x="9873" y="5792"/>
                    <a:pt x="9857" y="5796"/>
                  </a:cubicBezTo>
                  <a:cubicBezTo>
                    <a:pt x="9853" y="5795"/>
                    <a:pt x="9849" y="5795"/>
                    <a:pt x="9844" y="5795"/>
                  </a:cubicBezTo>
                  <a:cubicBezTo>
                    <a:pt x="9828" y="5795"/>
                    <a:pt x="9810" y="5799"/>
                    <a:pt x="9780" y="5806"/>
                  </a:cubicBezTo>
                  <a:cubicBezTo>
                    <a:pt x="9754" y="5812"/>
                    <a:pt x="9728" y="5818"/>
                    <a:pt x="9691" y="5818"/>
                  </a:cubicBezTo>
                  <a:cubicBezTo>
                    <a:pt x="9664" y="5818"/>
                    <a:pt x="9632" y="5815"/>
                    <a:pt x="9589" y="5807"/>
                  </a:cubicBezTo>
                  <a:cubicBezTo>
                    <a:pt x="9606" y="5792"/>
                    <a:pt x="9597" y="5779"/>
                    <a:pt x="9550" y="5779"/>
                  </a:cubicBezTo>
                  <a:cubicBezTo>
                    <a:pt x="9532" y="5779"/>
                    <a:pt x="9507" y="5781"/>
                    <a:pt x="9475" y="5786"/>
                  </a:cubicBezTo>
                  <a:cubicBezTo>
                    <a:pt x="9458" y="5796"/>
                    <a:pt x="9448" y="5801"/>
                    <a:pt x="9355" y="5847"/>
                  </a:cubicBezTo>
                  <a:cubicBezTo>
                    <a:pt x="9328" y="5850"/>
                    <a:pt x="9313" y="5853"/>
                    <a:pt x="9305" y="5857"/>
                  </a:cubicBezTo>
                  <a:cubicBezTo>
                    <a:pt x="9294" y="5863"/>
                    <a:pt x="9302" y="5872"/>
                    <a:pt x="9314" y="5910"/>
                  </a:cubicBezTo>
                  <a:cubicBezTo>
                    <a:pt x="9305" y="5920"/>
                    <a:pt x="9296" y="5931"/>
                    <a:pt x="9256" y="5949"/>
                  </a:cubicBezTo>
                  <a:cubicBezTo>
                    <a:pt x="9248" y="5947"/>
                    <a:pt x="9241" y="5946"/>
                    <a:pt x="9234" y="5946"/>
                  </a:cubicBezTo>
                  <a:cubicBezTo>
                    <a:pt x="9208" y="5946"/>
                    <a:pt x="9174" y="5961"/>
                    <a:pt x="9077" y="6010"/>
                  </a:cubicBezTo>
                  <a:cubicBezTo>
                    <a:pt x="9059" y="6007"/>
                    <a:pt x="9043" y="6006"/>
                    <a:pt x="9029" y="6006"/>
                  </a:cubicBezTo>
                  <a:cubicBezTo>
                    <a:pt x="8993" y="6006"/>
                    <a:pt x="8971" y="6015"/>
                    <a:pt x="8953" y="6023"/>
                  </a:cubicBezTo>
                  <a:cubicBezTo>
                    <a:pt x="8940" y="6030"/>
                    <a:pt x="8928" y="6034"/>
                    <a:pt x="8913" y="6034"/>
                  </a:cubicBezTo>
                  <a:cubicBezTo>
                    <a:pt x="8907" y="6034"/>
                    <a:pt x="8899" y="6034"/>
                    <a:pt x="8891" y="6031"/>
                  </a:cubicBezTo>
                  <a:cubicBezTo>
                    <a:pt x="8884" y="6030"/>
                    <a:pt x="8878" y="6029"/>
                    <a:pt x="8871" y="6029"/>
                  </a:cubicBezTo>
                  <a:cubicBezTo>
                    <a:pt x="8852" y="6029"/>
                    <a:pt x="8823" y="6037"/>
                    <a:pt x="8755" y="6069"/>
                  </a:cubicBezTo>
                  <a:cubicBezTo>
                    <a:pt x="8753" y="6069"/>
                    <a:pt x="8751" y="6069"/>
                    <a:pt x="8748" y="6069"/>
                  </a:cubicBezTo>
                  <a:cubicBezTo>
                    <a:pt x="8730" y="6069"/>
                    <a:pt x="8711" y="6075"/>
                    <a:pt x="8691" y="6112"/>
                  </a:cubicBezTo>
                  <a:cubicBezTo>
                    <a:pt x="8700" y="6144"/>
                    <a:pt x="8677" y="6171"/>
                    <a:pt x="8643" y="6203"/>
                  </a:cubicBezTo>
                  <a:cubicBezTo>
                    <a:pt x="8612" y="6231"/>
                    <a:pt x="8581" y="6259"/>
                    <a:pt x="8599" y="6330"/>
                  </a:cubicBezTo>
                  <a:cubicBezTo>
                    <a:pt x="8641" y="6348"/>
                    <a:pt x="8644" y="6370"/>
                    <a:pt x="8643" y="6398"/>
                  </a:cubicBezTo>
                  <a:cubicBezTo>
                    <a:pt x="8630" y="6412"/>
                    <a:pt x="8634" y="6426"/>
                    <a:pt x="8613" y="6438"/>
                  </a:cubicBezTo>
                  <a:cubicBezTo>
                    <a:pt x="8607" y="6438"/>
                    <a:pt x="8600" y="6438"/>
                    <a:pt x="8592" y="6438"/>
                  </a:cubicBezTo>
                  <a:cubicBezTo>
                    <a:pt x="8581" y="6438"/>
                    <a:pt x="8566" y="6439"/>
                    <a:pt x="8546" y="6441"/>
                  </a:cubicBezTo>
                  <a:cubicBezTo>
                    <a:pt x="8543" y="6441"/>
                    <a:pt x="8540" y="6441"/>
                    <a:pt x="8537" y="6441"/>
                  </a:cubicBezTo>
                  <a:cubicBezTo>
                    <a:pt x="8494" y="6441"/>
                    <a:pt x="8454" y="6451"/>
                    <a:pt x="8427" y="6466"/>
                  </a:cubicBezTo>
                  <a:cubicBezTo>
                    <a:pt x="8406" y="6477"/>
                    <a:pt x="8392" y="6493"/>
                    <a:pt x="8386" y="6509"/>
                  </a:cubicBezTo>
                  <a:cubicBezTo>
                    <a:pt x="8378" y="6535"/>
                    <a:pt x="8360" y="6554"/>
                    <a:pt x="8336" y="6568"/>
                  </a:cubicBezTo>
                  <a:cubicBezTo>
                    <a:pt x="8312" y="6581"/>
                    <a:pt x="8282" y="6588"/>
                    <a:pt x="8247" y="6588"/>
                  </a:cubicBezTo>
                  <a:cubicBezTo>
                    <a:pt x="8243" y="6588"/>
                    <a:pt x="8240" y="6588"/>
                    <a:pt x="8237" y="6588"/>
                  </a:cubicBezTo>
                  <a:cubicBezTo>
                    <a:pt x="8220" y="6584"/>
                    <a:pt x="8205" y="6582"/>
                    <a:pt x="8186" y="6582"/>
                  </a:cubicBezTo>
                  <a:cubicBezTo>
                    <a:pt x="8171" y="6582"/>
                    <a:pt x="8154" y="6583"/>
                    <a:pt x="8131" y="6585"/>
                  </a:cubicBezTo>
                  <a:cubicBezTo>
                    <a:pt x="8110" y="6582"/>
                    <a:pt x="8089" y="6579"/>
                    <a:pt x="8067" y="6576"/>
                  </a:cubicBezTo>
                  <a:cubicBezTo>
                    <a:pt x="8010" y="6560"/>
                    <a:pt x="7985" y="6542"/>
                    <a:pt x="7926" y="6498"/>
                  </a:cubicBezTo>
                  <a:cubicBezTo>
                    <a:pt x="7905" y="6483"/>
                    <a:pt x="7879" y="6463"/>
                    <a:pt x="7841" y="6437"/>
                  </a:cubicBezTo>
                  <a:cubicBezTo>
                    <a:pt x="7830" y="6429"/>
                    <a:pt x="7806" y="6412"/>
                    <a:pt x="7798" y="6406"/>
                  </a:cubicBezTo>
                  <a:cubicBezTo>
                    <a:pt x="7786" y="6397"/>
                    <a:pt x="7771" y="6386"/>
                    <a:pt x="7747" y="6386"/>
                  </a:cubicBezTo>
                  <a:cubicBezTo>
                    <a:pt x="7742" y="6386"/>
                    <a:pt x="7738" y="6386"/>
                    <a:pt x="7732" y="6387"/>
                  </a:cubicBezTo>
                  <a:cubicBezTo>
                    <a:pt x="7722" y="6386"/>
                    <a:pt x="7712" y="6386"/>
                    <a:pt x="7702" y="6386"/>
                  </a:cubicBezTo>
                  <a:cubicBezTo>
                    <a:pt x="7628" y="6386"/>
                    <a:pt x="7567" y="6401"/>
                    <a:pt x="7495" y="6443"/>
                  </a:cubicBezTo>
                  <a:cubicBezTo>
                    <a:pt x="7470" y="6463"/>
                    <a:pt x="7440" y="6482"/>
                    <a:pt x="7318" y="6503"/>
                  </a:cubicBezTo>
                  <a:cubicBezTo>
                    <a:pt x="7263" y="6438"/>
                    <a:pt x="7217" y="6392"/>
                    <a:pt x="7152" y="6344"/>
                  </a:cubicBezTo>
                  <a:cubicBezTo>
                    <a:pt x="7130" y="6328"/>
                    <a:pt x="7108" y="6312"/>
                    <a:pt x="7080" y="6274"/>
                  </a:cubicBezTo>
                  <a:cubicBezTo>
                    <a:pt x="7069" y="6254"/>
                    <a:pt x="7056" y="6243"/>
                    <a:pt x="7040" y="6239"/>
                  </a:cubicBezTo>
                  <a:cubicBezTo>
                    <a:pt x="7034" y="6238"/>
                    <a:pt x="7028" y="6237"/>
                    <a:pt x="7021" y="6237"/>
                  </a:cubicBezTo>
                  <a:cubicBezTo>
                    <a:pt x="7009" y="6237"/>
                    <a:pt x="6995" y="6239"/>
                    <a:pt x="6977" y="6245"/>
                  </a:cubicBezTo>
                  <a:cubicBezTo>
                    <a:pt x="6956" y="6250"/>
                    <a:pt x="6936" y="6257"/>
                    <a:pt x="6921" y="6267"/>
                  </a:cubicBezTo>
                  <a:cubicBezTo>
                    <a:pt x="6871" y="6295"/>
                    <a:pt x="6847" y="6332"/>
                    <a:pt x="6821" y="6374"/>
                  </a:cubicBezTo>
                  <a:cubicBezTo>
                    <a:pt x="6808" y="6394"/>
                    <a:pt x="6836" y="6412"/>
                    <a:pt x="6863" y="6430"/>
                  </a:cubicBezTo>
                  <a:cubicBezTo>
                    <a:pt x="6876" y="6438"/>
                    <a:pt x="6890" y="6448"/>
                    <a:pt x="6921" y="6493"/>
                  </a:cubicBezTo>
                  <a:cubicBezTo>
                    <a:pt x="6931" y="6508"/>
                    <a:pt x="6938" y="6521"/>
                    <a:pt x="6885" y="6546"/>
                  </a:cubicBezTo>
                  <a:cubicBezTo>
                    <a:pt x="6864" y="6557"/>
                    <a:pt x="6851" y="6569"/>
                    <a:pt x="6826" y="6599"/>
                  </a:cubicBezTo>
                  <a:cubicBezTo>
                    <a:pt x="6817" y="6610"/>
                    <a:pt x="6807" y="6622"/>
                    <a:pt x="6772" y="6638"/>
                  </a:cubicBezTo>
                  <a:cubicBezTo>
                    <a:pt x="6760" y="6635"/>
                    <a:pt x="6750" y="6634"/>
                    <a:pt x="6738" y="6634"/>
                  </a:cubicBezTo>
                  <a:cubicBezTo>
                    <a:pt x="6713" y="6634"/>
                    <a:pt x="6679" y="6638"/>
                    <a:pt x="6605" y="6639"/>
                  </a:cubicBezTo>
                  <a:cubicBezTo>
                    <a:pt x="6589" y="6632"/>
                    <a:pt x="6568" y="6622"/>
                    <a:pt x="6504" y="6618"/>
                  </a:cubicBezTo>
                  <a:cubicBezTo>
                    <a:pt x="6488" y="6608"/>
                    <a:pt x="6469" y="6611"/>
                    <a:pt x="6334" y="6567"/>
                  </a:cubicBezTo>
                  <a:cubicBezTo>
                    <a:pt x="6248" y="6528"/>
                    <a:pt x="6159" y="6487"/>
                    <a:pt x="6094" y="6409"/>
                  </a:cubicBezTo>
                  <a:cubicBezTo>
                    <a:pt x="6090" y="6385"/>
                    <a:pt x="6055" y="6376"/>
                    <a:pt x="6032" y="6370"/>
                  </a:cubicBezTo>
                  <a:cubicBezTo>
                    <a:pt x="5997" y="6360"/>
                    <a:pt x="5937" y="6341"/>
                    <a:pt x="5919" y="6274"/>
                  </a:cubicBezTo>
                  <a:cubicBezTo>
                    <a:pt x="5905" y="6245"/>
                    <a:pt x="5892" y="6218"/>
                    <a:pt x="5927" y="6189"/>
                  </a:cubicBezTo>
                  <a:cubicBezTo>
                    <a:pt x="5905" y="6148"/>
                    <a:pt x="5909" y="6130"/>
                    <a:pt x="5948" y="6108"/>
                  </a:cubicBezTo>
                  <a:cubicBezTo>
                    <a:pt x="5963" y="6100"/>
                    <a:pt x="5984" y="6090"/>
                    <a:pt x="6009" y="6077"/>
                  </a:cubicBezTo>
                  <a:cubicBezTo>
                    <a:pt x="6030" y="6068"/>
                    <a:pt x="6054" y="6056"/>
                    <a:pt x="6082" y="6043"/>
                  </a:cubicBezTo>
                  <a:cubicBezTo>
                    <a:pt x="6085" y="6043"/>
                    <a:pt x="6089" y="6043"/>
                    <a:pt x="6092" y="6043"/>
                  </a:cubicBezTo>
                  <a:cubicBezTo>
                    <a:pt x="6133" y="6043"/>
                    <a:pt x="6163" y="6032"/>
                    <a:pt x="6223" y="5957"/>
                  </a:cubicBezTo>
                  <a:cubicBezTo>
                    <a:pt x="6195" y="5946"/>
                    <a:pt x="6179" y="5937"/>
                    <a:pt x="6177" y="5928"/>
                  </a:cubicBezTo>
                  <a:cubicBezTo>
                    <a:pt x="6173" y="5917"/>
                    <a:pt x="6188" y="5906"/>
                    <a:pt x="6295" y="5832"/>
                  </a:cubicBezTo>
                  <a:cubicBezTo>
                    <a:pt x="6320" y="5818"/>
                    <a:pt x="6352" y="5811"/>
                    <a:pt x="6532" y="5743"/>
                  </a:cubicBezTo>
                  <a:cubicBezTo>
                    <a:pt x="6571" y="5744"/>
                    <a:pt x="6591" y="5746"/>
                    <a:pt x="6630" y="5748"/>
                  </a:cubicBezTo>
                  <a:cubicBezTo>
                    <a:pt x="6656" y="5757"/>
                    <a:pt x="6679" y="5769"/>
                    <a:pt x="6701" y="5782"/>
                  </a:cubicBezTo>
                  <a:cubicBezTo>
                    <a:pt x="6761" y="5815"/>
                    <a:pt x="6775" y="5818"/>
                    <a:pt x="6826" y="5829"/>
                  </a:cubicBezTo>
                  <a:cubicBezTo>
                    <a:pt x="6840" y="5832"/>
                    <a:pt x="6858" y="5835"/>
                    <a:pt x="6882" y="5840"/>
                  </a:cubicBezTo>
                  <a:cubicBezTo>
                    <a:pt x="6932" y="5852"/>
                    <a:pt x="6985" y="5863"/>
                    <a:pt x="7060" y="5872"/>
                  </a:cubicBezTo>
                  <a:cubicBezTo>
                    <a:pt x="7068" y="5875"/>
                    <a:pt x="7076" y="5878"/>
                    <a:pt x="7086" y="5878"/>
                  </a:cubicBezTo>
                  <a:cubicBezTo>
                    <a:pt x="7096" y="5878"/>
                    <a:pt x="7107" y="5875"/>
                    <a:pt x="7119" y="5867"/>
                  </a:cubicBezTo>
                  <a:cubicBezTo>
                    <a:pt x="7136" y="5849"/>
                    <a:pt x="7152" y="5831"/>
                    <a:pt x="7118" y="5804"/>
                  </a:cubicBezTo>
                  <a:cubicBezTo>
                    <a:pt x="7079" y="5773"/>
                    <a:pt x="7030" y="5739"/>
                    <a:pt x="6957" y="5718"/>
                  </a:cubicBezTo>
                  <a:cubicBezTo>
                    <a:pt x="6882" y="5695"/>
                    <a:pt x="6807" y="5673"/>
                    <a:pt x="6734" y="5651"/>
                  </a:cubicBezTo>
                  <a:cubicBezTo>
                    <a:pt x="6712" y="5642"/>
                    <a:pt x="6688" y="5635"/>
                    <a:pt x="6666" y="5629"/>
                  </a:cubicBezTo>
                  <a:cubicBezTo>
                    <a:pt x="6584" y="5603"/>
                    <a:pt x="6522" y="5521"/>
                    <a:pt x="6549" y="5474"/>
                  </a:cubicBezTo>
                  <a:cubicBezTo>
                    <a:pt x="6557" y="5458"/>
                    <a:pt x="6566" y="5438"/>
                    <a:pt x="6543" y="5400"/>
                  </a:cubicBezTo>
                  <a:cubicBezTo>
                    <a:pt x="6538" y="5371"/>
                    <a:pt x="6545" y="5346"/>
                    <a:pt x="6561" y="5325"/>
                  </a:cubicBezTo>
                  <a:cubicBezTo>
                    <a:pt x="6577" y="5305"/>
                    <a:pt x="6573" y="5290"/>
                    <a:pt x="6550" y="5276"/>
                  </a:cubicBezTo>
                  <a:cubicBezTo>
                    <a:pt x="6595" y="5247"/>
                    <a:pt x="6580" y="5212"/>
                    <a:pt x="6549" y="5145"/>
                  </a:cubicBezTo>
                  <a:cubicBezTo>
                    <a:pt x="6518" y="5114"/>
                    <a:pt x="6478" y="5095"/>
                    <a:pt x="6401" y="5053"/>
                  </a:cubicBezTo>
                  <a:cubicBezTo>
                    <a:pt x="6393" y="5037"/>
                    <a:pt x="6384" y="5021"/>
                    <a:pt x="6352" y="4987"/>
                  </a:cubicBezTo>
                  <a:cubicBezTo>
                    <a:pt x="6348" y="4972"/>
                    <a:pt x="6334" y="4958"/>
                    <a:pt x="6322" y="4944"/>
                  </a:cubicBezTo>
                  <a:cubicBezTo>
                    <a:pt x="6306" y="4930"/>
                    <a:pt x="6294" y="4916"/>
                    <a:pt x="6294" y="4895"/>
                  </a:cubicBezTo>
                  <a:cubicBezTo>
                    <a:pt x="6290" y="4874"/>
                    <a:pt x="6270" y="4856"/>
                    <a:pt x="6252" y="4840"/>
                  </a:cubicBezTo>
                  <a:cubicBezTo>
                    <a:pt x="6241" y="4828"/>
                    <a:pt x="6231" y="4819"/>
                    <a:pt x="6224" y="4809"/>
                  </a:cubicBezTo>
                  <a:cubicBezTo>
                    <a:pt x="6219" y="4799"/>
                    <a:pt x="6232" y="4787"/>
                    <a:pt x="6246" y="4773"/>
                  </a:cubicBezTo>
                  <a:cubicBezTo>
                    <a:pt x="6262" y="4759"/>
                    <a:pt x="6277" y="4743"/>
                    <a:pt x="6273" y="4728"/>
                  </a:cubicBezTo>
                  <a:cubicBezTo>
                    <a:pt x="6259" y="4683"/>
                    <a:pt x="6292" y="4654"/>
                    <a:pt x="6355" y="4583"/>
                  </a:cubicBezTo>
                  <a:cubicBezTo>
                    <a:pt x="6353" y="4579"/>
                    <a:pt x="6348" y="4575"/>
                    <a:pt x="6331" y="4575"/>
                  </a:cubicBezTo>
                  <a:cubicBezTo>
                    <a:pt x="6317" y="4575"/>
                    <a:pt x="6295" y="4577"/>
                    <a:pt x="6259" y="4584"/>
                  </a:cubicBezTo>
                  <a:cubicBezTo>
                    <a:pt x="6239" y="4582"/>
                    <a:pt x="6227" y="4580"/>
                    <a:pt x="6195" y="4541"/>
                  </a:cubicBezTo>
                  <a:cubicBezTo>
                    <a:pt x="6166" y="4506"/>
                    <a:pt x="6138" y="4474"/>
                    <a:pt x="6214" y="4380"/>
                  </a:cubicBezTo>
                  <a:cubicBezTo>
                    <a:pt x="6248" y="4360"/>
                    <a:pt x="6263" y="4321"/>
                    <a:pt x="6235" y="4296"/>
                  </a:cubicBezTo>
                  <a:cubicBezTo>
                    <a:pt x="6207" y="4274"/>
                    <a:pt x="6219" y="4265"/>
                    <a:pt x="6258" y="4237"/>
                  </a:cubicBezTo>
                  <a:cubicBezTo>
                    <a:pt x="6269" y="4230"/>
                    <a:pt x="6283" y="4222"/>
                    <a:pt x="6294" y="4222"/>
                  </a:cubicBezTo>
                  <a:cubicBezTo>
                    <a:pt x="6296" y="4222"/>
                    <a:pt x="6299" y="4223"/>
                    <a:pt x="6301" y="4223"/>
                  </a:cubicBezTo>
                  <a:cubicBezTo>
                    <a:pt x="6285" y="4251"/>
                    <a:pt x="6287" y="4276"/>
                    <a:pt x="6306" y="4295"/>
                  </a:cubicBezTo>
                  <a:cubicBezTo>
                    <a:pt x="6323" y="4310"/>
                    <a:pt x="6354" y="4321"/>
                    <a:pt x="6400" y="4325"/>
                  </a:cubicBezTo>
                  <a:cubicBezTo>
                    <a:pt x="6403" y="4325"/>
                    <a:pt x="6407" y="4325"/>
                    <a:pt x="6410" y="4325"/>
                  </a:cubicBezTo>
                  <a:cubicBezTo>
                    <a:pt x="6442" y="4325"/>
                    <a:pt x="6456" y="4315"/>
                    <a:pt x="6457" y="4205"/>
                  </a:cubicBezTo>
                  <a:cubicBezTo>
                    <a:pt x="6499" y="4168"/>
                    <a:pt x="6525" y="4124"/>
                    <a:pt x="6552" y="4083"/>
                  </a:cubicBezTo>
                  <a:cubicBezTo>
                    <a:pt x="6560" y="4070"/>
                    <a:pt x="6567" y="4059"/>
                    <a:pt x="6564" y="3933"/>
                  </a:cubicBezTo>
                  <a:cubicBezTo>
                    <a:pt x="6547" y="3927"/>
                    <a:pt x="6525" y="3925"/>
                    <a:pt x="6462" y="3914"/>
                  </a:cubicBezTo>
                  <a:cubicBezTo>
                    <a:pt x="6458" y="3910"/>
                    <a:pt x="6452" y="3907"/>
                    <a:pt x="6447" y="3907"/>
                  </a:cubicBezTo>
                  <a:cubicBezTo>
                    <a:pt x="6435" y="3907"/>
                    <a:pt x="6424" y="3923"/>
                    <a:pt x="6421" y="3979"/>
                  </a:cubicBezTo>
                  <a:cubicBezTo>
                    <a:pt x="6425" y="3989"/>
                    <a:pt x="6430" y="3998"/>
                    <a:pt x="6398" y="3998"/>
                  </a:cubicBezTo>
                  <a:cubicBezTo>
                    <a:pt x="6392" y="3998"/>
                    <a:pt x="6385" y="3998"/>
                    <a:pt x="6377" y="3998"/>
                  </a:cubicBezTo>
                  <a:cubicBezTo>
                    <a:pt x="6351" y="3999"/>
                    <a:pt x="6331" y="4009"/>
                    <a:pt x="6291" y="4032"/>
                  </a:cubicBezTo>
                  <a:cubicBezTo>
                    <a:pt x="6265" y="4048"/>
                    <a:pt x="6235" y="4060"/>
                    <a:pt x="6171" y="4078"/>
                  </a:cubicBezTo>
                  <a:cubicBezTo>
                    <a:pt x="6157" y="4070"/>
                    <a:pt x="6139" y="4067"/>
                    <a:pt x="6101" y="4059"/>
                  </a:cubicBezTo>
                  <a:cubicBezTo>
                    <a:pt x="6089" y="4025"/>
                    <a:pt x="6051" y="4020"/>
                    <a:pt x="6015" y="3998"/>
                  </a:cubicBezTo>
                  <a:cubicBezTo>
                    <a:pt x="6023" y="3977"/>
                    <a:pt x="6033" y="3956"/>
                    <a:pt x="5987" y="3935"/>
                  </a:cubicBezTo>
                  <a:cubicBezTo>
                    <a:pt x="5967" y="3925"/>
                    <a:pt x="5948" y="3922"/>
                    <a:pt x="5931" y="3922"/>
                  </a:cubicBezTo>
                  <a:cubicBezTo>
                    <a:pt x="5900" y="3922"/>
                    <a:pt x="5873" y="3933"/>
                    <a:pt x="5855" y="3943"/>
                  </a:cubicBezTo>
                  <a:cubicBezTo>
                    <a:pt x="5841" y="3950"/>
                    <a:pt x="5827" y="3959"/>
                    <a:pt x="5813" y="3966"/>
                  </a:cubicBezTo>
                  <a:cubicBezTo>
                    <a:pt x="5782" y="3984"/>
                    <a:pt x="5765" y="4001"/>
                    <a:pt x="5727" y="4037"/>
                  </a:cubicBezTo>
                  <a:lnTo>
                    <a:pt x="5727" y="4037"/>
                  </a:lnTo>
                  <a:cubicBezTo>
                    <a:pt x="5734" y="4023"/>
                    <a:pt x="5732" y="4001"/>
                    <a:pt x="5699" y="3956"/>
                  </a:cubicBezTo>
                  <a:cubicBezTo>
                    <a:pt x="5725" y="3924"/>
                    <a:pt x="5760" y="3894"/>
                    <a:pt x="5810" y="3864"/>
                  </a:cubicBezTo>
                  <a:cubicBezTo>
                    <a:pt x="5846" y="3843"/>
                    <a:pt x="5885" y="3823"/>
                    <a:pt x="5923" y="3805"/>
                  </a:cubicBezTo>
                  <a:cubicBezTo>
                    <a:pt x="5958" y="3789"/>
                    <a:pt x="5991" y="3773"/>
                    <a:pt x="6019" y="3756"/>
                  </a:cubicBezTo>
                  <a:cubicBezTo>
                    <a:pt x="6074" y="3724"/>
                    <a:pt x="6125" y="3684"/>
                    <a:pt x="6106" y="3617"/>
                  </a:cubicBezTo>
                  <a:cubicBezTo>
                    <a:pt x="6094" y="3581"/>
                    <a:pt x="6107" y="3550"/>
                    <a:pt x="6184" y="3546"/>
                  </a:cubicBezTo>
                  <a:cubicBezTo>
                    <a:pt x="6184" y="3561"/>
                    <a:pt x="6200" y="3571"/>
                    <a:pt x="6239" y="3598"/>
                  </a:cubicBezTo>
                  <a:cubicBezTo>
                    <a:pt x="6260" y="3635"/>
                    <a:pt x="6280" y="3669"/>
                    <a:pt x="6319" y="3731"/>
                  </a:cubicBezTo>
                  <a:cubicBezTo>
                    <a:pt x="6317" y="3751"/>
                    <a:pt x="6316" y="3775"/>
                    <a:pt x="6372" y="3794"/>
                  </a:cubicBezTo>
                  <a:cubicBezTo>
                    <a:pt x="6372" y="3808"/>
                    <a:pt x="6376" y="3825"/>
                    <a:pt x="6408" y="3833"/>
                  </a:cubicBezTo>
                  <a:cubicBezTo>
                    <a:pt x="6417" y="3835"/>
                    <a:pt x="6425" y="3836"/>
                    <a:pt x="6434" y="3836"/>
                  </a:cubicBezTo>
                  <a:cubicBezTo>
                    <a:pt x="6452" y="3836"/>
                    <a:pt x="6469" y="3831"/>
                    <a:pt x="6485" y="3822"/>
                  </a:cubicBezTo>
                  <a:cubicBezTo>
                    <a:pt x="6501" y="3811"/>
                    <a:pt x="6520" y="3801"/>
                    <a:pt x="6538" y="3790"/>
                  </a:cubicBezTo>
                  <a:cubicBezTo>
                    <a:pt x="6564" y="3775"/>
                    <a:pt x="6592" y="3758"/>
                    <a:pt x="6621" y="3738"/>
                  </a:cubicBezTo>
                  <a:cubicBezTo>
                    <a:pt x="6633" y="3732"/>
                    <a:pt x="6644" y="3729"/>
                    <a:pt x="6655" y="3729"/>
                  </a:cubicBezTo>
                  <a:cubicBezTo>
                    <a:pt x="6668" y="3729"/>
                    <a:pt x="6681" y="3733"/>
                    <a:pt x="6695" y="3741"/>
                  </a:cubicBezTo>
                  <a:cubicBezTo>
                    <a:pt x="6703" y="3746"/>
                    <a:pt x="6712" y="3749"/>
                    <a:pt x="6720" y="3749"/>
                  </a:cubicBezTo>
                  <a:cubicBezTo>
                    <a:pt x="6735" y="3749"/>
                    <a:pt x="6752" y="3739"/>
                    <a:pt x="6772" y="3710"/>
                  </a:cubicBezTo>
                  <a:cubicBezTo>
                    <a:pt x="6779" y="3690"/>
                    <a:pt x="6787" y="3667"/>
                    <a:pt x="6798" y="3662"/>
                  </a:cubicBezTo>
                  <a:cubicBezTo>
                    <a:pt x="6807" y="3673"/>
                    <a:pt x="6815" y="3683"/>
                    <a:pt x="6832" y="3685"/>
                  </a:cubicBezTo>
                  <a:cubicBezTo>
                    <a:pt x="6834" y="3686"/>
                    <a:pt x="6836" y="3686"/>
                    <a:pt x="6838" y="3686"/>
                  </a:cubicBezTo>
                  <a:cubicBezTo>
                    <a:pt x="6849" y="3686"/>
                    <a:pt x="6861" y="3682"/>
                    <a:pt x="6883" y="3674"/>
                  </a:cubicBezTo>
                  <a:cubicBezTo>
                    <a:pt x="6892" y="3677"/>
                    <a:pt x="6900" y="3679"/>
                    <a:pt x="6908" y="3679"/>
                  </a:cubicBezTo>
                  <a:cubicBezTo>
                    <a:pt x="6922" y="3679"/>
                    <a:pt x="6934" y="3671"/>
                    <a:pt x="6946" y="3646"/>
                  </a:cubicBezTo>
                  <a:cubicBezTo>
                    <a:pt x="6938" y="3615"/>
                    <a:pt x="6855" y="3562"/>
                    <a:pt x="6772" y="3562"/>
                  </a:cubicBezTo>
                  <a:cubicBezTo>
                    <a:pt x="6766" y="3562"/>
                    <a:pt x="6759" y="3562"/>
                    <a:pt x="6752" y="3563"/>
                  </a:cubicBezTo>
                  <a:cubicBezTo>
                    <a:pt x="6757" y="3554"/>
                    <a:pt x="6761" y="3535"/>
                    <a:pt x="6653" y="3526"/>
                  </a:cubicBezTo>
                  <a:cubicBezTo>
                    <a:pt x="6644" y="3508"/>
                    <a:pt x="6630" y="3497"/>
                    <a:pt x="6612" y="3494"/>
                  </a:cubicBezTo>
                  <a:cubicBezTo>
                    <a:pt x="6608" y="3494"/>
                    <a:pt x="6604" y="3493"/>
                    <a:pt x="6600" y="3493"/>
                  </a:cubicBezTo>
                  <a:cubicBezTo>
                    <a:pt x="6584" y="3493"/>
                    <a:pt x="6566" y="3500"/>
                    <a:pt x="6542" y="3514"/>
                  </a:cubicBezTo>
                  <a:cubicBezTo>
                    <a:pt x="6519" y="3526"/>
                    <a:pt x="6497" y="3537"/>
                    <a:pt x="6467" y="3537"/>
                  </a:cubicBezTo>
                  <a:cubicBezTo>
                    <a:pt x="6456" y="3537"/>
                    <a:pt x="6444" y="3535"/>
                    <a:pt x="6430" y="3532"/>
                  </a:cubicBezTo>
                  <a:cubicBezTo>
                    <a:pt x="6419" y="3529"/>
                    <a:pt x="6405" y="3531"/>
                    <a:pt x="6299" y="3487"/>
                  </a:cubicBezTo>
                  <a:cubicBezTo>
                    <a:pt x="6292" y="3467"/>
                    <a:pt x="6273" y="3450"/>
                    <a:pt x="6246" y="3443"/>
                  </a:cubicBezTo>
                  <a:cubicBezTo>
                    <a:pt x="6227" y="3437"/>
                    <a:pt x="6206" y="3437"/>
                    <a:pt x="6170" y="3401"/>
                  </a:cubicBezTo>
                  <a:cubicBezTo>
                    <a:pt x="6160" y="3381"/>
                    <a:pt x="6132" y="3370"/>
                    <a:pt x="6071" y="3347"/>
                  </a:cubicBezTo>
                  <a:cubicBezTo>
                    <a:pt x="6024" y="3320"/>
                    <a:pt x="6001" y="3307"/>
                    <a:pt x="5972" y="3307"/>
                  </a:cubicBezTo>
                  <a:cubicBezTo>
                    <a:pt x="5948" y="3307"/>
                    <a:pt x="5918" y="3316"/>
                    <a:pt x="5866" y="3333"/>
                  </a:cubicBezTo>
                  <a:cubicBezTo>
                    <a:pt x="5852" y="3322"/>
                    <a:pt x="5839" y="3316"/>
                    <a:pt x="5825" y="3316"/>
                  </a:cubicBezTo>
                  <a:cubicBezTo>
                    <a:pt x="5824" y="3316"/>
                    <a:pt x="5822" y="3316"/>
                    <a:pt x="5821" y="3316"/>
                  </a:cubicBezTo>
                  <a:cubicBezTo>
                    <a:pt x="5816" y="3316"/>
                    <a:pt x="5812" y="3316"/>
                    <a:pt x="5807" y="3316"/>
                  </a:cubicBezTo>
                  <a:cubicBezTo>
                    <a:pt x="5796" y="3316"/>
                    <a:pt x="5786" y="3314"/>
                    <a:pt x="5775" y="3296"/>
                  </a:cubicBezTo>
                  <a:cubicBezTo>
                    <a:pt x="5771" y="3294"/>
                    <a:pt x="5765" y="3293"/>
                    <a:pt x="5757" y="3293"/>
                  </a:cubicBezTo>
                  <a:cubicBezTo>
                    <a:pt x="5749" y="3293"/>
                    <a:pt x="5739" y="3294"/>
                    <a:pt x="5726" y="3295"/>
                  </a:cubicBezTo>
                  <a:cubicBezTo>
                    <a:pt x="5717" y="3291"/>
                    <a:pt x="5708" y="3288"/>
                    <a:pt x="5699" y="3288"/>
                  </a:cubicBezTo>
                  <a:cubicBezTo>
                    <a:pt x="5681" y="3288"/>
                    <a:pt x="5661" y="3298"/>
                    <a:pt x="5623" y="3323"/>
                  </a:cubicBezTo>
                  <a:cubicBezTo>
                    <a:pt x="5614" y="3319"/>
                    <a:pt x="5604" y="3317"/>
                    <a:pt x="5594" y="3317"/>
                  </a:cubicBezTo>
                  <a:cubicBezTo>
                    <a:pt x="5578" y="3317"/>
                    <a:pt x="5561" y="3322"/>
                    <a:pt x="5542" y="3333"/>
                  </a:cubicBezTo>
                  <a:cubicBezTo>
                    <a:pt x="5533" y="3335"/>
                    <a:pt x="5523" y="3336"/>
                    <a:pt x="5513" y="3336"/>
                  </a:cubicBezTo>
                  <a:cubicBezTo>
                    <a:pt x="5492" y="3336"/>
                    <a:pt x="5469" y="3332"/>
                    <a:pt x="5442" y="3327"/>
                  </a:cubicBezTo>
                  <a:cubicBezTo>
                    <a:pt x="5402" y="3335"/>
                    <a:pt x="5372" y="3340"/>
                    <a:pt x="5346" y="3340"/>
                  </a:cubicBezTo>
                  <a:cubicBezTo>
                    <a:pt x="5296" y="3340"/>
                    <a:pt x="5265" y="3322"/>
                    <a:pt x="5218" y="3277"/>
                  </a:cubicBezTo>
                  <a:cubicBezTo>
                    <a:pt x="5204" y="3270"/>
                    <a:pt x="5187" y="3269"/>
                    <a:pt x="5067" y="3245"/>
                  </a:cubicBezTo>
                  <a:cubicBezTo>
                    <a:pt x="5046" y="3242"/>
                    <a:pt x="5027" y="3241"/>
                    <a:pt x="4974" y="3224"/>
                  </a:cubicBezTo>
                  <a:cubicBezTo>
                    <a:pt x="4966" y="3221"/>
                    <a:pt x="4956" y="3217"/>
                    <a:pt x="4944" y="3217"/>
                  </a:cubicBezTo>
                  <a:cubicBezTo>
                    <a:pt x="4939" y="3217"/>
                    <a:pt x="4933" y="3218"/>
                    <a:pt x="4928" y="3220"/>
                  </a:cubicBezTo>
                  <a:cubicBezTo>
                    <a:pt x="4910" y="3209"/>
                    <a:pt x="4887" y="3195"/>
                    <a:pt x="4858" y="3195"/>
                  </a:cubicBezTo>
                  <a:cubicBezTo>
                    <a:pt x="4799" y="3195"/>
                    <a:pt x="4744" y="3185"/>
                    <a:pt x="4675" y="3165"/>
                  </a:cubicBezTo>
                  <a:cubicBezTo>
                    <a:pt x="4670" y="3164"/>
                    <a:pt x="4665" y="3162"/>
                    <a:pt x="4660" y="3162"/>
                  </a:cubicBezTo>
                  <a:cubicBezTo>
                    <a:pt x="4645" y="3162"/>
                    <a:pt x="4633" y="3174"/>
                    <a:pt x="4627" y="3223"/>
                  </a:cubicBezTo>
                  <a:cubicBezTo>
                    <a:pt x="4625" y="3239"/>
                    <a:pt x="4635" y="3252"/>
                    <a:pt x="4659" y="3262"/>
                  </a:cubicBezTo>
                  <a:cubicBezTo>
                    <a:pt x="4691" y="3274"/>
                    <a:pt x="4710" y="3306"/>
                    <a:pt x="4706" y="3310"/>
                  </a:cubicBezTo>
                  <a:cubicBezTo>
                    <a:pt x="4685" y="3334"/>
                    <a:pt x="4692" y="3356"/>
                    <a:pt x="4680" y="3418"/>
                  </a:cubicBezTo>
                  <a:cubicBezTo>
                    <a:pt x="4670" y="3413"/>
                    <a:pt x="4660" y="3411"/>
                    <a:pt x="4649" y="3411"/>
                  </a:cubicBezTo>
                  <a:cubicBezTo>
                    <a:pt x="4640" y="3411"/>
                    <a:pt x="4631" y="3412"/>
                    <a:pt x="4622" y="3414"/>
                  </a:cubicBezTo>
                  <a:cubicBezTo>
                    <a:pt x="4615" y="3415"/>
                    <a:pt x="4608" y="3415"/>
                    <a:pt x="4597" y="3415"/>
                  </a:cubicBezTo>
                  <a:cubicBezTo>
                    <a:pt x="4577" y="3415"/>
                    <a:pt x="4543" y="3413"/>
                    <a:pt x="4468" y="3405"/>
                  </a:cubicBezTo>
                  <a:cubicBezTo>
                    <a:pt x="4448" y="3394"/>
                    <a:pt x="4429" y="3381"/>
                    <a:pt x="4365" y="3348"/>
                  </a:cubicBezTo>
                  <a:cubicBezTo>
                    <a:pt x="4333" y="3345"/>
                    <a:pt x="4310" y="3331"/>
                    <a:pt x="4300" y="3306"/>
                  </a:cubicBezTo>
                  <a:cubicBezTo>
                    <a:pt x="4297" y="3299"/>
                    <a:pt x="4290" y="3294"/>
                    <a:pt x="4278" y="3294"/>
                  </a:cubicBezTo>
                  <a:cubicBezTo>
                    <a:pt x="4266" y="3294"/>
                    <a:pt x="4249" y="3299"/>
                    <a:pt x="4224" y="3312"/>
                  </a:cubicBezTo>
                  <a:cubicBezTo>
                    <a:pt x="4196" y="3313"/>
                    <a:pt x="4175" y="3323"/>
                    <a:pt x="4001" y="3326"/>
                  </a:cubicBezTo>
                  <a:cubicBezTo>
                    <a:pt x="3998" y="3326"/>
                    <a:pt x="3994" y="3327"/>
                    <a:pt x="3991" y="3327"/>
                  </a:cubicBezTo>
                  <a:cubicBezTo>
                    <a:pt x="3980" y="3327"/>
                    <a:pt x="3968" y="3324"/>
                    <a:pt x="3958" y="3322"/>
                  </a:cubicBezTo>
                  <a:cubicBezTo>
                    <a:pt x="3946" y="3319"/>
                    <a:pt x="3933" y="3315"/>
                    <a:pt x="3920" y="3315"/>
                  </a:cubicBezTo>
                  <a:cubicBezTo>
                    <a:pt x="3908" y="3315"/>
                    <a:pt x="3896" y="3318"/>
                    <a:pt x="3884" y="3326"/>
                  </a:cubicBezTo>
                  <a:cubicBezTo>
                    <a:pt x="3878" y="3325"/>
                    <a:pt x="3873" y="3325"/>
                    <a:pt x="3868" y="3325"/>
                  </a:cubicBezTo>
                  <a:cubicBezTo>
                    <a:pt x="3841" y="3325"/>
                    <a:pt x="3818" y="3333"/>
                    <a:pt x="3790" y="3363"/>
                  </a:cubicBezTo>
                  <a:cubicBezTo>
                    <a:pt x="3786" y="3376"/>
                    <a:pt x="3782" y="3390"/>
                    <a:pt x="3758" y="3404"/>
                  </a:cubicBezTo>
                  <a:cubicBezTo>
                    <a:pt x="3737" y="3416"/>
                    <a:pt x="3718" y="3422"/>
                    <a:pt x="3686" y="3429"/>
                  </a:cubicBezTo>
                  <a:cubicBezTo>
                    <a:pt x="3663" y="3434"/>
                    <a:pt x="3636" y="3441"/>
                    <a:pt x="3578" y="3493"/>
                  </a:cubicBezTo>
                  <a:cubicBezTo>
                    <a:pt x="3573" y="3511"/>
                    <a:pt x="3584" y="3532"/>
                    <a:pt x="3605" y="3545"/>
                  </a:cubicBezTo>
                  <a:cubicBezTo>
                    <a:pt x="3623" y="3556"/>
                    <a:pt x="3645" y="3560"/>
                    <a:pt x="3698" y="3567"/>
                  </a:cubicBezTo>
                  <a:cubicBezTo>
                    <a:pt x="3704" y="3613"/>
                    <a:pt x="3755" y="3631"/>
                    <a:pt x="3806" y="3649"/>
                  </a:cubicBezTo>
                  <a:cubicBezTo>
                    <a:pt x="3832" y="3659"/>
                    <a:pt x="3860" y="3669"/>
                    <a:pt x="3881" y="3683"/>
                  </a:cubicBezTo>
                  <a:cubicBezTo>
                    <a:pt x="3910" y="3703"/>
                    <a:pt x="3942" y="3731"/>
                    <a:pt x="3928" y="3752"/>
                  </a:cubicBezTo>
                  <a:cubicBezTo>
                    <a:pt x="3914" y="3775"/>
                    <a:pt x="3913" y="3790"/>
                    <a:pt x="3924" y="3800"/>
                  </a:cubicBezTo>
                  <a:cubicBezTo>
                    <a:pt x="3933" y="3809"/>
                    <a:pt x="3951" y="3813"/>
                    <a:pt x="3994" y="3813"/>
                  </a:cubicBezTo>
                  <a:cubicBezTo>
                    <a:pt x="4005" y="3813"/>
                    <a:pt x="4017" y="3813"/>
                    <a:pt x="4031" y="3812"/>
                  </a:cubicBezTo>
                  <a:cubicBezTo>
                    <a:pt x="4043" y="3812"/>
                    <a:pt x="4055" y="3811"/>
                    <a:pt x="4066" y="3811"/>
                  </a:cubicBezTo>
                  <a:cubicBezTo>
                    <a:pt x="4081" y="3811"/>
                    <a:pt x="4097" y="3812"/>
                    <a:pt x="4111" y="3818"/>
                  </a:cubicBezTo>
                  <a:cubicBezTo>
                    <a:pt x="4129" y="3825"/>
                    <a:pt x="4146" y="3832"/>
                    <a:pt x="4164" y="3839"/>
                  </a:cubicBezTo>
                  <a:cubicBezTo>
                    <a:pt x="4231" y="3864"/>
                    <a:pt x="4302" y="3890"/>
                    <a:pt x="4363" y="3929"/>
                  </a:cubicBezTo>
                  <a:cubicBezTo>
                    <a:pt x="4365" y="3945"/>
                    <a:pt x="4367" y="3961"/>
                    <a:pt x="4387" y="3974"/>
                  </a:cubicBezTo>
                  <a:cubicBezTo>
                    <a:pt x="4379" y="3986"/>
                    <a:pt x="4388" y="3999"/>
                    <a:pt x="4390" y="4073"/>
                  </a:cubicBezTo>
                  <a:cubicBezTo>
                    <a:pt x="4373" y="4084"/>
                    <a:pt x="4376" y="4098"/>
                    <a:pt x="4377" y="4152"/>
                  </a:cubicBezTo>
                  <a:cubicBezTo>
                    <a:pt x="4387" y="4158"/>
                    <a:pt x="4405" y="4158"/>
                    <a:pt x="4437" y="4158"/>
                  </a:cubicBezTo>
                  <a:cubicBezTo>
                    <a:pt x="4450" y="4165"/>
                    <a:pt x="4465" y="4169"/>
                    <a:pt x="4480" y="4173"/>
                  </a:cubicBezTo>
                  <a:cubicBezTo>
                    <a:pt x="4494" y="4177"/>
                    <a:pt x="4510" y="4183"/>
                    <a:pt x="4522" y="4190"/>
                  </a:cubicBezTo>
                  <a:cubicBezTo>
                    <a:pt x="4578" y="4222"/>
                    <a:pt x="4634" y="4251"/>
                    <a:pt x="4703" y="4271"/>
                  </a:cubicBezTo>
                  <a:cubicBezTo>
                    <a:pt x="4695" y="4283"/>
                    <a:pt x="4687" y="4300"/>
                    <a:pt x="4699" y="4310"/>
                  </a:cubicBezTo>
                  <a:cubicBezTo>
                    <a:pt x="4707" y="4317"/>
                    <a:pt x="4723" y="4321"/>
                    <a:pt x="4652" y="4368"/>
                  </a:cubicBezTo>
                  <a:cubicBezTo>
                    <a:pt x="4641" y="4364"/>
                    <a:pt x="4627" y="4359"/>
                    <a:pt x="4533" y="4356"/>
                  </a:cubicBezTo>
                  <a:cubicBezTo>
                    <a:pt x="4517" y="4350"/>
                    <a:pt x="4496" y="4343"/>
                    <a:pt x="4537" y="4310"/>
                  </a:cubicBezTo>
                  <a:cubicBezTo>
                    <a:pt x="4535" y="4303"/>
                    <a:pt x="4528" y="4299"/>
                    <a:pt x="4506" y="4299"/>
                  </a:cubicBezTo>
                  <a:cubicBezTo>
                    <a:pt x="4487" y="4299"/>
                    <a:pt x="4459" y="4301"/>
                    <a:pt x="4413" y="4307"/>
                  </a:cubicBezTo>
                  <a:cubicBezTo>
                    <a:pt x="4406" y="4311"/>
                    <a:pt x="4399" y="4314"/>
                    <a:pt x="4391" y="4314"/>
                  </a:cubicBezTo>
                  <a:cubicBezTo>
                    <a:pt x="4379" y="4314"/>
                    <a:pt x="4364" y="4308"/>
                    <a:pt x="4341" y="4297"/>
                  </a:cubicBezTo>
                  <a:cubicBezTo>
                    <a:pt x="4288" y="4271"/>
                    <a:pt x="4246" y="4244"/>
                    <a:pt x="4213" y="4218"/>
                  </a:cubicBezTo>
                  <a:cubicBezTo>
                    <a:pt x="4195" y="4204"/>
                    <a:pt x="4181" y="4197"/>
                    <a:pt x="4165" y="4196"/>
                  </a:cubicBezTo>
                  <a:cubicBezTo>
                    <a:pt x="4163" y="4195"/>
                    <a:pt x="4161" y="4195"/>
                    <a:pt x="4160" y="4195"/>
                  </a:cubicBezTo>
                  <a:cubicBezTo>
                    <a:pt x="4146" y="4195"/>
                    <a:pt x="4132" y="4200"/>
                    <a:pt x="4114" y="4209"/>
                  </a:cubicBezTo>
                  <a:cubicBezTo>
                    <a:pt x="4101" y="4216"/>
                    <a:pt x="4089" y="4223"/>
                    <a:pt x="4076" y="4230"/>
                  </a:cubicBezTo>
                  <a:cubicBezTo>
                    <a:pt x="4034" y="4254"/>
                    <a:pt x="3992" y="4278"/>
                    <a:pt x="3938" y="4289"/>
                  </a:cubicBezTo>
                  <a:cubicBezTo>
                    <a:pt x="3928" y="4286"/>
                    <a:pt x="3918" y="4284"/>
                    <a:pt x="3908" y="4284"/>
                  </a:cubicBezTo>
                  <a:cubicBezTo>
                    <a:pt x="3882" y="4284"/>
                    <a:pt x="3856" y="4293"/>
                    <a:pt x="3829" y="4303"/>
                  </a:cubicBezTo>
                  <a:cubicBezTo>
                    <a:pt x="3801" y="4313"/>
                    <a:pt x="3774" y="4322"/>
                    <a:pt x="3743" y="4322"/>
                  </a:cubicBezTo>
                  <a:cubicBezTo>
                    <a:pt x="3732" y="4319"/>
                    <a:pt x="3719" y="4315"/>
                    <a:pt x="3706" y="4315"/>
                  </a:cubicBezTo>
                  <a:cubicBezTo>
                    <a:pt x="3704" y="4315"/>
                    <a:pt x="3702" y="4315"/>
                    <a:pt x="3700" y="4315"/>
                  </a:cubicBezTo>
                  <a:cubicBezTo>
                    <a:pt x="3688" y="4312"/>
                    <a:pt x="3677" y="4310"/>
                    <a:pt x="3666" y="4310"/>
                  </a:cubicBezTo>
                  <a:cubicBezTo>
                    <a:pt x="3649" y="4310"/>
                    <a:pt x="3634" y="4314"/>
                    <a:pt x="3620" y="4318"/>
                  </a:cubicBezTo>
                  <a:cubicBezTo>
                    <a:pt x="3616" y="4318"/>
                    <a:pt x="3612" y="4317"/>
                    <a:pt x="3608" y="4317"/>
                  </a:cubicBezTo>
                  <a:cubicBezTo>
                    <a:pt x="3593" y="4317"/>
                    <a:pt x="3575" y="4321"/>
                    <a:pt x="3544" y="4332"/>
                  </a:cubicBezTo>
                  <a:cubicBezTo>
                    <a:pt x="3505" y="4332"/>
                    <a:pt x="3472" y="4341"/>
                    <a:pt x="3445" y="4350"/>
                  </a:cubicBezTo>
                  <a:cubicBezTo>
                    <a:pt x="3426" y="4350"/>
                    <a:pt x="3413" y="4353"/>
                    <a:pt x="3369" y="4407"/>
                  </a:cubicBezTo>
                  <a:cubicBezTo>
                    <a:pt x="3340" y="4399"/>
                    <a:pt x="3311" y="4387"/>
                    <a:pt x="3284" y="4374"/>
                  </a:cubicBezTo>
                  <a:cubicBezTo>
                    <a:pt x="3238" y="4353"/>
                    <a:pt x="3192" y="4332"/>
                    <a:pt x="3139" y="4332"/>
                  </a:cubicBezTo>
                  <a:cubicBezTo>
                    <a:pt x="3107" y="4332"/>
                    <a:pt x="3072" y="4340"/>
                    <a:pt x="3033" y="4360"/>
                  </a:cubicBezTo>
                  <a:cubicBezTo>
                    <a:pt x="3012" y="4345"/>
                    <a:pt x="2992" y="4329"/>
                    <a:pt x="2972" y="4315"/>
                  </a:cubicBezTo>
                  <a:cubicBezTo>
                    <a:pt x="2927" y="4282"/>
                    <a:pt x="2880" y="4249"/>
                    <a:pt x="2844" y="4211"/>
                  </a:cubicBezTo>
                  <a:cubicBezTo>
                    <a:pt x="2847" y="4194"/>
                    <a:pt x="2834" y="4182"/>
                    <a:pt x="2801" y="4140"/>
                  </a:cubicBezTo>
                  <a:cubicBezTo>
                    <a:pt x="2808" y="4127"/>
                    <a:pt x="2816" y="4112"/>
                    <a:pt x="2802" y="4099"/>
                  </a:cubicBezTo>
                  <a:cubicBezTo>
                    <a:pt x="2789" y="4088"/>
                    <a:pt x="2791" y="4074"/>
                    <a:pt x="2792" y="4060"/>
                  </a:cubicBezTo>
                  <a:cubicBezTo>
                    <a:pt x="2794" y="4041"/>
                    <a:pt x="2796" y="4019"/>
                    <a:pt x="2788" y="3885"/>
                  </a:cubicBezTo>
                  <a:cubicBezTo>
                    <a:pt x="2755" y="3875"/>
                    <a:pt x="2742" y="3857"/>
                    <a:pt x="2753" y="3818"/>
                  </a:cubicBezTo>
                  <a:cubicBezTo>
                    <a:pt x="2735" y="3798"/>
                    <a:pt x="2731" y="3789"/>
                    <a:pt x="2778" y="3762"/>
                  </a:cubicBezTo>
                  <a:cubicBezTo>
                    <a:pt x="2801" y="3748"/>
                    <a:pt x="2817" y="3722"/>
                    <a:pt x="2805" y="3703"/>
                  </a:cubicBezTo>
                  <a:cubicBezTo>
                    <a:pt x="2796" y="3690"/>
                    <a:pt x="2792" y="3674"/>
                    <a:pt x="2789" y="3657"/>
                  </a:cubicBezTo>
                  <a:cubicBezTo>
                    <a:pt x="2781" y="3621"/>
                    <a:pt x="2773" y="3585"/>
                    <a:pt x="2683" y="3461"/>
                  </a:cubicBezTo>
                  <a:cubicBezTo>
                    <a:pt x="2672" y="3453"/>
                    <a:pt x="2654" y="3451"/>
                    <a:pt x="2674" y="3430"/>
                  </a:cubicBezTo>
                  <a:lnTo>
                    <a:pt x="2674" y="3430"/>
                  </a:lnTo>
                  <a:cubicBezTo>
                    <a:pt x="2693" y="3435"/>
                    <a:pt x="2712" y="3436"/>
                    <a:pt x="2732" y="3436"/>
                  </a:cubicBezTo>
                  <a:cubicBezTo>
                    <a:pt x="2739" y="3436"/>
                    <a:pt x="2747" y="3436"/>
                    <a:pt x="2755" y="3436"/>
                  </a:cubicBezTo>
                  <a:cubicBezTo>
                    <a:pt x="2765" y="3435"/>
                    <a:pt x="2776" y="3435"/>
                    <a:pt x="2787" y="3435"/>
                  </a:cubicBezTo>
                  <a:cubicBezTo>
                    <a:pt x="2802" y="3435"/>
                    <a:pt x="2818" y="3436"/>
                    <a:pt x="2833" y="3440"/>
                  </a:cubicBezTo>
                  <a:cubicBezTo>
                    <a:pt x="2837" y="3442"/>
                    <a:pt x="2842" y="3442"/>
                    <a:pt x="2848" y="3442"/>
                  </a:cubicBezTo>
                  <a:cubicBezTo>
                    <a:pt x="2867" y="3442"/>
                    <a:pt x="2890" y="3433"/>
                    <a:pt x="2907" y="3419"/>
                  </a:cubicBezTo>
                  <a:cubicBezTo>
                    <a:pt x="2881" y="3407"/>
                    <a:pt x="2855" y="3405"/>
                    <a:pt x="2802" y="3368"/>
                  </a:cubicBezTo>
                  <a:cubicBezTo>
                    <a:pt x="2819" y="3356"/>
                    <a:pt x="2827" y="3341"/>
                    <a:pt x="2824" y="3230"/>
                  </a:cubicBezTo>
                  <a:cubicBezTo>
                    <a:pt x="2828" y="3196"/>
                    <a:pt x="2803" y="3179"/>
                    <a:pt x="2735" y="3177"/>
                  </a:cubicBezTo>
                  <a:cubicBezTo>
                    <a:pt x="2700" y="3172"/>
                    <a:pt x="2697" y="3172"/>
                    <a:pt x="2649" y="3136"/>
                  </a:cubicBezTo>
                  <a:cubicBezTo>
                    <a:pt x="2661" y="3118"/>
                    <a:pt x="2663" y="3101"/>
                    <a:pt x="2654" y="3089"/>
                  </a:cubicBezTo>
                  <a:cubicBezTo>
                    <a:pt x="2646" y="3076"/>
                    <a:pt x="2628" y="3066"/>
                    <a:pt x="2597" y="3043"/>
                  </a:cubicBezTo>
                  <a:cubicBezTo>
                    <a:pt x="2593" y="3040"/>
                    <a:pt x="2588" y="3040"/>
                    <a:pt x="2576" y="3040"/>
                  </a:cubicBezTo>
                  <a:cubicBezTo>
                    <a:pt x="2569" y="3040"/>
                    <a:pt x="2561" y="3040"/>
                    <a:pt x="2550" y="3040"/>
                  </a:cubicBezTo>
                  <a:cubicBezTo>
                    <a:pt x="2528" y="3040"/>
                    <a:pt x="2496" y="3039"/>
                    <a:pt x="2449" y="3036"/>
                  </a:cubicBezTo>
                  <a:cubicBezTo>
                    <a:pt x="2435" y="3036"/>
                    <a:pt x="2420" y="3040"/>
                    <a:pt x="2403" y="3050"/>
                  </a:cubicBezTo>
                  <a:cubicBezTo>
                    <a:pt x="2378" y="3064"/>
                    <a:pt x="2352" y="3076"/>
                    <a:pt x="2327" y="3089"/>
                  </a:cubicBezTo>
                  <a:cubicBezTo>
                    <a:pt x="2313" y="3096"/>
                    <a:pt x="2299" y="3103"/>
                    <a:pt x="2278" y="3145"/>
                  </a:cubicBezTo>
                  <a:cubicBezTo>
                    <a:pt x="2289" y="3160"/>
                    <a:pt x="2303" y="3177"/>
                    <a:pt x="2389" y="3191"/>
                  </a:cubicBezTo>
                  <a:cubicBezTo>
                    <a:pt x="2377" y="3225"/>
                    <a:pt x="2395" y="3256"/>
                    <a:pt x="2384" y="3342"/>
                  </a:cubicBezTo>
                  <a:cubicBezTo>
                    <a:pt x="2394" y="3351"/>
                    <a:pt x="2407" y="3362"/>
                    <a:pt x="2433" y="3402"/>
                  </a:cubicBezTo>
                  <a:cubicBezTo>
                    <a:pt x="2413" y="3397"/>
                    <a:pt x="2394" y="3390"/>
                    <a:pt x="2349" y="3384"/>
                  </a:cubicBezTo>
                  <a:cubicBezTo>
                    <a:pt x="2328" y="3376"/>
                    <a:pt x="2311" y="3368"/>
                    <a:pt x="2292" y="3317"/>
                  </a:cubicBezTo>
                  <a:cubicBezTo>
                    <a:pt x="2275" y="3308"/>
                    <a:pt x="2257" y="3299"/>
                    <a:pt x="2208" y="3294"/>
                  </a:cubicBezTo>
                  <a:cubicBezTo>
                    <a:pt x="2198" y="3290"/>
                    <a:pt x="2187" y="3288"/>
                    <a:pt x="2176" y="3288"/>
                  </a:cubicBezTo>
                  <a:cubicBezTo>
                    <a:pt x="2171" y="3288"/>
                    <a:pt x="2165" y="3289"/>
                    <a:pt x="2159" y="3289"/>
                  </a:cubicBezTo>
                  <a:cubicBezTo>
                    <a:pt x="2156" y="3289"/>
                    <a:pt x="2153" y="3289"/>
                    <a:pt x="2150" y="3289"/>
                  </a:cubicBezTo>
                  <a:cubicBezTo>
                    <a:pt x="2136" y="3289"/>
                    <a:pt x="2124" y="3296"/>
                    <a:pt x="2105" y="3330"/>
                  </a:cubicBezTo>
                  <a:cubicBezTo>
                    <a:pt x="2108" y="3348"/>
                    <a:pt x="2123" y="3359"/>
                    <a:pt x="2046" y="3361"/>
                  </a:cubicBezTo>
                  <a:cubicBezTo>
                    <a:pt x="2041" y="3338"/>
                    <a:pt x="2035" y="3329"/>
                    <a:pt x="2024" y="3326"/>
                  </a:cubicBezTo>
                  <a:cubicBezTo>
                    <a:pt x="2013" y="3323"/>
                    <a:pt x="1999" y="3329"/>
                    <a:pt x="1855" y="3285"/>
                  </a:cubicBezTo>
                  <a:cubicBezTo>
                    <a:pt x="1832" y="3274"/>
                    <a:pt x="1804" y="3274"/>
                    <a:pt x="1777" y="3274"/>
                  </a:cubicBezTo>
                  <a:cubicBezTo>
                    <a:pt x="1758" y="3267"/>
                    <a:pt x="1745" y="3256"/>
                    <a:pt x="1734" y="3246"/>
                  </a:cubicBezTo>
                  <a:cubicBezTo>
                    <a:pt x="1717" y="3232"/>
                    <a:pt x="1702" y="3220"/>
                    <a:pt x="1645" y="3217"/>
                  </a:cubicBezTo>
                  <a:cubicBezTo>
                    <a:pt x="1632" y="3211"/>
                    <a:pt x="1619" y="3203"/>
                    <a:pt x="1584" y="3083"/>
                  </a:cubicBezTo>
                  <a:cubicBezTo>
                    <a:pt x="1606" y="3066"/>
                    <a:pt x="1603" y="3053"/>
                    <a:pt x="1592" y="3013"/>
                  </a:cubicBezTo>
                  <a:cubicBezTo>
                    <a:pt x="1595" y="2998"/>
                    <a:pt x="1591" y="2981"/>
                    <a:pt x="1586" y="2965"/>
                  </a:cubicBezTo>
                  <a:cubicBezTo>
                    <a:pt x="1581" y="2942"/>
                    <a:pt x="1581" y="2926"/>
                    <a:pt x="1532" y="2898"/>
                  </a:cubicBezTo>
                  <a:cubicBezTo>
                    <a:pt x="1556" y="2862"/>
                    <a:pt x="1578" y="2827"/>
                    <a:pt x="1613" y="2788"/>
                  </a:cubicBezTo>
                  <a:cubicBezTo>
                    <a:pt x="1621" y="2782"/>
                    <a:pt x="1634" y="2774"/>
                    <a:pt x="1649" y="2764"/>
                  </a:cubicBezTo>
                  <a:cubicBezTo>
                    <a:pt x="1678" y="2744"/>
                    <a:pt x="1719" y="2717"/>
                    <a:pt x="1789" y="2675"/>
                  </a:cubicBezTo>
                  <a:cubicBezTo>
                    <a:pt x="1814" y="2661"/>
                    <a:pt x="1844" y="2637"/>
                    <a:pt x="1903" y="2609"/>
                  </a:cubicBezTo>
                  <a:cubicBezTo>
                    <a:pt x="1921" y="2605"/>
                    <a:pt x="1938" y="2599"/>
                    <a:pt x="1952" y="2590"/>
                  </a:cubicBezTo>
                  <a:cubicBezTo>
                    <a:pt x="1971" y="2579"/>
                    <a:pt x="1987" y="2565"/>
                    <a:pt x="1988" y="2428"/>
                  </a:cubicBezTo>
                  <a:cubicBezTo>
                    <a:pt x="1979" y="2421"/>
                    <a:pt x="1968" y="2419"/>
                    <a:pt x="1956" y="2419"/>
                  </a:cubicBezTo>
                  <a:cubicBezTo>
                    <a:pt x="1939" y="2419"/>
                    <a:pt x="1918" y="2425"/>
                    <a:pt x="1897" y="2432"/>
                  </a:cubicBezTo>
                  <a:cubicBezTo>
                    <a:pt x="2019" y="2300"/>
                    <a:pt x="2155" y="2172"/>
                    <a:pt x="2336" y="2029"/>
                  </a:cubicBezTo>
                  <a:cubicBezTo>
                    <a:pt x="2338" y="2029"/>
                    <a:pt x="2339" y="2029"/>
                    <a:pt x="2340" y="2029"/>
                  </a:cubicBezTo>
                  <a:cubicBezTo>
                    <a:pt x="2350" y="2029"/>
                    <a:pt x="2360" y="2027"/>
                    <a:pt x="2376" y="2027"/>
                  </a:cubicBezTo>
                  <a:cubicBezTo>
                    <a:pt x="2393" y="2027"/>
                    <a:pt x="2416" y="2030"/>
                    <a:pt x="2452" y="2039"/>
                  </a:cubicBezTo>
                  <a:cubicBezTo>
                    <a:pt x="2455" y="2039"/>
                    <a:pt x="2458" y="2039"/>
                    <a:pt x="2460" y="2039"/>
                  </a:cubicBezTo>
                  <a:cubicBezTo>
                    <a:pt x="2503" y="2039"/>
                    <a:pt x="2550" y="2020"/>
                    <a:pt x="2596" y="2001"/>
                  </a:cubicBezTo>
                  <a:cubicBezTo>
                    <a:pt x="2610" y="1996"/>
                    <a:pt x="2624" y="1990"/>
                    <a:pt x="2826" y="1833"/>
                  </a:cubicBezTo>
                  <a:cubicBezTo>
                    <a:pt x="2855" y="1826"/>
                    <a:pt x="2886" y="1819"/>
                    <a:pt x="2930" y="1801"/>
                  </a:cubicBezTo>
                  <a:cubicBezTo>
                    <a:pt x="2959" y="1794"/>
                    <a:pt x="2990" y="1785"/>
                    <a:pt x="3064" y="1770"/>
                  </a:cubicBezTo>
                  <a:cubicBezTo>
                    <a:pt x="3071" y="1787"/>
                    <a:pt x="3090" y="1795"/>
                    <a:pt x="3126" y="1795"/>
                  </a:cubicBezTo>
                  <a:cubicBezTo>
                    <a:pt x="3136" y="1795"/>
                    <a:pt x="3146" y="1795"/>
                    <a:pt x="3157" y="1794"/>
                  </a:cubicBezTo>
                  <a:cubicBezTo>
                    <a:pt x="3163" y="1793"/>
                    <a:pt x="3169" y="1792"/>
                    <a:pt x="3179" y="1792"/>
                  </a:cubicBezTo>
                  <a:cubicBezTo>
                    <a:pt x="3200" y="1792"/>
                    <a:pt x="3239" y="1795"/>
                    <a:pt x="3334" y="1808"/>
                  </a:cubicBezTo>
                  <a:cubicBezTo>
                    <a:pt x="3357" y="1823"/>
                    <a:pt x="3372" y="1834"/>
                    <a:pt x="3449" y="1844"/>
                  </a:cubicBezTo>
                  <a:cubicBezTo>
                    <a:pt x="3478" y="1847"/>
                    <a:pt x="3511" y="1850"/>
                    <a:pt x="3567" y="1868"/>
                  </a:cubicBezTo>
                  <a:cubicBezTo>
                    <a:pt x="3576" y="1866"/>
                    <a:pt x="3584" y="1865"/>
                    <a:pt x="3591" y="1865"/>
                  </a:cubicBezTo>
                  <a:cubicBezTo>
                    <a:pt x="3605" y="1865"/>
                    <a:pt x="3616" y="1869"/>
                    <a:pt x="3627" y="1876"/>
                  </a:cubicBezTo>
                  <a:cubicBezTo>
                    <a:pt x="3651" y="1890"/>
                    <a:pt x="3659" y="1907"/>
                    <a:pt x="3693" y="1972"/>
                  </a:cubicBezTo>
                  <a:cubicBezTo>
                    <a:pt x="3690" y="1986"/>
                    <a:pt x="3701" y="1993"/>
                    <a:pt x="3750" y="1995"/>
                  </a:cubicBezTo>
                  <a:cubicBezTo>
                    <a:pt x="3767" y="1995"/>
                    <a:pt x="3781" y="1992"/>
                    <a:pt x="3828" y="1903"/>
                  </a:cubicBezTo>
                  <a:cubicBezTo>
                    <a:pt x="3835" y="1903"/>
                    <a:pt x="3841" y="1902"/>
                    <a:pt x="3851" y="1902"/>
                  </a:cubicBezTo>
                  <a:cubicBezTo>
                    <a:pt x="3870" y="1902"/>
                    <a:pt x="3900" y="1904"/>
                    <a:pt x="3966" y="1921"/>
                  </a:cubicBezTo>
                  <a:cubicBezTo>
                    <a:pt x="3984" y="1915"/>
                    <a:pt x="4001" y="1914"/>
                    <a:pt x="4045" y="1908"/>
                  </a:cubicBezTo>
                  <a:cubicBezTo>
                    <a:pt x="4053" y="1907"/>
                    <a:pt x="4060" y="1906"/>
                    <a:pt x="4066" y="1906"/>
                  </a:cubicBezTo>
                  <a:cubicBezTo>
                    <a:pt x="4079" y="1906"/>
                    <a:pt x="4085" y="1911"/>
                    <a:pt x="4084" y="1932"/>
                  </a:cubicBezTo>
                  <a:cubicBezTo>
                    <a:pt x="4062" y="1937"/>
                    <a:pt x="4041" y="1942"/>
                    <a:pt x="3987" y="1953"/>
                  </a:cubicBezTo>
                  <a:cubicBezTo>
                    <a:pt x="3981" y="1955"/>
                    <a:pt x="3966" y="1968"/>
                    <a:pt x="3934" y="1989"/>
                  </a:cubicBezTo>
                  <a:cubicBezTo>
                    <a:pt x="3913" y="2004"/>
                    <a:pt x="3900" y="2013"/>
                    <a:pt x="3903" y="2020"/>
                  </a:cubicBezTo>
                  <a:cubicBezTo>
                    <a:pt x="3906" y="2025"/>
                    <a:pt x="3921" y="2025"/>
                    <a:pt x="4043" y="2120"/>
                  </a:cubicBezTo>
                  <a:cubicBezTo>
                    <a:pt x="4054" y="2120"/>
                    <a:pt x="4068" y="2116"/>
                    <a:pt x="4104" y="2114"/>
                  </a:cubicBezTo>
                  <a:cubicBezTo>
                    <a:pt x="4105" y="2115"/>
                    <a:pt x="4107" y="2115"/>
                    <a:pt x="4109" y="2115"/>
                  </a:cubicBezTo>
                  <a:cubicBezTo>
                    <a:pt x="4128" y="2115"/>
                    <a:pt x="4163" y="2099"/>
                    <a:pt x="4171" y="2093"/>
                  </a:cubicBezTo>
                  <a:cubicBezTo>
                    <a:pt x="4190" y="2082"/>
                    <a:pt x="4200" y="2070"/>
                    <a:pt x="4221" y="2010"/>
                  </a:cubicBezTo>
                  <a:cubicBezTo>
                    <a:pt x="4214" y="2004"/>
                    <a:pt x="4199" y="2003"/>
                    <a:pt x="4157" y="1985"/>
                  </a:cubicBezTo>
                  <a:cubicBezTo>
                    <a:pt x="4172" y="1975"/>
                    <a:pt x="4190" y="1968"/>
                    <a:pt x="4249" y="1957"/>
                  </a:cubicBezTo>
                  <a:cubicBezTo>
                    <a:pt x="4250" y="1972"/>
                    <a:pt x="4254" y="1986"/>
                    <a:pt x="4305" y="2141"/>
                  </a:cubicBezTo>
                  <a:cubicBezTo>
                    <a:pt x="4330" y="2146"/>
                    <a:pt x="4331" y="2160"/>
                    <a:pt x="4331" y="2174"/>
                  </a:cubicBezTo>
                  <a:cubicBezTo>
                    <a:pt x="4333" y="2195"/>
                    <a:pt x="4344" y="2208"/>
                    <a:pt x="4376" y="2237"/>
                  </a:cubicBezTo>
                  <a:cubicBezTo>
                    <a:pt x="4388" y="2248"/>
                    <a:pt x="4402" y="2261"/>
                    <a:pt x="4411" y="2273"/>
                  </a:cubicBezTo>
                  <a:cubicBezTo>
                    <a:pt x="4422" y="2290"/>
                    <a:pt x="4448" y="2296"/>
                    <a:pt x="4510" y="2297"/>
                  </a:cubicBezTo>
                  <a:cubicBezTo>
                    <a:pt x="4543" y="2344"/>
                    <a:pt x="4614" y="2356"/>
                    <a:pt x="4699" y="2364"/>
                  </a:cubicBezTo>
                  <a:cubicBezTo>
                    <a:pt x="4779" y="2372"/>
                    <a:pt x="4829" y="2382"/>
                    <a:pt x="4869" y="2415"/>
                  </a:cubicBezTo>
                  <a:cubicBezTo>
                    <a:pt x="4881" y="2425"/>
                    <a:pt x="4896" y="2437"/>
                    <a:pt x="4914" y="2437"/>
                  </a:cubicBezTo>
                  <a:cubicBezTo>
                    <a:pt x="4920" y="2437"/>
                    <a:pt x="4926" y="2436"/>
                    <a:pt x="4932" y="2434"/>
                  </a:cubicBezTo>
                  <a:cubicBezTo>
                    <a:pt x="4943" y="2429"/>
                    <a:pt x="4951" y="2427"/>
                    <a:pt x="4958" y="2427"/>
                  </a:cubicBezTo>
                  <a:cubicBezTo>
                    <a:pt x="4968" y="2427"/>
                    <a:pt x="4974" y="2432"/>
                    <a:pt x="4982" y="2438"/>
                  </a:cubicBezTo>
                  <a:cubicBezTo>
                    <a:pt x="5004" y="2455"/>
                    <a:pt x="5028" y="2460"/>
                    <a:pt x="5063" y="2466"/>
                  </a:cubicBezTo>
                  <a:cubicBezTo>
                    <a:pt x="5169" y="2481"/>
                    <a:pt x="5282" y="2498"/>
                    <a:pt x="5430" y="2523"/>
                  </a:cubicBezTo>
                  <a:cubicBezTo>
                    <a:pt x="5447" y="2538"/>
                    <a:pt x="5470" y="2540"/>
                    <a:pt x="5515" y="2540"/>
                  </a:cubicBezTo>
                  <a:cubicBezTo>
                    <a:pt x="5536" y="2540"/>
                    <a:pt x="5562" y="2539"/>
                    <a:pt x="5595" y="2539"/>
                  </a:cubicBezTo>
                  <a:cubicBezTo>
                    <a:pt x="5604" y="2539"/>
                    <a:pt x="5615" y="2539"/>
                    <a:pt x="5626" y="2540"/>
                  </a:cubicBezTo>
                  <a:cubicBezTo>
                    <a:pt x="5648" y="2527"/>
                    <a:pt x="5664" y="2512"/>
                    <a:pt x="5679" y="2498"/>
                  </a:cubicBezTo>
                  <a:cubicBezTo>
                    <a:pt x="5696" y="2480"/>
                    <a:pt x="5703" y="2474"/>
                    <a:pt x="5711" y="2470"/>
                  </a:cubicBezTo>
                  <a:cubicBezTo>
                    <a:pt x="5720" y="2465"/>
                    <a:pt x="5729" y="2463"/>
                    <a:pt x="5737" y="2463"/>
                  </a:cubicBezTo>
                  <a:cubicBezTo>
                    <a:pt x="5744" y="2463"/>
                    <a:pt x="5750" y="2464"/>
                    <a:pt x="5757" y="2467"/>
                  </a:cubicBezTo>
                  <a:cubicBezTo>
                    <a:pt x="5779" y="2477"/>
                    <a:pt x="5805" y="2477"/>
                    <a:pt x="5827" y="2477"/>
                  </a:cubicBezTo>
                  <a:cubicBezTo>
                    <a:pt x="5845" y="2477"/>
                    <a:pt x="5864" y="2478"/>
                    <a:pt x="5881" y="2482"/>
                  </a:cubicBezTo>
                  <a:cubicBezTo>
                    <a:pt x="5885" y="2483"/>
                    <a:pt x="5889" y="2484"/>
                    <a:pt x="5893" y="2484"/>
                  </a:cubicBezTo>
                  <a:cubicBezTo>
                    <a:pt x="5909" y="2484"/>
                    <a:pt x="5931" y="2476"/>
                    <a:pt x="5965" y="2441"/>
                  </a:cubicBezTo>
                  <a:cubicBezTo>
                    <a:pt x="5982" y="2434"/>
                    <a:pt x="6000" y="2427"/>
                    <a:pt x="6023" y="2395"/>
                  </a:cubicBezTo>
                  <a:cubicBezTo>
                    <a:pt x="5998" y="2389"/>
                    <a:pt x="5991" y="2378"/>
                    <a:pt x="5959" y="2339"/>
                  </a:cubicBezTo>
                  <a:cubicBezTo>
                    <a:pt x="5937" y="2326"/>
                    <a:pt x="5912" y="2311"/>
                    <a:pt x="5905" y="2291"/>
                  </a:cubicBezTo>
                  <a:cubicBezTo>
                    <a:pt x="5890" y="2248"/>
                    <a:pt x="5839" y="2220"/>
                    <a:pt x="5746" y="2198"/>
                  </a:cubicBezTo>
                  <a:cubicBezTo>
                    <a:pt x="5788" y="2160"/>
                    <a:pt x="5756" y="2130"/>
                    <a:pt x="5719" y="2093"/>
                  </a:cubicBezTo>
                  <a:cubicBezTo>
                    <a:pt x="5729" y="2061"/>
                    <a:pt x="5689" y="2046"/>
                    <a:pt x="5634" y="2000"/>
                  </a:cubicBezTo>
                  <a:cubicBezTo>
                    <a:pt x="5627" y="1993"/>
                    <a:pt x="5611" y="1995"/>
                    <a:pt x="5516" y="1986"/>
                  </a:cubicBezTo>
                  <a:cubicBezTo>
                    <a:pt x="5552" y="1964"/>
                    <a:pt x="5566" y="1950"/>
                    <a:pt x="5561" y="1937"/>
                  </a:cubicBezTo>
                  <a:cubicBezTo>
                    <a:pt x="5556" y="1928"/>
                    <a:pt x="5540" y="1922"/>
                    <a:pt x="5570" y="1866"/>
                  </a:cubicBezTo>
                  <a:cubicBezTo>
                    <a:pt x="5587" y="1857"/>
                    <a:pt x="5604" y="1843"/>
                    <a:pt x="5662" y="1777"/>
                  </a:cubicBezTo>
                  <a:cubicBezTo>
                    <a:pt x="5685" y="1766"/>
                    <a:pt x="5690" y="1746"/>
                    <a:pt x="5676" y="1710"/>
                  </a:cubicBezTo>
                  <a:cubicBezTo>
                    <a:pt x="5710" y="1670"/>
                    <a:pt x="5706" y="1632"/>
                    <a:pt x="5667" y="1599"/>
                  </a:cubicBezTo>
                  <a:cubicBezTo>
                    <a:pt x="5678" y="1582"/>
                    <a:pt x="5658" y="1575"/>
                    <a:pt x="5621" y="1539"/>
                  </a:cubicBezTo>
                  <a:cubicBezTo>
                    <a:pt x="5609" y="1528"/>
                    <a:pt x="5627" y="1470"/>
                    <a:pt x="5669" y="1444"/>
                  </a:cubicBezTo>
                  <a:cubicBezTo>
                    <a:pt x="5697" y="1429"/>
                    <a:pt x="5728" y="1410"/>
                    <a:pt x="5714" y="1380"/>
                  </a:cubicBezTo>
                  <a:cubicBezTo>
                    <a:pt x="5774" y="1345"/>
                    <a:pt x="5805" y="1303"/>
                    <a:pt x="5856" y="1235"/>
                  </a:cubicBezTo>
                  <a:cubicBezTo>
                    <a:pt x="5871" y="1214"/>
                    <a:pt x="5867" y="1193"/>
                    <a:pt x="5863" y="1173"/>
                  </a:cubicBezTo>
                  <a:cubicBezTo>
                    <a:pt x="5859" y="1153"/>
                    <a:pt x="5855" y="1134"/>
                    <a:pt x="5867" y="1083"/>
                  </a:cubicBezTo>
                  <a:cubicBezTo>
                    <a:pt x="5869" y="1065"/>
                    <a:pt x="5869" y="1048"/>
                    <a:pt x="5888" y="1030"/>
                  </a:cubicBezTo>
                  <a:cubicBezTo>
                    <a:pt x="5895" y="1024"/>
                    <a:pt x="5894" y="1017"/>
                    <a:pt x="5877" y="1017"/>
                  </a:cubicBezTo>
                  <a:cubicBezTo>
                    <a:pt x="5861" y="1017"/>
                    <a:pt x="5830" y="1023"/>
                    <a:pt x="5777" y="1041"/>
                  </a:cubicBezTo>
                  <a:cubicBezTo>
                    <a:pt x="5760" y="1051"/>
                    <a:pt x="5742" y="1059"/>
                    <a:pt x="5714" y="1065"/>
                  </a:cubicBezTo>
                  <a:cubicBezTo>
                    <a:pt x="5673" y="1072"/>
                    <a:pt x="5643" y="1081"/>
                    <a:pt x="5619" y="1094"/>
                  </a:cubicBezTo>
                  <a:cubicBezTo>
                    <a:pt x="5600" y="1105"/>
                    <a:pt x="5586" y="1119"/>
                    <a:pt x="5566" y="1143"/>
                  </a:cubicBezTo>
                  <a:cubicBezTo>
                    <a:pt x="5549" y="1125"/>
                    <a:pt x="5559" y="1108"/>
                    <a:pt x="5623" y="1054"/>
                  </a:cubicBezTo>
                  <a:cubicBezTo>
                    <a:pt x="5602" y="1037"/>
                    <a:pt x="5586" y="1030"/>
                    <a:pt x="5491" y="1024"/>
                  </a:cubicBezTo>
                  <a:cubicBezTo>
                    <a:pt x="5513" y="1021"/>
                    <a:pt x="5534" y="1019"/>
                    <a:pt x="5554" y="1019"/>
                  </a:cubicBezTo>
                  <a:cubicBezTo>
                    <a:pt x="5572" y="1019"/>
                    <a:pt x="5588" y="1021"/>
                    <a:pt x="5602" y="1026"/>
                  </a:cubicBezTo>
                  <a:cubicBezTo>
                    <a:pt x="5620" y="1032"/>
                    <a:pt x="5641" y="1035"/>
                    <a:pt x="5665" y="1035"/>
                  </a:cubicBezTo>
                  <a:cubicBezTo>
                    <a:pt x="5680" y="1035"/>
                    <a:pt x="5697" y="1033"/>
                    <a:pt x="5715" y="1031"/>
                  </a:cubicBezTo>
                  <a:cubicBezTo>
                    <a:pt x="5739" y="1029"/>
                    <a:pt x="5759" y="1023"/>
                    <a:pt x="5827" y="956"/>
                  </a:cubicBezTo>
                  <a:cubicBezTo>
                    <a:pt x="5781" y="948"/>
                    <a:pt x="5740" y="934"/>
                    <a:pt x="5700" y="913"/>
                  </a:cubicBezTo>
                  <a:cubicBezTo>
                    <a:pt x="5687" y="905"/>
                    <a:pt x="5671" y="902"/>
                    <a:pt x="5582" y="902"/>
                  </a:cubicBezTo>
                  <a:cubicBezTo>
                    <a:pt x="5551" y="902"/>
                    <a:pt x="5510" y="903"/>
                    <a:pt x="5457" y="903"/>
                  </a:cubicBezTo>
                  <a:cubicBezTo>
                    <a:pt x="5474" y="902"/>
                    <a:pt x="5492" y="899"/>
                    <a:pt x="5459" y="845"/>
                  </a:cubicBezTo>
                  <a:cubicBezTo>
                    <a:pt x="5469" y="832"/>
                    <a:pt x="5449" y="825"/>
                    <a:pt x="5435" y="821"/>
                  </a:cubicBezTo>
                  <a:cubicBezTo>
                    <a:pt x="5418" y="814"/>
                    <a:pt x="5403" y="819"/>
                    <a:pt x="5377" y="782"/>
                  </a:cubicBezTo>
                  <a:cubicBezTo>
                    <a:pt x="5414" y="741"/>
                    <a:pt x="5420" y="736"/>
                    <a:pt x="5370" y="716"/>
                  </a:cubicBezTo>
                  <a:cubicBezTo>
                    <a:pt x="5364" y="713"/>
                    <a:pt x="5359" y="711"/>
                    <a:pt x="5352" y="711"/>
                  </a:cubicBezTo>
                  <a:cubicBezTo>
                    <a:pt x="5344" y="711"/>
                    <a:pt x="5331" y="715"/>
                    <a:pt x="5307" y="725"/>
                  </a:cubicBezTo>
                  <a:cubicBezTo>
                    <a:pt x="5302" y="726"/>
                    <a:pt x="5297" y="728"/>
                    <a:pt x="5294" y="728"/>
                  </a:cubicBezTo>
                  <a:cubicBezTo>
                    <a:pt x="5287" y="728"/>
                    <a:pt x="5292" y="719"/>
                    <a:pt x="5332" y="677"/>
                  </a:cubicBezTo>
                  <a:cubicBezTo>
                    <a:pt x="5360" y="662"/>
                    <a:pt x="5343" y="651"/>
                    <a:pt x="5333" y="645"/>
                  </a:cubicBezTo>
                  <a:cubicBezTo>
                    <a:pt x="5328" y="641"/>
                    <a:pt x="5317" y="638"/>
                    <a:pt x="5303" y="638"/>
                  </a:cubicBezTo>
                  <a:cubicBezTo>
                    <a:pt x="5289" y="638"/>
                    <a:pt x="5273" y="640"/>
                    <a:pt x="5253" y="645"/>
                  </a:cubicBezTo>
                  <a:cubicBezTo>
                    <a:pt x="5234" y="655"/>
                    <a:pt x="5218" y="662"/>
                    <a:pt x="5206" y="662"/>
                  </a:cubicBezTo>
                  <a:cubicBezTo>
                    <a:pt x="5186" y="662"/>
                    <a:pt x="5175" y="646"/>
                    <a:pt x="5170" y="605"/>
                  </a:cubicBezTo>
                  <a:cubicBezTo>
                    <a:pt x="6124" y="333"/>
                    <a:pt x="7155" y="188"/>
                    <a:pt x="8368" y="177"/>
                  </a:cubicBezTo>
                  <a:close/>
                  <a:moveTo>
                    <a:pt x="1570" y="5853"/>
                  </a:moveTo>
                  <a:cubicBezTo>
                    <a:pt x="1581" y="5861"/>
                    <a:pt x="1593" y="5871"/>
                    <a:pt x="1612" y="5872"/>
                  </a:cubicBezTo>
                  <a:cubicBezTo>
                    <a:pt x="1646" y="5874"/>
                    <a:pt x="1684" y="5879"/>
                    <a:pt x="1719" y="5911"/>
                  </a:cubicBezTo>
                  <a:cubicBezTo>
                    <a:pt x="1727" y="5920"/>
                    <a:pt x="1738" y="5925"/>
                    <a:pt x="1754" y="5925"/>
                  </a:cubicBezTo>
                  <a:cubicBezTo>
                    <a:pt x="1769" y="5925"/>
                    <a:pt x="1789" y="5920"/>
                    <a:pt x="1816" y="5909"/>
                  </a:cubicBezTo>
                  <a:cubicBezTo>
                    <a:pt x="1819" y="5900"/>
                    <a:pt x="1814" y="5892"/>
                    <a:pt x="1852" y="5892"/>
                  </a:cubicBezTo>
                  <a:cubicBezTo>
                    <a:pt x="1864" y="5892"/>
                    <a:pt x="1879" y="5893"/>
                    <a:pt x="1900" y="5895"/>
                  </a:cubicBezTo>
                  <a:cubicBezTo>
                    <a:pt x="1900" y="5911"/>
                    <a:pt x="1921" y="5920"/>
                    <a:pt x="1957" y="5934"/>
                  </a:cubicBezTo>
                  <a:cubicBezTo>
                    <a:pt x="1970" y="5942"/>
                    <a:pt x="1985" y="5948"/>
                    <a:pt x="2000" y="5949"/>
                  </a:cubicBezTo>
                  <a:cubicBezTo>
                    <a:pt x="2003" y="5949"/>
                    <a:pt x="2005" y="5949"/>
                    <a:pt x="2007" y="5949"/>
                  </a:cubicBezTo>
                  <a:cubicBezTo>
                    <a:pt x="2021" y="5949"/>
                    <a:pt x="2035" y="5945"/>
                    <a:pt x="2051" y="5924"/>
                  </a:cubicBezTo>
                  <a:cubicBezTo>
                    <a:pt x="2087" y="5947"/>
                    <a:pt x="2121" y="5959"/>
                    <a:pt x="2152" y="5959"/>
                  </a:cubicBezTo>
                  <a:cubicBezTo>
                    <a:pt x="2161" y="5959"/>
                    <a:pt x="2169" y="5958"/>
                    <a:pt x="2177" y="5956"/>
                  </a:cubicBezTo>
                  <a:cubicBezTo>
                    <a:pt x="2181" y="5955"/>
                    <a:pt x="2185" y="5955"/>
                    <a:pt x="2188" y="5955"/>
                  </a:cubicBezTo>
                  <a:cubicBezTo>
                    <a:pt x="2209" y="5955"/>
                    <a:pt x="2231" y="5967"/>
                    <a:pt x="2256" y="5981"/>
                  </a:cubicBezTo>
                  <a:cubicBezTo>
                    <a:pt x="2278" y="5995"/>
                    <a:pt x="2303" y="6009"/>
                    <a:pt x="2324" y="6049"/>
                  </a:cubicBezTo>
                  <a:cubicBezTo>
                    <a:pt x="2331" y="6055"/>
                    <a:pt x="2346" y="6059"/>
                    <a:pt x="2373" y="6059"/>
                  </a:cubicBezTo>
                  <a:cubicBezTo>
                    <a:pt x="2393" y="6075"/>
                    <a:pt x="2411" y="6079"/>
                    <a:pt x="2429" y="6079"/>
                  </a:cubicBezTo>
                  <a:cubicBezTo>
                    <a:pt x="2445" y="6079"/>
                    <a:pt x="2462" y="6076"/>
                    <a:pt x="2481" y="6073"/>
                  </a:cubicBezTo>
                  <a:cubicBezTo>
                    <a:pt x="2488" y="6072"/>
                    <a:pt x="2494" y="6071"/>
                    <a:pt x="2500" y="6071"/>
                  </a:cubicBezTo>
                  <a:cubicBezTo>
                    <a:pt x="2510" y="6071"/>
                    <a:pt x="2521" y="6073"/>
                    <a:pt x="2536" y="6080"/>
                  </a:cubicBezTo>
                  <a:cubicBezTo>
                    <a:pt x="2553" y="6078"/>
                    <a:pt x="2570" y="6077"/>
                    <a:pt x="2586" y="6077"/>
                  </a:cubicBezTo>
                  <a:cubicBezTo>
                    <a:pt x="2695" y="6077"/>
                    <a:pt x="2779" y="6116"/>
                    <a:pt x="2872" y="6157"/>
                  </a:cubicBezTo>
                  <a:cubicBezTo>
                    <a:pt x="2937" y="6183"/>
                    <a:pt x="2948" y="6189"/>
                    <a:pt x="3018" y="6238"/>
                  </a:cubicBezTo>
                  <a:cubicBezTo>
                    <a:pt x="3057" y="6266"/>
                    <a:pt x="3075" y="6277"/>
                    <a:pt x="3088" y="6285"/>
                  </a:cubicBezTo>
                  <a:cubicBezTo>
                    <a:pt x="3106" y="6296"/>
                    <a:pt x="3117" y="6303"/>
                    <a:pt x="3163" y="6338"/>
                  </a:cubicBezTo>
                  <a:cubicBezTo>
                    <a:pt x="3203" y="6370"/>
                    <a:pt x="3247" y="6402"/>
                    <a:pt x="3307" y="6426"/>
                  </a:cubicBezTo>
                  <a:cubicBezTo>
                    <a:pt x="3354" y="6443"/>
                    <a:pt x="3393" y="6466"/>
                    <a:pt x="3425" y="6496"/>
                  </a:cubicBezTo>
                  <a:cubicBezTo>
                    <a:pt x="3443" y="6512"/>
                    <a:pt x="3619" y="6574"/>
                    <a:pt x="3654" y="6578"/>
                  </a:cubicBezTo>
                  <a:cubicBezTo>
                    <a:pt x="3680" y="6588"/>
                    <a:pt x="3709" y="6593"/>
                    <a:pt x="3737" y="6599"/>
                  </a:cubicBezTo>
                  <a:cubicBezTo>
                    <a:pt x="3769" y="6606"/>
                    <a:pt x="3801" y="6613"/>
                    <a:pt x="3879" y="6634"/>
                  </a:cubicBezTo>
                  <a:cubicBezTo>
                    <a:pt x="3892" y="6642"/>
                    <a:pt x="3906" y="6652"/>
                    <a:pt x="3928" y="6653"/>
                  </a:cubicBezTo>
                  <a:cubicBezTo>
                    <a:pt x="3955" y="6663"/>
                    <a:pt x="3978" y="6663"/>
                    <a:pt x="4073" y="6678"/>
                  </a:cubicBezTo>
                  <a:cubicBezTo>
                    <a:pt x="4089" y="6689"/>
                    <a:pt x="4105" y="6699"/>
                    <a:pt x="4129" y="6699"/>
                  </a:cubicBezTo>
                  <a:cubicBezTo>
                    <a:pt x="4136" y="6699"/>
                    <a:pt x="4144" y="6698"/>
                    <a:pt x="4153" y="6696"/>
                  </a:cubicBezTo>
                  <a:cubicBezTo>
                    <a:pt x="4169" y="6692"/>
                    <a:pt x="4179" y="6691"/>
                    <a:pt x="4270" y="6675"/>
                  </a:cubicBezTo>
                  <a:cubicBezTo>
                    <a:pt x="4348" y="6675"/>
                    <a:pt x="4399" y="6678"/>
                    <a:pt x="4494" y="6712"/>
                  </a:cubicBezTo>
                  <a:cubicBezTo>
                    <a:pt x="4508" y="6717"/>
                    <a:pt x="4522" y="6720"/>
                    <a:pt x="4537" y="6720"/>
                  </a:cubicBezTo>
                  <a:cubicBezTo>
                    <a:pt x="4578" y="6741"/>
                    <a:pt x="4624" y="6753"/>
                    <a:pt x="4692" y="6774"/>
                  </a:cubicBezTo>
                  <a:cubicBezTo>
                    <a:pt x="4719" y="6783"/>
                    <a:pt x="4748" y="6792"/>
                    <a:pt x="4780" y="6792"/>
                  </a:cubicBezTo>
                  <a:cubicBezTo>
                    <a:pt x="4794" y="6792"/>
                    <a:pt x="4809" y="6790"/>
                    <a:pt x="4825" y="6785"/>
                  </a:cubicBezTo>
                  <a:cubicBezTo>
                    <a:pt x="4843" y="6791"/>
                    <a:pt x="4859" y="6797"/>
                    <a:pt x="4911" y="6801"/>
                  </a:cubicBezTo>
                  <a:cubicBezTo>
                    <a:pt x="4933" y="6809"/>
                    <a:pt x="4947" y="6815"/>
                    <a:pt x="4935" y="6859"/>
                  </a:cubicBezTo>
                  <a:cubicBezTo>
                    <a:pt x="4944" y="6862"/>
                    <a:pt x="4955" y="6865"/>
                    <a:pt x="4968" y="6865"/>
                  </a:cubicBezTo>
                  <a:cubicBezTo>
                    <a:pt x="4973" y="6865"/>
                    <a:pt x="4979" y="6865"/>
                    <a:pt x="4985" y="6864"/>
                  </a:cubicBezTo>
                  <a:cubicBezTo>
                    <a:pt x="4996" y="6865"/>
                    <a:pt x="5008" y="6867"/>
                    <a:pt x="5027" y="6867"/>
                  </a:cubicBezTo>
                  <a:cubicBezTo>
                    <a:pt x="5040" y="6867"/>
                    <a:pt x="5056" y="6866"/>
                    <a:pt x="5078" y="6864"/>
                  </a:cubicBezTo>
                  <a:cubicBezTo>
                    <a:pt x="5081" y="6864"/>
                    <a:pt x="5084" y="6864"/>
                    <a:pt x="5086" y="6864"/>
                  </a:cubicBezTo>
                  <a:cubicBezTo>
                    <a:pt x="5100" y="6864"/>
                    <a:pt x="5115" y="6861"/>
                    <a:pt x="5151" y="6855"/>
                  </a:cubicBezTo>
                  <a:cubicBezTo>
                    <a:pt x="5159" y="6857"/>
                    <a:pt x="5166" y="6858"/>
                    <a:pt x="5173" y="6858"/>
                  </a:cubicBezTo>
                  <a:cubicBezTo>
                    <a:pt x="5181" y="6858"/>
                    <a:pt x="5188" y="6857"/>
                    <a:pt x="5194" y="6855"/>
                  </a:cubicBezTo>
                  <a:cubicBezTo>
                    <a:pt x="5227" y="6866"/>
                    <a:pt x="5257" y="6882"/>
                    <a:pt x="5335" y="6915"/>
                  </a:cubicBezTo>
                  <a:cubicBezTo>
                    <a:pt x="5342" y="6911"/>
                    <a:pt x="5352" y="6910"/>
                    <a:pt x="5362" y="6910"/>
                  </a:cubicBezTo>
                  <a:cubicBezTo>
                    <a:pt x="5369" y="6910"/>
                    <a:pt x="5377" y="6910"/>
                    <a:pt x="5385" y="6911"/>
                  </a:cubicBezTo>
                  <a:cubicBezTo>
                    <a:pt x="5399" y="6911"/>
                    <a:pt x="5414" y="6912"/>
                    <a:pt x="5541" y="6925"/>
                  </a:cubicBezTo>
                  <a:cubicBezTo>
                    <a:pt x="5547" y="6927"/>
                    <a:pt x="5553" y="6928"/>
                    <a:pt x="5558" y="6928"/>
                  </a:cubicBezTo>
                  <a:cubicBezTo>
                    <a:pt x="5570" y="6928"/>
                    <a:pt x="5579" y="6918"/>
                    <a:pt x="5573" y="6873"/>
                  </a:cubicBezTo>
                  <a:cubicBezTo>
                    <a:pt x="5562" y="6869"/>
                    <a:pt x="5548" y="6869"/>
                    <a:pt x="5471" y="6861"/>
                  </a:cubicBezTo>
                  <a:cubicBezTo>
                    <a:pt x="5464" y="6863"/>
                    <a:pt x="5456" y="6864"/>
                    <a:pt x="5448" y="6864"/>
                  </a:cubicBezTo>
                  <a:cubicBezTo>
                    <a:pt x="5422" y="6864"/>
                    <a:pt x="5391" y="6853"/>
                    <a:pt x="5342" y="6837"/>
                  </a:cubicBezTo>
                  <a:cubicBezTo>
                    <a:pt x="5332" y="6834"/>
                    <a:pt x="5326" y="6831"/>
                    <a:pt x="5297" y="6822"/>
                  </a:cubicBezTo>
                  <a:cubicBezTo>
                    <a:pt x="5253" y="6805"/>
                    <a:pt x="5207" y="6788"/>
                    <a:pt x="5144" y="6788"/>
                  </a:cubicBezTo>
                  <a:cubicBezTo>
                    <a:pt x="5138" y="6788"/>
                    <a:pt x="5131" y="6788"/>
                    <a:pt x="5124" y="6788"/>
                  </a:cubicBezTo>
                  <a:cubicBezTo>
                    <a:pt x="5085" y="6772"/>
                    <a:pt x="5045" y="6765"/>
                    <a:pt x="4989" y="6753"/>
                  </a:cubicBezTo>
                  <a:cubicBezTo>
                    <a:pt x="4971" y="6745"/>
                    <a:pt x="4954" y="6741"/>
                    <a:pt x="4939" y="6741"/>
                  </a:cubicBezTo>
                  <a:cubicBezTo>
                    <a:pt x="4931" y="6741"/>
                    <a:pt x="4924" y="6743"/>
                    <a:pt x="4917" y="6745"/>
                  </a:cubicBezTo>
                  <a:cubicBezTo>
                    <a:pt x="4900" y="6736"/>
                    <a:pt x="4882" y="6732"/>
                    <a:pt x="4848" y="6732"/>
                  </a:cubicBezTo>
                  <a:cubicBezTo>
                    <a:pt x="4839" y="6732"/>
                    <a:pt x="4830" y="6732"/>
                    <a:pt x="4819" y="6733"/>
                  </a:cubicBezTo>
                  <a:cubicBezTo>
                    <a:pt x="4772" y="6717"/>
                    <a:pt x="4719" y="6698"/>
                    <a:pt x="4751" y="6654"/>
                  </a:cubicBezTo>
                  <a:lnTo>
                    <a:pt x="4751" y="6654"/>
                  </a:lnTo>
                  <a:cubicBezTo>
                    <a:pt x="4767" y="6659"/>
                    <a:pt x="4783" y="6664"/>
                    <a:pt x="4798" y="6670"/>
                  </a:cubicBezTo>
                  <a:cubicBezTo>
                    <a:pt x="4825" y="6681"/>
                    <a:pt x="4851" y="6691"/>
                    <a:pt x="4880" y="6693"/>
                  </a:cubicBezTo>
                  <a:cubicBezTo>
                    <a:pt x="4897" y="6705"/>
                    <a:pt x="4918" y="6707"/>
                    <a:pt x="4936" y="6709"/>
                  </a:cubicBezTo>
                  <a:cubicBezTo>
                    <a:pt x="4951" y="6722"/>
                    <a:pt x="4960" y="6731"/>
                    <a:pt x="4981" y="6731"/>
                  </a:cubicBezTo>
                  <a:cubicBezTo>
                    <a:pt x="4990" y="6731"/>
                    <a:pt x="5001" y="6729"/>
                    <a:pt x="5016" y="6726"/>
                  </a:cubicBezTo>
                  <a:cubicBezTo>
                    <a:pt x="5045" y="6734"/>
                    <a:pt x="5074" y="6738"/>
                    <a:pt x="5134" y="6738"/>
                  </a:cubicBezTo>
                  <a:cubicBezTo>
                    <a:pt x="5141" y="6738"/>
                    <a:pt x="5148" y="6737"/>
                    <a:pt x="5155" y="6737"/>
                  </a:cubicBezTo>
                  <a:cubicBezTo>
                    <a:pt x="5168" y="6737"/>
                    <a:pt x="5182" y="6739"/>
                    <a:pt x="5198" y="6746"/>
                  </a:cubicBezTo>
                  <a:cubicBezTo>
                    <a:pt x="5210" y="6751"/>
                    <a:pt x="5224" y="6755"/>
                    <a:pt x="5238" y="6755"/>
                  </a:cubicBezTo>
                  <a:cubicBezTo>
                    <a:pt x="5247" y="6755"/>
                    <a:pt x="5256" y="6753"/>
                    <a:pt x="5264" y="6749"/>
                  </a:cubicBezTo>
                  <a:cubicBezTo>
                    <a:pt x="5276" y="6753"/>
                    <a:pt x="5288" y="6755"/>
                    <a:pt x="5298" y="6755"/>
                  </a:cubicBezTo>
                  <a:cubicBezTo>
                    <a:pt x="5307" y="6755"/>
                    <a:pt x="5315" y="6753"/>
                    <a:pt x="5322" y="6751"/>
                  </a:cubicBezTo>
                  <a:cubicBezTo>
                    <a:pt x="5362" y="6783"/>
                    <a:pt x="5401" y="6792"/>
                    <a:pt x="5441" y="6792"/>
                  </a:cubicBezTo>
                  <a:cubicBezTo>
                    <a:pt x="5468" y="6792"/>
                    <a:pt x="5496" y="6787"/>
                    <a:pt x="5526" y="6784"/>
                  </a:cubicBezTo>
                  <a:cubicBezTo>
                    <a:pt x="5545" y="6792"/>
                    <a:pt x="5568" y="6800"/>
                    <a:pt x="5603" y="6800"/>
                  </a:cubicBezTo>
                  <a:cubicBezTo>
                    <a:pt x="5613" y="6800"/>
                    <a:pt x="5624" y="6800"/>
                    <a:pt x="5636" y="6798"/>
                  </a:cubicBezTo>
                  <a:cubicBezTo>
                    <a:pt x="5643" y="6801"/>
                    <a:pt x="5654" y="6802"/>
                    <a:pt x="5692" y="6806"/>
                  </a:cubicBezTo>
                  <a:cubicBezTo>
                    <a:pt x="5721" y="6809"/>
                    <a:pt x="5767" y="6813"/>
                    <a:pt x="5839" y="6820"/>
                  </a:cubicBezTo>
                  <a:cubicBezTo>
                    <a:pt x="5912" y="6829"/>
                    <a:pt x="5968" y="6866"/>
                    <a:pt x="6001" y="6896"/>
                  </a:cubicBezTo>
                  <a:cubicBezTo>
                    <a:pt x="6009" y="6918"/>
                    <a:pt x="6041" y="6923"/>
                    <a:pt x="6128" y="6928"/>
                  </a:cubicBezTo>
                  <a:cubicBezTo>
                    <a:pt x="6164" y="6926"/>
                    <a:pt x="6182" y="6926"/>
                    <a:pt x="6217" y="6925"/>
                  </a:cubicBezTo>
                  <a:cubicBezTo>
                    <a:pt x="6240" y="6928"/>
                    <a:pt x="6262" y="6930"/>
                    <a:pt x="6282" y="6930"/>
                  </a:cubicBezTo>
                  <a:cubicBezTo>
                    <a:pt x="6299" y="6930"/>
                    <a:pt x="6315" y="6929"/>
                    <a:pt x="6330" y="6923"/>
                  </a:cubicBezTo>
                  <a:cubicBezTo>
                    <a:pt x="6370" y="6908"/>
                    <a:pt x="6415" y="6901"/>
                    <a:pt x="6469" y="6901"/>
                  </a:cubicBezTo>
                  <a:cubicBezTo>
                    <a:pt x="6478" y="6901"/>
                    <a:pt x="6487" y="6901"/>
                    <a:pt x="6496" y="6901"/>
                  </a:cubicBezTo>
                  <a:cubicBezTo>
                    <a:pt x="6504" y="6903"/>
                    <a:pt x="6511" y="6904"/>
                    <a:pt x="6517" y="6904"/>
                  </a:cubicBezTo>
                  <a:cubicBezTo>
                    <a:pt x="6529" y="6904"/>
                    <a:pt x="6540" y="6901"/>
                    <a:pt x="6549" y="6898"/>
                  </a:cubicBezTo>
                  <a:cubicBezTo>
                    <a:pt x="6554" y="6897"/>
                    <a:pt x="6600" y="6886"/>
                    <a:pt x="6687" y="6866"/>
                  </a:cubicBezTo>
                  <a:cubicBezTo>
                    <a:pt x="6705" y="6862"/>
                    <a:pt x="6715" y="6861"/>
                    <a:pt x="6734" y="6857"/>
                  </a:cubicBezTo>
                  <a:cubicBezTo>
                    <a:pt x="6810" y="6852"/>
                    <a:pt x="6868" y="6844"/>
                    <a:pt x="6909" y="6823"/>
                  </a:cubicBezTo>
                  <a:cubicBezTo>
                    <a:pt x="6939" y="6806"/>
                    <a:pt x="6946" y="6791"/>
                    <a:pt x="6977" y="6746"/>
                  </a:cubicBezTo>
                  <a:cubicBezTo>
                    <a:pt x="6999" y="6736"/>
                    <a:pt x="7037" y="6730"/>
                    <a:pt x="7091" y="6730"/>
                  </a:cubicBezTo>
                  <a:cubicBezTo>
                    <a:pt x="7113" y="6730"/>
                    <a:pt x="7137" y="6731"/>
                    <a:pt x="7164" y="6733"/>
                  </a:cubicBezTo>
                  <a:cubicBezTo>
                    <a:pt x="7184" y="6734"/>
                    <a:pt x="7205" y="6736"/>
                    <a:pt x="7225" y="6736"/>
                  </a:cubicBezTo>
                  <a:cubicBezTo>
                    <a:pt x="7237" y="6736"/>
                    <a:pt x="7249" y="6735"/>
                    <a:pt x="7261" y="6734"/>
                  </a:cubicBezTo>
                  <a:cubicBezTo>
                    <a:pt x="7270" y="6735"/>
                    <a:pt x="7279" y="6735"/>
                    <a:pt x="7287" y="6735"/>
                  </a:cubicBezTo>
                  <a:cubicBezTo>
                    <a:pt x="7340" y="6735"/>
                    <a:pt x="7380" y="6721"/>
                    <a:pt x="7419" y="6707"/>
                  </a:cubicBezTo>
                  <a:cubicBezTo>
                    <a:pt x="7448" y="6696"/>
                    <a:pt x="7476" y="6687"/>
                    <a:pt x="7508" y="6682"/>
                  </a:cubicBezTo>
                  <a:cubicBezTo>
                    <a:pt x="7540" y="6681"/>
                    <a:pt x="7565" y="6675"/>
                    <a:pt x="7626" y="6636"/>
                  </a:cubicBezTo>
                  <a:cubicBezTo>
                    <a:pt x="7672" y="6649"/>
                    <a:pt x="7721" y="6652"/>
                    <a:pt x="7769" y="6653"/>
                  </a:cubicBezTo>
                  <a:cubicBezTo>
                    <a:pt x="7833" y="6654"/>
                    <a:pt x="7900" y="6657"/>
                    <a:pt x="8079" y="6674"/>
                  </a:cubicBezTo>
                  <a:cubicBezTo>
                    <a:pt x="8088" y="6678"/>
                    <a:pt x="8097" y="6679"/>
                    <a:pt x="8106" y="6679"/>
                  </a:cubicBezTo>
                  <a:cubicBezTo>
                    <a:pt x="8119" y="6679"/>
                    <a:pt x="8132" y="6676"/>
                    <a:pt x="8148" y="6670"/>
                  </a:cubicBezTo>
                  <a:cubicBezTo>
                    <a:pt x="8183" y="6679"/>
                    <a:pt x="8212" y="6683"/>
                    <a:pt x="8237" y="6683"/>
                  </a:cubicBezTo>
                  <a:cubicBezTo>
                    <a:pt x="8293" y="6683"/>
                    <a:pt x="8331" y="6663"/>
                    <a:pt x="8381" y="6636"/>
                  </a:cubicBezTo>
                  <a:cubicBezTo>
                    <a:pt x="8397" y="6642"/>
                    <a:pt x="8413" y="6643"/>
                    <a:pt x="8428" y="6643"/>
                  </a:cubicBezTo>
                  <a:cubicBezTo>
                    <a:pt x="8438" y="6643"/>
                    <a:pt x="8447" y="6642"/>
                    <a:pt x="8456" y="6642"/>
                  </a:cubicBezTo>
                  <a:cubicBezTo>
                    <a:pt x="8474" y="6641"/>
                    <a:pt x="8491" y="6639"/>
                    <a:pt x="8538" y="6589"/>
                  </a:cubicBezTo>
                  <a:cubicBezTo>
                    <a:pt x="8528" y="6583"/>
                    <a:pt x="8509" y="6579"/>
                    <a:pt x="8588" y="6514"/>
                  </a:cubicBezTo>
                  <a:cubicBezTo>
                    <a:pt x="8599" y="6521"/>
                    <a:pt x="8610" y="6529"/>
                    <a:pt x="8629" y="6529"/>
                  </a:cubicBezTo>
                  <a:cubicBezTo>
                    <a:pt x="8631" y="6529"/>
                    <a:pt x="8633" y="6529"/>
                    <a:pt x="8634" y="6529"/>
                  </a:cubicBezTo>
                  <a:cubicBezTo>
                    <a:pt x="8697" y="6532"/>
                    <a:pt x="8783" y="6547"/>
                    <a:pt x="8899" y="6624"/>
                  </a:cubicBezTo>
                  <a:cubicBezTo>
                    <a:pt x="8926" y="6642"/>
                    <a:pt x="8948" y="6654"/>
                    <a:pt x="9001" y="6700"/>
                  </a:cubicBezTo>
                  <a:cubicBezTo>
                    <a:pt x="8980" y="6719"/>
                    <a:pt x="8956" y="6737"/>
                    <a:pt x="9006" y="6767"/>
                  </a:cubicBezTo>
                  <a:cubicBezTo>
                    <a:pt x="9023" y="6777"/>
                    <a:pt x="9031" y="6801"/>
                    <a:pt x="9018" y="6818"/>
                  </a:cubicBezTo>
                  <a:cubicBezTo>
                    <a:pt x="8990" y="6854"/>
                    <a:pt x="9013" y="6869"/>
                    <a:pt x="9040" y="6886"/>
                  </a:cubicBezTo>
                  <a:cubicBezTo>
                    <a:pt x="9061" y="6898"/>
                    <a:pt x="9083" y="6914"/>
                    <a:pt x="9086" y="6943"/>
                  </a:cubicBezTo>
                  <a:cubicBezTo>
                    <a:pt x="9080" y="6961"/>
                    <a:pt x="9104" y="6971"/>
                    <a:pt x="9140" y="6986"/>
                  </a:cubicBezTo>
                  <a:cubicBezTo>
                    <a:pt x="9169" y="7002"/>
                    <a:pt x="9190" y="7009"/>
                    <a:pt x="9211" y="7010"/>
                  </a:cubicBezTo>
                  <a:cubicBezTo>
                    <a:pt x="9222" y="7010"/>
                    <a:pt x="9233" y="7008"/>
                    <a:pt x="9251" y="7008"/>
                  </a:cubicBezTo>
                  <a:cubicBezTo>
                    <a:pt x="9260" y="7008"/>
                    <a:pt x="9270" y="7009"/>
                    <a:pt x="9284" y="7010"/>
                  </a:cubicBezTo>
                  <a:cubicBezTo>
                    <a:pt x="9267" y="7061"/>
                    <a:pt x="9278" y="7098"/>
                    <a:pt x="9376" y="7128"/>
                  </a:cubicBezTo>
                  <a:cubicBezTo>
                    <a:pt x="9408" y="7139"/>
                    <a:pt x="9436" y="7142"/>
                    <a:pt x="9468" y="7142"/>
                  </a:cubicBezTo>
                  <a:cubicBezTo>
                    <a:pt x="9492" y="7142"/>
                    <a:pt x="9518" y="7141"/>
                    <a:pt x="9550" y="7138"/>
                  </a:cubicBezTo>
                  <a:cubicBezTo>
                    <a:pt x="9593" y="7148"/>
                    <a:pt x="9638" y="7152"/>
                    <a:pt x="9681" y="7158"/>
                  </a:cubicBezTo>
                  <a:cubicBezTo>
                    <a:pt x="9790" y="7169"/>
                    <a:pt x="9812" y="7174"/>
                    <a:pt x="9854" y="7187"/>
                  </a:cubicBezTo>
                  <a:cubicBezTo>
                    <a:pt x="9910" y="7202"/>
                    <a:pt x="9968" y="7219"/>
                    <a:pt x="10073" y="7226"/>
                  </a:cubicBezTo>
                  <a:cubicBezTo>
                    <a:pt x="10079" y="7229"/>
                    <a:pt x="10087" y="7231"/>
                    <a:pt x="10098" y="7231"/>
                  </a:cubicBezTo>
                  <a:cubicBezTo>
                    <a:pt x="10104" y="7231"/>
                    <a:pt x="10110" y="7231"/>
                    <a:pt x="10117" y="7229"/>
                  </a:cubicBezTo>
                  <a:cubicBezTo>
                    <a:pt x="10126" y="7234"/>
                    <a:pt x="10135" y="7236"/>
                    <a:pt x="10145" y="7236"/>
                  </a:cubicBezTo>
                  <a:cubicBezTo>
                    <a:pt x="10152" y="7236"/>
                    <a:pt x="10159" y="7235"/>
                    <a:pt x="10166" y="7233"/>
                  </a:cubicBezTo>
                  <a:cubicBezTo>
                    <a:pt x="10219" y="7252"/>
                    <a:pt x="10282" y="7274"/>
                    <a:pt x="10356" y="7274"/>
                  </a:cubicBezTo>
                  <a:cubicBezTo>
                    <a:pt x="10378" y="7274"/>
                    <a:pt x="10401" y="7272"/>
                    <a:pt x="10425" y="7268"/>
                  </a:cubicBezTo>
                  <a:cubicBezTo>
                    <a:pt x="10430" y="7269"/>
                    <a:pt x="10434" y="7269"/>
                    <a:pt x="10438" y="7269"/>
                  </a:cubicBezTo>
                  <a:cubicBezTo>
                    <a:pt x="10449" y="7269"/>
                    <a:pt x="10463" y="7267"/>
                    <a:pt x="10488" y="7264"/>
                  </a:cubicBezTo>
                  <a:cubicBezTo>
                    <a:pt x="10541" y="7262"/>
                    <a:pt x="10590" y="7250"/>
                    <a:pt x="10636" y="7239"/>
                  </a:cubicBezTo>
                  <a:cubicBezTo>
                    <a:pt x="10672" y="7229"/>
                    <a:pt x="10711" y="7219"/>
                    <a:pt x="10781" y="7212"/>
                  </a:cubicBezTo>
                  <a:cubicBezTo>
                    <a:pt x="10787" y="7213"/>
                    <a:pt x="10793" y="7214"/>
                    <a:pt x="10800" y="7214"/>
                  </a:cubicBezTo>
                  <a:cubicBezTo>
                    <a:pt x="10816" y="7214"/>
                    <a:pt x="10838" y="7211"/>
                    <a:pt x="10880" y="7205"/>
                  </a:cubicBezTo>
                  <a:cubicBezTo>
                    <a:pt x="10970" y="7230"/>
                    <a:pt x="11057" y="7265"/>
                    <a:pt x="11149" y="7314"/>
                  </a:cubicBezTo>
                  <a:cubicBezTo>
                    <a:pt x="11171" y="7326"/>
                    <a:pt x="11187" y="7340"/>
                    <a:pt x="11202" y="7354"/>
                  </a:cubicBezTo>
                  <a:cubicBezTo>
                    <a:pt x="11242" y="7390"/>
                    <a:pt x="11269" y="7402"/>
                    <a:pt x="11297" y="7414"/>
                  </a:cubicBezTo>
                  <a:cubicBezTo>
                    <a:pt x="11333" y="7428"/>
                    <a:pt x="11373" y="7445"/>
                    <a:pt x="11450" y="7521"/>
                  </a:cubicBezTo>
                  <a:cubicBezTo>
                    <a:pt x="11488" y="7559"/>
                    <a:pt x="11522" y="7593"/>
                    <a:pt x="11588" y="7613"/>
                  </a:cubicBezTo>
                  <a:cubicBezTo>
                    <a:pt x="11574" y="7634"/>
                    <a:pt x="11601" y="7644"/>
                    <a:pt x="11624" y="7651"/>
                  </a:cubicBezTo>
                  <a:cubicBezTo>
                    <a:pt x="11769" y="7694"/>
                    <a:pt x="11857" y="7767"/>
                    <a:pt x="11902" y="7874"/>
                  </a:cubicBezTo>
                  <a:cubicBezTo>
                    <a:pt x="11916" y="7909"/>
                    <a:pt x="11928" y="7913"/>
                    <a:pt x="11956" y="7920"/>
                  </a:cubicBezTo>
                  <a:cubicBezTo>
                    <a:pt x="11984" y="7929"/>
                    <a:pt x="12034" y="7942"/>
                    <a:pt x="12162" y="8033"/>
                  </a:cubicBezTo>
                  <a:cubicBezTo>
                    <a:pt x="12164" y="8040"/>
                    <a:pt x="12166" y="8048"/>
                    <a:pt x="12208" y="8072"/>
                  </a:cubicBezTo>
                  <a:cubicBezTo>
                    <a:pt x="12214" y="8076"/>
                    <a:pt x="12219" y="8080"/>
                    <a:pt x="12227" y="8080"/>
                  </a:cubicBezTo>
                  <a:cubicBezTo>
                    <a:pt x="12239" y="8080"/>
                    <a:pt x="12257" y="8072"/>
                    <a:pt x="12289" y="8044"/>
                  </a:cubicBezTo>
                  <a:cubicBezTo>
                    <a:pt x="12277" y="8032"/>
                    <a:pt x="12254" y="8019"/>
                    <a:pt x="12264" y="8000"/>
                  </a:cubicBezTo>
                  <a:lnTo>
                    <a:pt x="12264" y="8000"/>
                  </a:lnTo>
                  <a:cubicBezTo>
                    <a:pt x="12286" y="8018"/>
                    <a:pt x="12307" y="8034"/>
                    <a:pt x="12350" y="8108"/>
                  </a:cubicBezTo>
                  <a:lnTo>
                    <a:pt x="12352" y="8108"/>
                  </a:lnTo>
                  <a:cubicBezTo>
                    <a:pt x="11160" y="8531"/>
                    <a:pt x="9806" y="8742"/>
                    <a:pt x="8453" y="8742"/>
                  </a:cubicBezTo>
                  <a:cubicBezTo>
                    <a:pt x="6551" y="8742"/>
                    <a:pt x="4651" y="8325"/>
                    <a:pt x="3202" y="7489"/>
                  </a:cubicBezTo>
                  <a:cubicBezTo>
                    <a:pt x="2367" y="7007"/>
                    <a:pt x="1780" y="6436"/>
                    <a:pt x="1525" y="5864"/>
                  </a:cubicBezTo>
                  <a:lnTo>
                    <a:pt x="1525" y="5864"/>
                  </a:lnTo>
                  <a:cubicBezTo>
                    <a:pt x="1535" y="5869"/>
                    <a:pt x="1546" y="5875"/>
                    <a:pt x="1554" y="5875"/>
                  </a:cubicBezTo>
                  <a:cubicBezTo>
                    <a:pt x="1562" y="5875"/>
                    <a:pt x="1568" y="5869"/>
                    <a:pt x="1570" y="5853"/>
                  </a:cubicBezTo>
                  <a:close/>
                  <a:moveTo>
                    <a:pt x="8463" y="0"/>
                  </a:moveTo>
                  <a:cubicBezTo>
                    <a:pt x="6488" y="0"/>
                    <a:pt x="4512" y="435"/>
                    <a:pt x="3008" y="1303"/>
                  </a:cubicBezTo>
                  <a:cubicBezTo>
                    <a:pt x="0" y="3040"/>
                    <a:pt x="0" y="5865"/>
                    <a:pt x="3008" y="7601"/>
                  </a:cubicBezTo>
                  <a:cubicBezTo>
                    <a:pt x="4512" y="8469"/>
                    <a:pt x="6488" y="8904"/>
                    <a:pt x="8463" y="8904"/>
                  </a:cubicBezTo>
                  <a:cubicBezTo>
                    <a:pt x="10438" y="8904"/>
                    <a:pt x="12413" y="8469"/>
                    <a:pt x="13917" y="7601"/>
                  </a:cubicBezTo>
                  <a:cubicBezTo>
                    <a:pt x="16925" y="5865"/>
                    <a:pt x="16925" y="3040"/>
                    <a:pt x="13917" y="1303"/>
                  </a:cubicBezTo>
                  <a:cubicBezTo>
                    <a:pt x="12413" y="435"/>
                    <a:pt x="10438" y="0"/>
                    <a:pt x="8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7"/>
            <p:cNvSpPr/>
            <p:nvPr/>
          </p:nvSpPr>
          <p:spPr>
            <a:xfrm>
              <a:off x="5180550" y="1062475"/>
              <a:ext cx="66175" cy="46725"/>
            </a:xfrm>
            <a:custGeom>
              <a:avLst/>
              <a:gdLst/>
              <a:ahLst/>
              <a:cxnLst/>
              <a:rect l="l" t="t" r="r" b="b"/>
              <a:pathLst>
                <a:path w="2647" h="1869" extrusionOk="0">
                  <a:moveTo>
                    <a:pt x="1465" y="388"/>
                  </a:moveTo>
                  <a:cubicBezTo>
                    <a:pt x="1554" y="388"/>
                    <a:pt x="1638" y="412"/>
                    <a:pt x="1715" y="457"/>
                  </a:cubicBezTo>
                  <a:cubicBezTo>
                    <a:pt x="1873" y="549"/>
                    <a:pt x="1888" y="655"/>
                    <a:pt x="1689" y="769"/>
                  </a:cubicBezTo>
                  <a:lnTo>
                    <a:pt x="1417" y="925"/>
                  </a:lnTo>
                  <a:lnTo>
                    <a:pt x="904" y="630"/>
                  </a:lnTo>
                  <a:lnTo>
                    <a:pt x="1174" y="472"/>
                  </a:lnTo>
                  <a:cubicBezTo>
                    <a:pt x="1276" y="414"/>
                    <a:pt x="1373" y="388"/>
                    <a:pt x="1465" y="388"/>
                  </a:cubicBezTo>
                  <a:close/>
                  <a:moveTo>
                    <a:pt x="1588" y="0"/>
                  </a:moveTo>
                  <a:cubicBezTo>
                    <a:pt x="1337" y="0"/>
                    <a:pt x="1070" y="67"/>
                    <a:pt x="810" y="217"/>
                  </a:cubicBezTo>
                  <a:lnTo>
                    <a:pt x="1" y="686"/>
                  </a:lnTo>
                  <a:lnTo>
                    <a:pt x="2051" y="1869"/>
                  </a:lnTo>
                  <a:lnTo>
                    <a:pt x="2550" y="1580"/>
                  </a:lnTo>
                  <a:lnTo>
                    <a:pt x="1814" y="1155"/>
                  </a:lnTo>
                  <a:lnTo>
                    <a:pt x="2123" y="977"/>
                  </a:lnTo>
                  <a:cubicBezTo>
                    <a:pt x="2646" y="674"/>
                    <a:pt x="2563" y="359"/>
                    <a:pt x="2224" y="164"/>
                  </a:cubicBezTo>
                  <a:cubicBezTo>
                    <a:pt x="2041" y="59"/>
                    <a:pt x="1822" y="0"/>
                    <a:pt x="1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7"/>
            <p:cNvSpPr/>
            <p:nvPr/>
          </p:nvSpPr>
          <p:spPr>
            <a:xfrm>
              <a:off x="5255925" y="1027700"/>
              <a:ext cx="84300" cy="48675"/>
            </a:xfrm>
            <a:custGeom>
              <a:avLst/>
              <a:gdLst/>
              <a:ahLst/>
              <a:cxnLst/>
              <a:rect l="l" t="t" r="r" b="b"/>
              <a:pathLst>
                <a:path w="3372" h="1947" extrusionOk="0">
                  <a:moveTo>
                    <a:pt x="838" y="489"/>
                  </a:moveTo>
                  <a:lnTo>
                    <a:pt x="1843" y="775"/>
                  </a:lnTo>
                  <a:lnTo>
                    <a:pt x="1339" y="1067"/>
                  </a:lnTo>
                  <a:lnTo>
                    <a:pt x="838" y="489"/>
                  </a:lnTo>
                  <a:close/>
                  <a:moveTo>
                    <a:pt x="579" y="1"/>
                  </a:moveTo>
                  <a:lnTo>
                    <a:pt x="1" y="336"/>
                  </a:lnTo>
                  <a:lnTo>
                    <a:pt x="1310" y="1947"/>
                  </a:lnTo>
                  <a:lnTo>
                    <a:pt x="1832" y="1646"/>
                  </a:lnTo>
                  <a:lnTo>
                    <a:pt x="1592" y="1366"/>
                  </a:lnTo>
                  <a:lnTo>
                    <a:pt x="2358" y="924"/>
                  </a:lnTo>
                  <a:lnTo>
                    <a:pt x="2843" y="1062"/>
                  </a:lnTo>
                  <a:lnTo>
                    <a:pt x="3371" y="756"/>
                  </a:lnTo>
                  <a:lnTo>
                    <a:pt x="5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7"/>
            <p:cNvSpPr/>
            <p:nvPr/>
          </p:nvSpPr>
          <p:spPr>
            <a:xfrm>
              <a:off x="5312550" y="989225"/>
              <a:ext cx="78975" cy="41175"/>
            </a:xfrm>
            <a:custGeom>
              <a:avLst/>
              <a:gdLst/>
              <a:ahLst/>
              <a:cxnLst/>
              <a:rect l="l" t="t" r="r" b="b"/>
              <a:pathLst>
                <a:path w="3159" h="1647" extrusionOk="0">
                  <a:moveTo>
                    <a:pt x="1337" y="1"/>
                  </a:moveTo>
                  <a:cubicBezTo>
                    <a:pt x="1067" y="1"/>
                    <a:pt x="787" y="78"/>
                    <a:pt x="532" y="225"/>
                  </a:cubicBezTo>
                  <a:cubicBezTo>
                    <a:pt x="103" y="474"/>
                    <a:pt x="1" y="783"/>
                    <a:pt x="390" y="1006"/>
                  </a:cubicBezTo>
                  <a:cubicBezTo>
                    <a:pt x="562" y="1107"/>
                    <a:pt x="740" y="1144"/>
                    <a:pt x="916" y="1144"/>
                  </a:cubicBezTo>
                  <a:cubicBezTo>
                    <a:pt x="1374" y="1144"/>
                    <a:pt x="1822" y="896"/>
                    <a:pt x="2128" y="896"/>
                  </a:cubicBezTo>
                  <a:cubicBezTo>
                    <a:pt x="2196" y="896"/>
                    <a:pt x="2258" y="909"/>
                    <a:pt x="2311" y="939"/>
                  </a:cubicBezTo>
                  <a:cubicBezTo>
                    <a:pt x="2430" y="1007"/>
                    <a:pt x="2409" y="1104"/>
                    <a:pt x="2265" y="1189"/>
                  </a:cubicBezTo>
                  <a:cubicBezTo>
                    <a:pt x="2188" y="1232"/>
                    <a:pt x="2102" y="1257"/>
                    <a:pt x="2012" y="1257"/>
                  </a:cubicBezTo>
                  <a:cubicBezTo>
                    <a:pt x="1935" y="1257"/>
                    <a:pt x="1855" y="1239"/>
                    <a:pt x="1777" y="1201"/>
                  </a:cubicBezTo>
                  <a:lnTo>
                    <a:pt x="1246" y="1508"/>
                  </a:lnTo>
                  <a:cubicBezTo>
                    <a:pt x="1423" y="1603"/>
                    <a:pt x="1624" y="1647"/>
                    <a:pt x="1830" y="1647"/>
                  </a:cubicBezTo>
                  <a:cubicBezTo>
                    <a:pt x="2120" y="1647"/>
                    <a:pt x="2421" y="1560"/>
                    <a:pt x="2679" y="1412"/>
                  </a:cubicBezTo>
                  <a:cubicBezTo>
                    <a:pt x="3158" y="1134"/>
                    <a:pt x="3140" y="814"/>
                    <a:pt x="2796" y="616"/>
                  </a:cubicBezTo>
                  <a:cubicBezTo>
                    <a:pt x="2635" y="522"/>
                    <a:pt x="2464" y="489"/>
                    <a:pt x="2293" y="489"/>
                  </a:cubicBezTo>
                  <a:cubicBezTo>
                    <a:pt x="1837" y="489"/>
                    <a:pt x="1375" y="731"/>
                    <a:pt x="1073" y="731"/>
                  </a:cubicBezTo>
                  <a:cubicBezTo>
                    <a:pt x="1007" y="731"/>
                    <a:pt x="949" y="719"/>
                    <a:pt x="900" y="691"/>
                  </a:cubicBezTo>
                  <a:cubicBezTo>
                    <a:pt x="772" y="617"/>
                    <a:pt x="801" y="529"/>
                    <a:pt x="924" y="462"/>
                  </a:cubicBezTo>
                  <a:cubicBezTo>
                    <a:pt x="997" y="421"/>
                    <a:pt x="1081" y="400"/>
                    <a:pt x="1165" y="400"/>
                  </a:cubicBezTo>
                  <a:cubicBezTo>
                    <a:pt x="1237" y="400"/>
                    <a:pt x="1309" y="416"/>
                    <a:pt x="1374" y="448"/>
                  </a:cubicBezTo>
                  <a:lnTo>
                    <a:pt x="1913" y="136"/>
                  </a:lnTo>
                  <a:cubicBezTo>
                    <a:pt x="1737" y="45"/>
                    <a:pt x="1539" y="1"/>
                    <a:pt x="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7"/>
            <p:cNvSpPr/>
            <p:nvPr/>
          </p:nvSpPr>
          <p:spPr>
            <a:xfrm>
              <a:off x="5372075" y="954850"/>
              <a:ext cx="78950" cy="41175"/>
            </a:xfrm>
            <a:custGeom>
              <a:avLst/>
              <a:gdLst/>
              <a:ahLst/>
              <a:cxnLst/>
              <a:rect l="l" t="t" r="r" b="b"/>
              <a:pathLst>
                <a:path w="3158" h="1647" extrusionOk="0">
                  <a:moveTo>
                    <a:pt x="1337" y="1"/>
                  </a:moveTo>
                  <a:cubicBezTo>
                    <a:pt x="1068" y="1"/>
                    <a:pt x="788" y="79"/>
                    <a:pt x="533" y="226"/>
                  </a:cubicBezTo>
                  <a:cubicBezTo>
                    <a:pt x="104" y="474"/>
                    <a:pt x="1" y="782"/>
                    <a:pt x="390" y="1007"/>
                  </a:cubicBezTo>
                  <a:cubicBezTo>
                    <a:pt x="561" y="1108"/>
                    <a:pt x="739" y="1144"/>
                    <a:pt x="915" y="1144"/>
                  </a:cubicBezTo>
                  <a:cubicBezTo>
                    <a:pt x="1374" y="1144"/>
                    <a:pt x="1821" y="896"/>
                    <a:pt x="2128" y="896"/>
                  </a:cubicBezTo>
                  <a:cubicBezTo>
                    <a:pt x="2197" y="896"/>
                    <a:pt x="2258" y="909"/>
                    <a:pt x="2312" y="940"/>
                  </a:cubicBezTo>
                  <a:cubicBezTo>
                    <a:pt x="2430" y="1008"/>
                    <a:pt x="2411" y="1104"/>
                    <a:pt x="2264" y="1189"/>
                  </a:cubicBezTo>
                  <a:cubicBezTo>
                    <a:pt x="2189" y="1233"/>
                    <a:pt x="2104" y="1256"/>
                    <a:pt x="2014" y="1256"/>
                  </a:cubicBezTo>
                  <a:cubicBezTo>
                    <a:pt x="1937" y="1256"/>
                    <a:pt x="1857" y="1239"/>
                    <a:pt x="1776" y="1200"/>
                  </a:cubicBezTo>
                  <a:lnTo>
                    <a:pt x="1245" y="1507"/>
                  </a:lnTo>
                  <a:cubicBezTo>
                    <a:pt x="1424" y="1603"/>
                    <a:pt x="1625" y="1647"/>
                    <a:pt x="1831" y="1647"/>
                  </a:cubicBezTo>
                  <a:cubicBezTo>
                    <a:pt x="2121" y="1647"/>
                    <a:pt x="2421" y="1560"/>
                    <a:pt x="2678" y="1411"/>
                  </a:cubicBezTo>
                  <a:cubicBezTo>
                    <a:pt x="3158" y="1135"/>
                    <a:pt x="3140" y="814"/>
                    <a:pt x="2795" y="615"/>
                  </a:cubicBezTo>
                  <a:cubicBezTo>
                    <a:pt x="2635" y="522"/>
                    <a:pt x="2465" y="488"/>
                    <a:pt x="2294" y="488"/>
                  </a:cubicBezTo>
                  <a:cubicBezTo>
                    <a:pt x="1836" y="488"/>
                    <a:pt x="1374" y="731"/>
                    <a:pt x="1072" y="731"/>
                  </a:cubicBezTo>
                  <a:cubicBezTo>
                    <a:pt x="1007" y="731"/>
                    <a:pt x="949" y="720"/>
                    <a:pt x="900" y="692"/>
                  </a:cubicBezTo>
                  <a:cubicBezTo>
                    <a:pt x="771" y="618"/>
                    <a:pt x="801" y="530"/>
                    <a:pt x="923" y="462"/>
                  </a:cubicBezTo>
                  <a:cubicBezTo>
                    <a:pt x="997" y="421"/>
                    <a:pt x="1081" y="400"/>
                    <a:pt x="1164" y="400"/>
                  </a:cubicBezTo>
                  <a:cubicBezTo>
                    <a:pt x="1236" y="400"/>
                    <a:pt x="1308" y="416"/>
                    <a:pt x="1374" y="449"/>
                  </a:cubicBezTo>
                  <a:lnTo>
                    <a:pt x="1913" y="137"/>
                  </a:lnTo>
                  <a:cubicBezTo>
                    <a:pt x="1737" y="45"/>
                    <a:pt x="1540" y="1"/>
                    <a:pt x="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7"/>
            <p:cNvSpPr/>
            <p:nvPr/>
          </p:nvSpPr>
          <p:spPr>
            <a:xfrm>
              <a:off x="5428250" y="919475"/>
              <a:ext cx="66175" cy="46725"/>
            </a:xfrm>
            <a:custGeom>
              <a:avLst/>
              <a:gdLst/>
              <a:ahLst/>
              <a:cxnLst/>
              <a:rect l="l" t="t" r="r" b="b"/>
              <a:pathLst>
                <a:path w="2647" h="1869" extrusionOk="0">
                  <a:moveTo>
                    <a:pt x="1465" y="387"/>
                  </a:moveTo>
                  <a:cubicBezTo>
                    <a:pt x="1554" y="387"/>
                    <a:pt x="1638" y="412"/>
                    <a:pt x="1715" y="456"/>
                  </a:cubicBezTo>
                  <a:cubicBezTo>
                    <a:pt x="1873" y="548"/>
                    <a:pt x="1887" y="654"/>
                    <a:pt x="1689" y="768"/>
                  </a:cubicBezTo>
                  <a:lnTo>
                    <a:pt x="1417" y="926"/>
                  </a:lnTo>
                  <a:lnTo>
                    <a:pt x="903" y="629"/>
                  </a:lnTo>
                  <a:lnTo>
                    <a:pt x="1174" y="472"/>
                  </a:lnTo>
                  <a:cubicBezTo>
                    <a:pt x="1276" y="413"/>
                    <a:pt x="1373" y="387"/>
                    <a:pt x="1465" y="387"/>
                  </a:cubicBezTo>
                  <a:close/>
                  <a:moveTo>
                    <a:pt x="1590" y="0"/>
                  </a:moveTo>
                  <a:cubicBezTo>
                    <a:pt x="1339" y="0"/>
                    <a:pt x="1070" y="68"/>
                    <a:pt x="809" y="218"/>
                  </a:cubicBezTo>
                  <a:lnTo>
                    <a:pt x="1" y="685"/>
                  </a:lnTo>
                  <a:lnTo>
                    <a:pt x="2051" y="1868"/>
                  </a:lnTo>
                  <a:lnTo>
                    <a:pt x="2550" y="1580"/>
                  </a:lnTo>
                  <a:lnTo>
                    <a:pt x="1814" y="1155"/>
                  </a:lnTo>
                  <a:lnTo>
                    <a:pt x="2124" y="976"/>
                  </a:lnTo>
                  <a:cubicBezTo>
                    <a:pt x="2646" y="674"/>
                    <a:pt x="2563" y="359"/>
                    <a:pt x="2223" y="163"/>
                  </a:cubicBezTo>
                  <a:cubicBezTo>
                    <a:pt x="2041" y="59"/>
                    <a:pt x="1823" y="0"/>
                    <a:pt x="1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7"/>
            <p:cNvSpPr/>
            <p:nvPr/>
          </p:nvSpPr>
          <p:spPr>
            <a:xfrm>
              <a:off x="5496425" y="880925"/>
              <a:ext cx="83375" cy="43325"/>
            </a:xfrm>
            <a:custGeom>
              <a:avLst/>
              <a:gdLst/>
              <a:ahLst/>
              <a:cxnLst/>
              <a:rect l="l" t="t" r="r" b="b"/>
              <a:pathLst>
                <a:path w="3335" h="1733" extrusionOk="0">
                  <a:moveTo>
                    <a:pt x="1597" y="387"/>
                  </a:moveTo>
                  <a:cubicBezTo>
                    <a:pt x="1805" y="387"/>
                    <a:pt x="2019" y="442"/>
                    <a:pt x="2211" y="553"/>
                  </a:cubicBezTo>
                  <a:cubicBezTo>
                    <a:pt x="2569" y="760"/>
                    <a:pt x="2593" y="1020"/>
                    <a:pt x="2265" y="1209"/>
                  </a:cubicBezTo>
                  <a:cubicBezTo>
                    <a:pt x="2109" y="1300"/>
                    <a:pt x="1927" y="1344"/>
                    <a:pt x="1740" y="1344"/>
                  </a:cubicBezTo>
                  <a:cubicBezTo>
                    <a:pt x="1531" y="1344"/>
                    <a:pt x="1317" y="1288"/>
                    <a:pt x="1126" y="1179"/>
                  </a:cubicBezTo>
                  <a:cubicBezTo>
                    <a:pt x="761" y="968"/>
                    <a:pt x="742" y="713"/>
                    <a:pt x="1075" y="521"/>
                  </a:cubicBezTo>
                  <a:cubicBezTo>
                    <a:pt x="1229" y="431"/>
                    <a:pt x="1411" y="387"/>
                    <a:pt x="1597" y="387"/>
                  </a:cubicBezTo>
                  <a:close/>
                  <a:moveTo>
                    <a:pt x="1673" y="0"/>
                  </a:moveTo>
                  <a:cubicBezTo>
                    <a:pt x="1294" y="0"/>
                    <a:pt x="918" y="89"/>
                    <a:pt x="622" y="260"/>
                  </a:cubicBezTo>
                  <a:cubicBezTo>
                    <a:pt x="41" y="596"/>
                    <a:pt x="0" y="1119"/>
                    <a:pt x="616" y="1474"/>
                  </a:cubicBezTo>
                  <a:cubicBezTo>
                    <a:pt x="919" y="1649"/>
                    <a:pt x="1291" y="1732"/>
                    <a:pt x="1661" y="1732"/>
                  </a:cubicBezTo>
                  <a:cubicBezTo>
                    <a:pt x="2045" y="1732"/>
                    <a:pt x="2425" y="1642"/>
                    <a:pt x="2721" y="1471"/>
                  </a:cubicBezTo>
                  <a:cubicBezTo>
                    <a:pt x="3302" y="1137"/>
                    <a:pt x="3334" y="615"/>
                    <a:pt x="2718" y="260"/>
                  </a:cubicBezTo>
                  <a:cubicBezTo>
                    <a:pt x="2414" y="85"/>
                    <a:pt x="2042" y="0"/>
                    <a:pt x="1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7"/>
            <p:cNvSpPr/>
            <p:nvPr/>
          </p:nvSpPr>
          <p:spPr>
            <a:xfrm>
              <a:off x="5560475" y="842700"/>
              <a:ext cx="91500" cy="47150"/>
            </a:xfrm>
            <a:custGeom>
              <a:avLst/>
              <a:gdLst/>
              <a:ahLst/>
              <a:cxnLst/>
              <a:rect l="l" t="t" r="r" b="b"/>
              <a:pathLst>
                <a:path w="3660" h="1886" extrusionOk="0">
                  <a:moveTo>
                    <a:pt x="1505" y="395"/>
                  </a:moveTo>
                  <a:cubicBezTo>
                    <a:pt x="1592" y="395"/>
                    <a:pt x="1675" y="418"/>
                    <a:pt x="1750" y="461"/>
                  </a:cubicBezTo>
                  <a:cubicBezTo>
                    <a:pt x="1910" y="554"/>
                    <a:pt x="1918" y="660"/>
                    <a:pt x="1732" y="769"/>
                  </a:cubicBezTo>
                  <a:lnTo>
                    <a:pt x="1422" y="947"/>
                  </a:lnTo>
                  <a:lnTo>
                    <a:pt x="915" y="653"/>
                  </a:lnTo>
                  <a:lnTo>
                    <a:pt x="1224" y="474"/>
                  </a:lnTo>
                  <a:cubicBezTo>
                    <a:pt x="1319" y="420"/>
                    <a:pt x="1414" y="395"/>
                    <a:pt x="1505" y="395"/>
                  </a:cubicBezTo>
                  <a:close/>
                  <a:moveTo>
                    <a:pt x="1622" y="1"/>
                  </a:moveTo>
                  <a:cubicBezTo>
                    <a:pt x="1371" y="1"/>
                    <a:pt x="1099" y="67"/>
                    <a:pt x="838" y="218"/>
                  </a:cubicBezTo>
                  <a:lnTo>
                    <a:pt x="0" y="702"/>
                  </a:lnTo>
                  <a:lnTo>
                    <a:pt x="2049" y="1885"/>
                  </a:lnTo>
                  <a:lnTo>
                    <a:pt x="2550" y="1598"/>
                  </a:lnTo>
                  <a:lnTo>
                    <a:pt x="1775" y="1151"/>
                  </a:lnTo>
                  <a:lnTo>
                    <a:pt x="1895" y="1081"/>
                  </a:lnTo>
                  <a:lnTo>
                    <a:pt x="3095" y="1282"/>
                  </a:lnTo>
                  <a:lnTo>
                    <a:pt x="3659" y="957"/>
                  </a:lnTo>
                  <a:lnTo>
                    <a:pt x="2374" y="762"/>
                  </a:lnTo>
                  <a:cubicBezTo>
                    <a:pt x="2596" y="525"/>
                    <a:pt x="2494" y="304"/>
                    <a:pt x="2236" y="155"/>
                  </a:cubicBezTo>
                  <a:lnTo>
                    <a:pt x="2238" y="155"/>
                  </a:lnTo>
                  <a:cubicBezTo>
                    <a:pt x="2066" y="57"/>
                    <a:pt x="1853" y="1"/>
                    <a:pt x="1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7"/>
            <p:cNvSpPr/>
            <p:nvPr/>
          </p:nvSpPr>
          <p:spPr>
            <a:xfrm>
              <a:off x="5619925" y="803000"/>
              <a:ext cx="77350" cy="44675"/>
            </a:xfrm>
            <a:custGeom>
              <a:avLst/>
              <a:gdLst/>
              <a:ahLst/>
              <a:cxnLst/>
              <a:rect l="l" t="t" r="r" b="b"/>
              <a:pathLst>
                <a:path w="3094" h="1787" extrusionOk="0">
                  <a:moveTo>
                    <a:pt x="1587" y="1"/>
                  </a:moveTo>
                  <a:lnTo>
                    <a:pt x="0" y="917"/>
                  </a:lnTo>
                  <a:lnTo>
                    <a:pt x="400" y="1148"/>
                  </a:lnTo>
                  <a:lnTo>
                    <a:pt x="944" y="834"/>
                  </a:lnTo>
                  <a:lnTo>
                    <a:pt x="2594" y="1786"/>
                  </a:lnTo>
                  <a:lnTo>
                    <a:pt x="3093" y="1499"/>
                  </a:lnTo>
                  <a:lnTo>
                    <a:pt x="1443" y="546"/>
                  </a:lnTo>
                  <a:lnTo>
                    <a:pt x="1987" y="232"/>
                  </a:lnTo>
                  <a:lnTo>
                    <a:pt x="15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7"/>
            <p:cNvSpPr/>
            <p:nvPr/>
          </p:nvSpPr>
          <p:spPr>
            <a:xfrm>
              <a:off x="5852000" y="1146375"/>
              <a:ext cx="905900" cy="519750"/>
            </a:xfrm>
            <a:custGeom>
              <a:avLst/>
              <a:gdLst/>
              <a:ahLst/>
              <a:cxnLst/>
              <a:rect l="l" t="t" r="r" b="b"/>
              <a:pathLst>
                <a:path w="36236" h="20790" extrusionOk="0">
                  <a:moveTo>
                    <a:pt x="25254" y="0"/>
                  </a:moveTo>
                  <a:lnTo>
                    <a:pt x="1" y="14580"/>
                  </a:lnTo>
                  <a:lnTo>
                    <a:pt x="9823" y="20285"/>
                  </a:lnTo>
                  <a:cubicBezTo>
                    <a:pt x="10402" y="20622"/>
                    <a:pt x="11163" y="20790"/>
                    <a:pt x="11925" y="20790"/>
                  </a:cubicBezTo>
                  <a:cubicBezTo>
                    <a:pt x="12687" y="20790"/>
                    <a:pt x="13450" y="20622"/>
                    <a:pt x="14032" y="20285"/>
                  </a:cubicBezTo>
                  <a:lnTo>
                    <a:pt x="35063" y="8144"/>
                  </a:lnTo>
                  <a:cubicBezTo>
                    <a:pt x="36228" y="7470"/>
                    <a:pt x="36235" y="6378"/>
                    <a:pt x="35075" y="5704"/>
                  </a:cubicBezTo>
                  <a:lnTo>
                    <a:pt x="25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7"/>
            <p:cNvSpPr/>
            <p:nvPr/>
          </p:nvSpPr>
          <p:spPr>
            <a:xfrm>
              <a:off x="6149625" y="1315450"/>
              <a:ext cx="325050" cy="171475"/>
            </a:xfrm>
            <a:custGeom>
              <a:avLst/>
              <a:gdLst/>
              <a:ahLst/>
              <a:cxnLst/>
              <a:rect l="l" t="t" r="r" b="b"/>
              <a:pathLst>
                <a:path w="13002" h="6859" extrusionOk="0">
                  <a:moveTo>
                    <a:pt x="6516" y="0"/>
                  </a:moveTo>
                  <a:cubicBezTo>
                    <a:pt x="5003" y="0"/>
                    <a:pt x="3487" y="334"/>
                    <a:pt x="2327" y="1004"/>
                  </a:cubicBezTo>
                  <a:cubicBezTo>
                    <a:pt x="6" y="2344"/>
                    <a:pt x="0" y="4514"/>
                    <a:pt x="2300" y="5851"/>
                  </a:cubicBezTo>
                  <a:cubicBezTo>
                    <a:pt x="3455" y="6522"/>
                    <a:pt x="4972" y="6858"/>
                    <a:pt x="6490" y="6858"/>
                  </a:cubicBezTo>
                  <a:cubicBezTo>
                    <a:pt x="8002" y="6858"/>
                    <a:pt x="9516" y="6525"/>
                    <a:pt x="10675" y="5855"/>
                  </a:cubicBezTo>
                  <a:cubicBezTo>
                    <a:pt x="12997" y="4514"/>
                    <a:pt x="13002" y="2344"/>
                    <a:pt x="10695" y="1004"/>
                  </a:cubicBezTo>
                  <a:cubicBezTo>
                    <a:pt x="9544" y="335"/>
                    <a:pt x="8031" y="0"/>
                    <a:pt x="65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7"/>
            <p:cNvSpPr/>
            <p:nvPr/>
          </p:nvSpPr>
          <p:spPr>
            <a:xfrm>
              <a:off x="6191475" y="1370550"/>
              <a:ext cx="274375" cy="121650"/>
            </a:xfrm>
            <a:custGeom>
              <a:avLst/>
              <a:gdLst/>
              <a:ahLst/>
              <a:cxnLst/>
              <a:rect l="l" t="t" r="r" b="b"/>
              <a:pathLst>
                <a:path w="10975" h="4866" extrusionOk="0">
                  <a:moveTo>
                    <a:pt x="10973" y="1365"/>
                  </a:moveTo>
                  <a:cubicBezTo>
                    <a:pt x="10975" y="2182"/>
                    <a:pt x="10437" y="3000"/>
                    <a:pt x="9356" y="3623"/>
                  </a:cubicBezTo>
                  <a:cubicBezTo>
                    <a:pt x="7206" y="4865"/>
                    <a:pt x="3733" y="4861"/>
                    <a:pt x="1596" y="3619"/>
                  </a:cubicBezTo>
                  <a:cubicBezTo>
                    <a:pt x="537" y="3005"/>
                    <a:pt x="6" y="2197"/>
                    <a:pt x="3" y="1389"/>
                  </a:cubicBezTo>
                  <a:lnTo>
                    <a:pt x="0" y="26"/>
                  </a:lnTo>
                  <a:cubicBezTo>
                    <a:pt x="2" y="833"/>
                    <a:pt x="533" y="1640"/>
                    <a:pt x="1592" y="2256"/>
                  </a:cubicBezTo>
                  <a:cubicBezTo>
                    <a:pt x="3729" y="3498"/>
                    <a:pt x="7201" y="3501"/>
                    <a:pt x="9352" y="2260"/>
                  </a:cubicBezTo>
                  <a:cubicBezTo>
                    <a:pt x="10433" y="1636"/>
                    <a:pt x="10972" y="817"/>
                    <a:pt x="10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7"/>
            <p:cNvSpPr/>
            <p:nvPr/>
          </p:nvSpPr>
          <p:spPr>
            <a:xfrm>
              <a:off x="6178025" y="1291400"/>
              <a:ext cx="301150" cy="158900"/>
            </a:xfrm>
            <a:custGeom>
              <a:avLst/>
              <a:gdLst/>
              <a:ahLst/>
              <a:cxnLst/>
              <a:rect l="l" t="t" r="r" b="b"/>
              <a:pathLst>
                <a:path w="12046" h="6356" extrusionOk="0">
                  <a:moveTo>
                    <a:pt x="6036" y="1"/>
                  </a:moveTo>
                  <a:cubicBezTo>
                    <a:pt x="4634" y="1"/>
                    <a:pt x="3230" y="310"/>
                    <a:pt x="2155" y="931"/>
                  </a:cubicBezTo>
                  <a:cubicBezTo>
                    <a:pt x="4" y="2173"/>
                    <a:pt x="0" y="4184"/>
                    <a:pt x="2130" y="5422"/>
                  </a:cubicBezTo>
                  <a:cubicBezTo>
                    <a:pt x="3200" y="6044"/>
                    <a:pt x="4605" y="6355"/>
                    <a:pt x="6011" y="6355"/>
                  </a:cubicBezTo>
                  <a:cubicBezTo>
                    <a:pt x="7413" y="6355"/>
                    <a:pt x="8816" y="6046"/>
                    <a:pt x="9890" y="5426"/>
                  </a:cubicBezTo>
                  <a:cubicBezTo>
                    <a:pt x="12041" y="4184"/>
                    <a:pt x="12045" y="2173"/>
                    <a:pt x="9908" y="931"/>
                  </a:cubicBezTo>
                  <a:cubicBezTo>
                    <a:pt x="8843" y="311"/>
                    <a:pt x="7441" y="1"/>
                    <a:pt x="6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7"/>
            <p:cNvSpPr/>
            <p:nvPr/>
          </p:nvSpPr>
          <p:spPr>
            <a:xfrm>
              <a:off x="6241300" y="1318375"/>
              <a:ext cx="173500" cy="98625"/>
            </a:xfrm>
            <a:custGeom>
              <a:avLst/>
              <a:gdLst/>
              <a:ahLst/>
              <a:cxnLst/>
              <a:rect l="l" t="t" r="r" b="b"/>
              <a:pathLst>
                <a:path w="6940" h="3945" extrusionOk="0">
                  <a:moveTo>
                    <a:pt x="3700" y="1"/>
                  </a:moveTo>
                  <a:lnTo>
                    <a:pt x="3700" y="1"/>
                  </a:lnTo>
                  <a:cubicBezTo>
                    <a:pt x="3534" y="79"/>
                    <a:pt x="3480" y="256"/>
                    <a:pt x="3714" y="349"/>
                  </a:cubicBezTo>
                  <a:cubicBezTo>
                    <a:pt x="4536" y="676"/>
                    <a:pt x="5435" y="919"/>
                    <a:pt x="6391" y="919"/>
                  </a:cubicBezTo>
                  <a:cubicBezTo>
                    <a:pt x="6396" y="919"/>
                    <a:pt x="6402" y="919"/>
                    <a:pt x="6407" y="919"/>
                  </a:cubicBezTo>
                  <a:cubicBezTo>
                    <a:pt x="6273" y="797"/>
                    <a:pt x="6117" y="681"/>
                    <a:pt x="5933" y="574"/>
                  </a:cubicBezTo>
                  <a:cubicBezTo>
                    <a:pt x="5866" y="536"/>
                    <a:pt x="5797" y="501"/>
                    <a:pt x="5727" y="466"/>
                  </a:cubicBezTo>
                  <a:cubicBezTo>
                    <a:pt x="5174" y="391"/>
                    <a:pt x="4649" y="228"/>
                    <a:pt x="4145" y="30"/>
                  </a:cubicBezTo>
                  <a:cubicBezTo>
                    <a:pt x="3997" y="15"/>
                    <a:pt x="3849" y="6"/>
                    <a:pt x="3700" y="1"/>
                  </a:cubicBezTo>
                  <a:close/>
                  <a:moveTo>
                    <a:pt x="3197" y="5"/>
                  </a:moveTo>
                  <a:lnTo>
                    <a:pt x="3197" y="5"/>
                  </a:lnTo>
                  <a:cubicBezTo>
                    <a:pt x="2430" y="45"/>
                    <a:pt x="1683" y="236"/>
                    <a:pt x="1096" y="575"/>
                  </a:cubicBezTo>
                  <a:cubicBezTo>
                    <a:pt x="674" y="819"/>
                    <a:pt x="385" y="1112"/>
                    <a:pt x="231" y="1421"/>
                  </a:cubicBezTo>
                  <a:cubicBezTo>
                    <a:pt x="289" y="1440"/>
                    <a:pt x="355" y="1449"/>
                    <a:pt x="420" y="1449"/>
                  </a:cubicBezTo>
                  <a:cubicBezTo>
                    <a:pt x="558" y="1449"/>
                    <a:pt x="689" y="1405"/>
                    <a:pt x="727" y="1303"/>
                  </a:cubicBezTo>
                  <a:cubicBezTo>
                    <a:pt x="950" y="706"/>
                    <a:pt x="1809" y="298"/>
                    <a:pt x="2865" y="252"/>
                  </a:cubicBezTo>
                  <a:cubicBezTo>
                    <a:pt x="3111" y="241"/>
                    <a:pt x="3221" y="114"/>
                    <a:pt x="3197" y="5"/>
                  </a:cubicBezTo>
                  <a:close/>
                  <a:moveTo>
                    <a:pt x="2888" y="547"/>
                  </a:moveTo>
                  <a:cubicBezTo>
                    <a:pt x="1548" y="547"/>
                    <a:pt x="819" y="1223"/>
                    <a:pt x="982" y="1938"/>
                  </a:cubicBezTo>
                  <a:cubicBezTo>
                    <a:pt x="1006" y="2041"/>
                    <a:pt x="1129" y="2086"/>
                    <a:pt x="1264" y="2086"/>
                  </a:cubicBezTo>
                  <a:cubicBezTo>
                    <a:pt x="1465" y="2086"/>
                    <a:pt x="1693" y="1987"/>
                    <a:pt x="1658" y="1835"/>
                  </a:cubicBezTo>
                  <a:cubicBezTo>
                    <a:pt x="1533" y="1285"/>
                    <a:pt x="2134" y="979"/>
                    <a:pt x="2875" y="979"/>
                  </a:cubicBezTo>
                  <a:cubicBezTo>
                    <a:pt x="3113" y="979"/>
                    <a:pt x="3365" y="1010"/>
                    <a:pt x="3612" y="1076"/>
                  </a:cubicBezTo>
                  <a:cubicBezTo>
                    <a:pt x="4123" y="1209"/>
                    <a:pt x="4551" y="1392"/>
                    <a:pt x="5097" y="1488"/>
                  </a:cubicBezTo>
                  <a:cubicBezTo>
                    <a:pt x="5502" y="1560"/>
                    <a:pt x="5905" y="1591"/>
                    <a:pt x="6307" y="1591"/>
                  </a:cubicBezTo>
                  <a:cubicBezTo>
                    <a:pt x="6492" y="1591"/>
                    <a:pt x="6678" y="1585"/>
                    <a:pt x="6863" y="1572"/>
                  </a:cubicBezTo>
                  <a:cubicBezTo>
                    <a:pt x="6816" y="1437"/>
                    <a:pt x="6742" y="1306"/>
                    <a:pt x="6644" y="1177"/>
                  </a:cubicBezTo>
                  <a:cubicBezTo>
                    <a:pt x="6531" y="1183"/>
                    <a:pt x="6417" y="1186"/>
                    <a:pt x="6304" y="1186"/>
                  </a:cubicBezTo>
                  <a:cubicBezTo>
                    <a:pt x="5920" y="1186"/>
                    <a:pt x="5536" y="1153"/>
                    <a:pt x="5149" y="1076"/>
                  </a:cubicBezTo>
                  <a:cubicBezTo>
                    <a:pt x="4386" y="922"/>
                    <a:pt x="3770" y="557"/>
                    <a:pt x="2934" y="547"/>
                  </a:cubicBezTo>
                  <a:cubicBezTo>
                    <a:pt x="2918" y="547"/>
                    <a:pt x="2903" y="547"/>
                    <a:pt x="2888" y="547"/>
                  </a:cubicBezTo>
                  <a:close/>
                  <a:moveTo>
                    <a:pt x="3091" y="1327"/>
                  </a:moveTo>
                  <a:cubicBezTo>
                    <a:pt x="2490" y="1327"/>
                    <a:pt x="1985" y="1541"/>
                    <a:pt x="2241" y="2000"/>
                  </a:cubicBezTo>
                  <a:cubicBezTo>
                    <a:pt x="2666" y="2758"/>
                    <a:pt x="3928" y="3010"/>
                    <a:pt x="5300" y="3010"/>
                  </a:cubicBezTo>
                  <a:cubicBezTo>
                    <a:pt x="5689" y="3010"/>
                    <a:pt x="6087" y="2989"/>
                    <a:pt x="6477" y="2955"/>
                  </a:cubicBezTo>
                  <a:cubicBezTo>
                    <a:pt x="6621" y="2811"/>
                    <a:pt x="6732" y="2659"/>
                    <a:pt x="6807" y="2503"/>
                  </a:cubicBezTo>
                  <a:lnTo>
                    <a:pt x="6807" y="2503"/>
                  </a:lnTo>
                  <a:cubicBezTo>
                    <a:pt x="6358" y="2553"/>
                    <a:pt x="5905" y="2584"/>
                    <a:pt x="5477" y="2596"/>
                  </a:cubicBezTo>
                  <a:lnTo>
                    <a:pt x="5476" y="2596"/>
                  </a:lnTo>
                  <a:cubicBezTo>
                    <a:pt x="5391" y="2599"/>
                    <a:pt x="5306" y="2600"/>
                    <a:pt x="5222" y="2600"/>
                  </a:cubicBezTo>
                  <a:cubicBezTo>
                    <a:pt x="4727" y="2600"/>
                    <a:pt x="4246" y="2551"/>
                    <a:pt x="3801" y="2410"/>
                  </a:cubicBezTo>
                  <a:cubicBezTo>
                    <a:pt x="3524" y="2321"/>
                    <a:pt x="2435" y="1767"/>
                    <a:pt x="3248" y="1767"/>
                  </a:cubicBezTo>
                  <a:cubicBezTo>
                    <a:pt x="3308" y="1767"/>
                    <a:pt x="3378" y="1770"/>
                    <a:pt x="3459" y="1777"/>
                  </a:cubicBezTo>
                  <a:cubicBezTo>
                    <a:pt x="3704" y="1796"/>
                    <a:pt x="4003" y="1926"/>
                    <a:pt x="4234" y="1979"/>
                  </a:cubicBezTo>
                  <a:cubicBezTo>
                    <a:pt x="4691" y="2083"/>
                    <a:pt x="5162" y="2166"/>
                    <a:pt x="5649" y="2210"/>
                  </a:cubicBezTo>
                  <a:cubicBezTo>
                    <a:pt x="5921" y="2236"/>
                    <a:pt x="6189" y="2248"/>
                    <a:pt x="6453" y="2248"/>
                  </a:cubicBezTo>
                  <a:cubicBezTo>
                    <a:pt x="6603" y="2248"/>
                    <a:pt x="6752" y="2244"/>
                    <a:pt x="6901" y="2237"/>
                  </a:cubicBezTo>
                  <a:cubicBezTo>
                    <a:pt x="6931" y="2102"/>
                    <a:pt x="6940" y="1966"/>
                    <a:pt x="6923" y="1831"/>
                  </a:cubicBezTo>
                  <a:lnTo>
                    <a:pt x="6923" y="1831"/>
                  </a:lnTo>
                  <a:cubicBezTo>
                    <a:pt x="6800" y="1838"/>
                    <a:pt x="6676" y="1841"/>
                    <a:pt x="6554" y="1841"/>
                  </a:cubicBezTo>
                  <a:cubicBezTo>
                    <a:pt x="5599" y="1841"/>
                    <a:pt x="4669" y="1652"/>
                    <a:pt x="3757" y="1411"/>
                  </a:cubicBezTo>
                  <a:cubicBezTo>
                    <a:pt x="3544" y="1356"/>
                    <a:pt x="3311" y="1327"/>
                    <a:pt x="3091" y="1327"/>
                  </a:cubicBezTo>
                  <a:close/>
                  <a:moveTo>
                    <a:pt x="1813" y="2253"/>
                  </a:moveTo>
                  <a:cubicBezTo>
                    <a:pt x="1582" y="2253"/>
                    <a:pt x="1341" y="2397"/>
                    <a:pt x="1478" y="2556"/>
                  </a:cubicBezTo>
                  <a:cubicBezTo>
                    <a:pt x="2083" y="3254"/>
                    <a:pt x="3624" y="3664"/>
                    <a:pt x="4969" y="3664"/>
                  </a:cubicBezTo>
                  <a:cubicBezTo>
                    <a:pt x="5078" y="3664"/>
                    <a:pt x="5185" y="3661"/>
                    <a:pt x="5291" y="3656"/>
                  </a:cubicBezTo>
                  <a:cubicBezTo>
                    <a:pt x="5472" y="3593"/>
                    <a:pt x="5645" y="3518"/>
                    <a:pt x="5808" y="3433"/>
                  </a:cubicBezTo>
                  <a:cubicBezTo>
                    <a:pt x="5783" y="3336"/>
                    <a:pt x="5649" y="3243"/>
                    <a:pt x="5448" y="3243"/>
                  </a:cubicBezTo>
                  <a:cubicBezTo>
                    <a:pt x="5426" y="3243"/>
                    <a:pt x="5403" y="3244"/>
                    <a:pt x="5380" y="3246"/>
                  </a:cubicBezTo>
                  <a:cubicBezTo>
                    <a:pt x="5241" y="3260"/>
                    <a:pt x="5096" y="3266"/>
                    <a:pt x="4946" y="3266"/>
                  </a:cubicBezTo>
                  <a:cubicBezTo>
                    <a:pt x="3861" y="3266"/>
                    <a:pt x="2569" y="2912"/>
                    <a:pt x="2086" y="2357"/>
                  </a:cubicBezTo>
                  <a:cubicBezTo>
                    <a:pt x="2022" y="2283"/>
                    <a:pt x="1919" y="2253"/>
                    <a:pt x="1813" y="2253"/>
                  </a:cubicBezTo>
                  <a:close/>
                  <a:moveTo>
                    <a:pt x="246" y="1672"/>
                  </a:moveTo>
                  <a:cubicBezTo>
                    <a:pt x="208" y="1672"/>
                    <a:pt x="171" y="1675"/>
                    <a:pt x="136" y="1681"/>
                  </a:cubicBezTo>
                  <a:cubicBezTo>
                    <a:pt x="1" y="2212"/>
                    <a:pt x="235" y="2766"/>
                    <a:pt x="848" y="3206"/>
                  </a:cubicBezTo>
                  <a:cubicBezTo>
                    <a:pt x="866" y="3219"/>
                    <a:pt x="886" y="3232"/>
                    <a:pt x="905" y="3245"/>
                  </a:cubicBezTo>
                  <a:cubicBezTo>
                    <a:pt x="967" y="3286"/>
                    <a:pt x="1028" y="3328"/>
                    <a:pt x="1096" y="3367"/>
                  </a:cubicBezTo>
                  <a:cubicBezTo>
                    <a:pt x="1763" y="3753"/>
                    <a:pt x="2637" y="3944"/>
                    <a:pt x="3511" y="3944"/>
                  </a:cubicBezTo>
                  <a:cubicBezTo>
                    <a:pt x="3639" y="3944"/>
                    <a:pt x="3767" y="3940"/>
                    <a:pt x="3894" y="3932"/>
                  </a:cubicBezTo>
                  <a:cubicBezTo>
                    <a:pt x="3861" y="3880"/>
                    <a:pt x="3788" y="3836"/>
                    <a:pt x="3665" y="3816"/>
                  </a:cubicBezTo>
                  <a:cubicBezTo>
                    <a:pt x="2133" y="3579"/>
                    <a:pt x="707" y="2727"/>
                    <a:pt x="617" y="1866"/>
                  </a:cubicBezTo>
                  <a:cubicBezTo>
                    <a:pt x="603" y="1736"/>
                    <a:pt x="421" y="1672"/>
                    <a:pt x="246" y="1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07;p38">
            <a:extLst>
              <a:ext uri="{FF2B5EF4-FFF2-40B4-BE49-F238E27FC236}">
                <a16:creationId xmlns:a16="http://schemas.microsoft.com/office/drawing/2014/main" id="{A55486E0-5A43-AC2E-3CEB-5381E0AB6470}"/>
              </a:ext>
            </a:extLst>
          </p:cNvPr>
          <p:cNvSpPr txBox="1">
            <a:spLocks/>
          </p:cNvSpPr>
          <p:nvPr/>
        </p:nvSpPr>
        <p:spPr>
          <a:xfrm>
            <a:off x="3492708" y="3932566"/>
            <a:ext cx="5550627" cy="1018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9pPr>
          </a:lstStyle>
          <a:p>
            <a:pPr algn="ctr"/>
            <a:r>
              <a:rPr lang="vi-VN" sz="6000" dirty="0">
                <a:solidFill>
                  <a:schemeClr val="bg1"/>
                </a:solidFill>
              </a:rPr>
              <a:t>2. Bộ dữ liệu</a:t>
            </a:r>
          </a:p>
        </p:txBody>
      </p:sp>
    </p:spTree>
    <p:extLst>
      <p:ext uri="{BB962C8B-B14F-4D97-AF65-F5344CB8AC3E}">
        <p14:creationId xmlns:p14="http://schemas.microsoft.com/office/powerpoint/2010/main" val="23224224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95"/>
                                        </p:tgtEl>
                                        <p:attrNameLst>
                                          <p:attrName>style.visibility</p:attrName>
                                        </p:attrNameLst>
                                      </p:cBhvr>
                                      <p:to>
                                        <p:strVal val="visible"/>
                                      </p:to>
                                    </p:set>
                                    <p:animEffect transition="in" filter="wipe(down)">
                                      <p:cBhvr>
                                        <p:cTn id="7" dur="500"/>
                                        <p:tgtEl>
                                          <p:spTgt spid="79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96">
                                            <p:txEl>
                                              <p:pRg st="0" end="0"/>
                                            </p:txEl>
                                          </p:spTgt>
                                        </p:tgtEl>
                                        <p:attrNameLst>
                                          <p:attrName>style.visibility</p:attrName>
                                        </p:attrNameLst>
                                      </p:cBhvr>
                                      <p:to>
                                        <p:strVal val="visible"/>
                                      </p:to>
                                    </p:set>
                                    <p:animEffect transition="in" filter="wipe(down)">
                                      <p:cBhvr>
                                        <p:cTn id="11" dur="500"/>
                                        <p:tgtEl>
                                          <p:spTgt spid="7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97"/>
                                        </p:tgtEl>
                                        <p:attrNameLst>
                                          <p:attrName>style.visibility</p:attrName>
                                        </p:attrNameLst>
                                      </p:cBhvr>
                                      <p:to>
                                        <p:strVal val="visible"/>
                                      </p:to>
                                    </p:set>
                                    <p:animEffect transition="in" filter="wipe(down)">
                                      <p:cBhvr>
                                        <p:cTn id="16" dur="500"/>
                                        <p:tgtEl>
                                          <p:spTgt spid="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 grpId="0"/>
      <p:bldP spid="796" grpId="0" build="p"/>
      <p:bldP spid="7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720000" y="900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2.  Bộ dữ liệu</a:t>
            </a:r>
            <a:endParaRPr dirty="0"/>
          </a:p>
        </p:txBody>
      </p:sp>
      <p:sp>
        <p:nvSpPr>
          <p:cNvPr id="299" name="Google Shape;299;p37"/>
          <p:cNvSpPr txBox="1">
            <a:spLocks noGrp="1"/>
          </p:cNvSpPr>
          <p:nvPr>
            <p:ph type="body" idx="4294967295"/>
          </p:nvPr>
        </p:nvSpPr>
        <p:spPr>
          <a:xfrm>
            <a:off x="461412" y="849990"/>
            <a:ext cx="7876392" cy="37238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800" dirty="0" err="1">
                <a:solidFill>
                  <a:schemeClr val="accent4">
                    <a:lumMod val="50000"/>
                  </a:schemeClr>
                </a:solidFill>
              </a:rPr>
              <a:t>Bảng</a:t>
            </a:r>
            <a:r>
              <a:rPr lang="en-US" sz="1800" dirty="0">
                <a:solidFill>
                  <a:schemeClr val="accent4">
                    <a:lumMod val="50000"/>
                  </a:schemeClr>
                </a:solidFill>
              </a:rPr>
              <a:t> 1. </a:t>
            </a:r>
            <a:r>
              <a:rPr lang="en-US" sz="1800" dirty="0" err="1">
                <a:solidFill>
                  <a:schemeClr val="accent4">
                    <a:lumMod val="50000"/>
                  </a:schemeClr>
                </a:solidFill>
              </a:rPr>
              <a:t>Mô</a:t>
            </a:r>
            <a:r>
              <a:rPr lang="en-US" sz="1800" dirty="0">
                <a:solidFill>
                  <a:schemeClr val="accent4">
                    <a:lumMod val="50000"/>
                  </a:schemeClr>
                </a:solidFill>
              </a:rPr>
              <a:t> </a:t>
            </a:r>
            <a:r>
              <a:rPr lang="en-US" sz="1800" dirty="0" err="1">
                <a:solidFill>
                  <a:schemeClr val="accent4">
                    <a:lumMod val="50000"/>
                  </a:schemeClr>
                </a:solidFill>
              </a:rPr>
              <a:t>tả</a:t>
            </a:r>
            <a:r>
              <a:rPr lang="en-US" sz="1800" dirty="0">
                <a:solidFill>
                  <a:schemeClr val="accent4">
                    <a:lumMod val="50000"/>
                  </a:schemeClr>
                </a:solidFill>
              </a:rPr>
              <a:t> </a:t>
            </a:r>
            <a:r>
              <a:rPr lang="en-US" sz="1800" dirty="0" err="1">
                <a:solidFill>
                  <a:schemeClr val="accent4">
                    <a:lumMod val="50000"/>
                  </a:schemeClr>
                </a:solidFill>
              </a:rPr>
              <a:t>các</a:t>
            </a:r>
            <a:r>
              <a:rPr lang="en-US" sz="1800" dirty="0">
                <a:solidFill>
                  <a:schemeClr val="accent4">
                    <a:lumMod val="50000"/>
                  </a:schemeClr>
                </a:solidFill>
              </a:rPr>
              <a:t> </a:t>
            </a:r>
            <a:r>
              <a:rPr lang="en-US" sz="1800" dirty="0" err="1">
                <a:solidFill>
                  <a:schemeClr val="accent4">
                    <a:lumMod val="50000"/>
                  </a:schemeClr>
                </a:solidFill>
              </a:rPr>
              <a:t>thuộc</a:t>
            </a:r>
            <a:r>
              <a:rPr lang="en-US" sz="1800" dirty="0">
                <a:solidFill>
                  <a:schemeClr val="accent4">
                    <a:lumMod val="50000"/>
                  </a:schemeClr>
                </a:solidFill>
              </a:rPr>
              <a:t> </a:t>
            </a:r>
            <a:r>
              <a:rPr lang="en-US" sz="1800" dirty="0" err="1">
                <a:solidFill>
                  <a:schemeClr val="accent4">
                    <a:lumMod val="50000"/>
                  </a:schemeClr>
                </a:solidFill>
              </a:rPr>
              <a:t>tính</a:t>
            </a:r>
            <a:r>
              <a:rPr lang="en-US" sz="1800" dirty="0">
                <a:solidFill>
                  <a:schemeClr val="accent4">
                    <a:lumMod val="50000"/>
                  </a:schemeClr>
                </a:solidFill>
              </a:rPr>
              <a:t> </a:t>
            </a:r>
            <a:r>
              <a:rPr lang="en-US" sz="1800" dirty="0" err="1">
                <a:solidFill>
                  <a:schemeClr val="accent4">
                    <a:lumMod val="50000"/>
                  </a:schemeClr>
                </a:solidFill>
              </a:rPr>
              <a:t>trong</a:t>
            </a:r>
            <a:r>
              <a:rPr lang="en-US" sz="1800" dirty="0">
                <a:solidFill>
                  <a:schemeClr val="accent4">
                    <a:lumMod val="50000"/>
                  </a:schemeClr>
                </a:solidFill>
              </a:rPr>
              <a:t> </a:t>
            </a:r>
            <a:r>
              <a:rPr lang="en-US" sz="1800" dirty="0" err="1">
                <a:solidFill>
                  <a:schemeClr val="accent4">
                    <a:lumMod val="50000"/>
                  </a:schemeClr>
                </a:solidFill>
              </a:rPr>
              <a:t>bộ</a:t>
            </a:r>
            <a:r>
              <a:rPr lang="en-US" sz="1800" dirty="0">
                <a:solidFill>
                  <a:schemeClr val="accent4">
                    <a:lumMod val="50000"/>
                  </a:schemeClr>
                </a:solidFill>
              </a:rPr>
              <a:t> </a:t>
            </a:r>
            <a:r>
              <a:rPr lang="en-US" sz="1800" dirty="0" err="1">
                <a:solidFill>
                  <a:schemeClr val="accent4">
                    <a:lumMod val="50000"/>
                  </a:schemeClr>
                </a:solidFill>
              </a:rPr>
              <a:t>dữ</a:t>
            </a:r>
            <a:r>
              <a:rPr lang="en-US" sz="1800" dirty="0">
                <a:solidFill>
                  <a:schemeClr val="accent4">
                    <a:lumMod val="50000"/>
                  </a:schemeClr>
                </a:solidFill>
              </a:rPr>
              <a:t> </a:t>
            </a:r>
            <a:r>
              <a:rPr lang="vi-VN" sz="1800" dirty="0">
                <a:solidFill>
                  <a:schemeClr val="accent4">
                    <a:lumMod val="50000"/>
                  </a:schemeClr>
                </a:solidFill>
              </a:rPr>
              <a:t>liệu</a:t>
            </a:r>
            <a:endParaRPr sz="1800" dirty="0">
              <a:solidFill>
                <a:schemeClr val="accent4">
                  <a:lumMod val="50000"/>
                </a:schemeClr>
              </a:solidFill>
            </a:endParaRPr>
          </a:p>
        </p:txBody>
      </p:sp>
      <p:graphicFrame>
        <p:nvGraphicFramePr>
          <p:cNvPr id="300" name="Google Shape;300;p37"/>
          <p:cNvGraphicFramePr/>
          <p:nvPr>
            <p:extLst>
              <p:ext uri="{D42A27DB-BD31-4B8C-83A1-F6EECF244321}">
                <p14:modId xmlns:p14="http://schemas.microsoft.com/office/powerpoint/2010/main" val="3275064059"/>
              </p:ext>
            </p:extLst>
          </p:nvPr>
        </p:nvGraphicFramePr>
        <p:xfrm>
          <a:off x="217351" y="1363863"/>
          <a:ext cx="4182256" cy="3390690"/>
        </p:xfrm>
        <a:graphic>
          <a:graphicData uri="http://schemas.openxmlformats.org/drawingml/2006/table">
            <a:tbl>
              <a:tblPr>
                <a:noFill/>
                <a:tableStyleId>{331DCA7C-2ADC-43CC-987D-84C8590F8651}</a:tableStyleId>
              </a:tblPr>
              <a:tblGrid>
                <a:gridCol w="1008979">
                  <a:extLst>
                    <a:ext uri="{9D8B030D-6E8A-4147-A177-3AD203B41FA5}">
                      <a16:colId xmlns:a16="http://schemas.microsoft.com/office/drawing/2014/main" val="20000"/>
                    </a:ext>
                  </a:extLst>
                </a:gridCol>
                <a:gridCol w="1440299">
                  <a:extLst>
                    <a:ext uri="{9D8B030D-6E8A-4147-A177-3AD203B41FA5}">
                      <a16:colId xmlns:a16="http://schemas.microsoft.com/office/drawing/2014/main" val="20001"/>
                    </a:ext>
                  </a:extLst>
                </a:gridCol>
                <a:gridCol w="1732978">
                  <a:extLst>
                    <a:ext uri="{9D8B030D-6E8A-4147-A177-3AD203B41FA5}">
                      <a16:colId xmlns:a16="http://schemas.microsoft.com/office/drawing/2014/main" val="1641813921"/>
                    </a:ext>
                  </a:extLst>
                </a:gridCol>
              </a:tblGrid>
              <a:tr h="350500">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Thuộc tính</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Miền giá trị</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Ý nghĩa</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date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1/1/2015 → 11/3/2015</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Ngày thu thập dữ liệu</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quarter</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Quarter1, Quarter2, Quarter3, Quarter4, Quarter5</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en-US" sz="850" dirty="0" err="1">
                          <a:solidFill>
                            <a:schemeClr val="accent4">
                              <a:lumMod val="50000"/>
                            </a:schemeClr>
                          </a:solidFill>
                          <a:latin typeface="Comfortaa Medium"/>
                          <a:ea typeface="Comfortaa Medium"/>
                          <a:cs typeface="Comfortaa Medium"/>
                          <a:sym typeface="Comfortaa Medium"/>
                        </a:rPr>
                        <a:t>Một</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phần</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của</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tháng</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cứ</a:t>
                      </a:r>
                      <a:r>
                        <a:rPr lang="en-US" sz="850" dirty="0">
                          <a:solidFill>
                            <a:schemeClr val="accent4">
                              <a:lumMod val="50000"/>
                            </a:schemeClr>
                          </a:solidFill>
                          <a:latin typeface="Comfortaa Medium"/>
                          <a:ea typeface="Comfortaa Medium"/>
                          <a:cs typeface="Comfortaa Medium"/>
                          <a:sym typeface="Comfortaa Medium"/>
                        </a:rPr>
                        <a:t> 7 </a:t>
                      </a:r>
                      <a:r>
                        <a:rPr lang="en-US" sz="850" dirty="0" err="1">
                          <a:solidFill>
                            <a:schemeClr val="accent4">
                              <a:lumMod val="50000"/>
                            </a:schemeClr>
                          </a:solidFill>
                          <a:latin typeface="Comfortaa Medium"/>
                          <a:ea typeface="Comfortaa Medium"/>
                          <a:cs typeface="Comfortaa Medium"/>
                          <a:sym typeface="Comfortaa Medium"/>
                        </a:rPr>
                        <a:t>ngày</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liên</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tiếp</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tạo</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thành</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một</a:t>
                      </a:r>
                      <a:r>
                        <a:rPr lang="en-US" sz="850" dirty="0">
                          <a:solidFill>
                            <a:schemeClr val="accent4">
                              <a:lumMod val="50000"/>
                            </a:schemeClr>
                          </a:solidFill>
                          <a:latin typeface="Comfortaa Medium"/>
                          <a:ea typeface="Comfortaa Medium"/>
                          <a:cs typeface="Comfortaa Medium"/>
                          <a:sym typeface="Comfortaa Medium"/>
                        </a:rPr>
                        <a:t> quarter. </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department</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err="1">
                          <a:solidFill>
                            <a:schemeClr val="accent4">
                              <a:lumMod val="50000"/>
                            </a:schemeClr>
                          </a:solidFill>
                          <a:latin typeface="Comfortaa Medium"/>
                          <a:ea typeface="Comfortaa Medium"/>
                          <a:cs typeface="Comfortaa Medium"/>
                          <a:sym typeface="Comfortaa Medium"/>
                        </a:rPr>
                        <a:t>sewing</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finishing</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Phòng ban làm việc</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vi-VN" sz="850" dirty="0">
                          <a:solidFill>
                            <a:schemeClr val="accent4">
                              <a:lumMod val="50000"/>
                            </a:schemeClr>
                          </a:solidFill>
                          <a:latin typeface="Comfortaa Medium" pitchFamily="2" charset="0"/>
                          <a:ea typeface="Archivo Black"/>
                          <a:cs typeface="Archivo Black"/>
                          <a:sym typeface="Archivo Black"/>
                        </a:rPr>
                        <a:t>day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a:ea typeface="Comfortaa Medium"/>
                          <a:cs typeface="Comfortaa Medium"/>
                          <a:sym typeface="Comfortaa Medium"/>
                        </a:rPr>
                        <a:t>Sunday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Monday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Tuesday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Wednesday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Thursday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Saturday</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vi-VN" sz="850" dirty="0">
                          <a:solidFill>
                            <a:schemeClr val="accent4">
                              <a:lumMod val="50000"/>
                            </a:schemeClr>
                          </a:solidFill>
                          <a:latin typeface="Comfortaa Medium"/>
                          <a:ea typeface="Comfortaa Medium"/>
                          <a:cs typeface="Comfortaa Medium"/>
                          <a:sym typeface="Comfortaa Medium"/>
                        </a:rPr>
                        <a:t>Thứ trong tuần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86225">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team</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1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12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en-US" sz="850" dirty="0" err="1">
                          <a:solidFill>
                            <a:schemeClr val="accent4">
                              <a:lumMod val="50000"/>
                            </a:schemeClr>
                          </a:solidFill>
                          <a:latin typeface="Comfortaa Medium"/>
                          <a:ea typeface="Comfortaa Medium"/>
                          <a:cs typeface="Comfortaa Medium"/>
                          <a:sym typeface="Comfortaa Medium"/>
                        </a:rPr>
                        <a:t>Số</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thứ</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tự</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của</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tổ</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công</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nhân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86225">
                <a:tc>
                  <a:txBody>
                    <a:bodyPr/>
                    <a:lstStyle/>
                    <a:p>
                      <a:pPr marL="0" lvl="0" indent="0" algn="ctr" rtl="0">
                        <a:spcBef>
                          <a:spcPts val="0"/>
                        </a:spcBef>
                        <a:spcAft>
                          <a:spcPts val="0"/>
                        </a:spcAft>
                        <a:buNone/>
                      </a:pPr>
                      <a:r>
                        <a:rPr lang="vi-VN" sz="850" dirty="0">
                          <a:solidFill>
                            <a:schemeClr val="accent4">
                              <a:lumMod val="50000"/>
                            </a:schemeClr>
                          </a:solidFill>
                          <a:latin typeface="Comfortaa Medium" pitchFamily="2" charset="0"/>
                          <a:ea typeface="Archivo Black"/>
                          <a:cs typeface="Archivo Black"/>
                          <a:sym typeface="Archivo Black"/>
                        </a:rPr>
                        <a:t>t</a:t>
                      </a:r>
                      <a:r>
                        <a:rPr lang="en-US" sz="850" dirty="0" err="1">
                          <a:solidFill>
                            <a:schemeClr val="accent4">
                              <a:lumMod val="50000"/>
                            </a:schemeClr>
                          </a:solidFill>
                          <a:latin typeface="Comfortaa Medium" pitchFamily="2" charset="0"/>
                          <a:ea typeface="Archivo Black"/>
                          <a:cs typeface="Archivo Black"/>
                          <a:sym typeface="Archivo Black"/>
                        </a:rPr>
                        <a:t>argeted</a:t>
                      </a:r>
                      <a:r>
                        <a:rPr lang="en-US" sz="850" dirty="0">
                          <a:solidFill>
                            <a:schemeClr val="accent4">
                              <a:lumMod val="50000"/>
                            </a:schemeClr>
                          </a:solidFill>
                          <a:latin typeface="Comfortaa Medium" pitchFamily="2" charset="0"/>
                          <a:ea typeface="Archivo Black"/>
                          <a:cs typeface="Archivo Black"/>
                          <a:sym typeface="Archivo Black"/>
                        </a:rPr>
                        <a:t>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productivity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0.07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0.80</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Năng suất lao động mục tiêu được đặt ra mỗi ngày</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smv</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2.90 → 54.56</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phân bổ cho 1 tác vụ (phút)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bl>
          </a:graphicData>
        </a:graphic>
      </p:graphicFrame>
      <p:graphicFrame>
        <p:nvGraphicFramePr>
          <p:cNvPr id="3" name="Google Shape;300;p37">
            <a:extLst>
              <a:ext uri="{FF2B5EF4-FFF2-40B4-BE49-F238E27FC236}">
                <a16:creationId xmlns:a16="http://schemas.microsoft.com/office/drawing/2014/main" id="{BB0C05FF-F922-BDFF-4FAA-768160804B78}"/>
              </a:ext>
            </a:extLst>
          </p:cNvPr>
          <p:cNvGraphicFramePr/>
          <p:nvPr>
            <p:extLst>
              <p:ext uri="{D42A27DB-BD31-4B8C-83A1-F6EECF244321}">
                <p14:modId xmlns:p14="http://schemas.microsoft.com/office/powerpoint/2010/main" val="365662676"/>
              </p:ext>
            </p:extLst>
          </p:nvPr>
        </p:nvGraphicFramePr>
        <p:xfrm>
          <a:off x="4744394" y="1363863"/>
          <a:ext cx="4182256" cy="3482110"/>
        </p:xfrm>
        <a:graphic>
          <a:graphicData uri="http://schemas.openxmlformats.org/drawingml/2006/table">
            <a:tbl>
              <a:tblPr>
                <a:noFill/>
                <a:tableStyleId>{331DCA7C-2ADC-43CC-987D-84C8590F8651}</a:tableStyleId>
              </a:tblPr>
              <a:tblGrid>
                <a:gridCol w="1008979">
                  <a:extLst>
                    <a:ext uri="{9D8B030D-6E8A-4147-A177-3AD203B41FA5}">
                      <a16:colId xmlns:a16="http://schemas.microsoft.com/office/drawing/2014/main" val="20000"/>
                    </a:ext>
                  </a:extLst>
                </a:gridCol>
                <a:gridCol w="977216">
                  <a:extLst>
                    <a:ext uri="{9D8B030D-6E8A-4147-A177-3AD203B41FA5}">
                      <a16:colId xmlns:a16="http://schemas.microsoft.com/office/drawing/2014/main" val="20001"/>
                    </a:ext>
                  </a:extLst>
                </a:gridCol>
                <a:gridCol w="2196061">
                  <a:extLst>
                    <a:ext uri="{9D8B030D-6E8A-4147-A177-3AD203B41FA5}">
                      <a16:colId xmlns:a16="http://schemas.microsoft.com/office/drawing/2014/main" val="1641813921"/>
                    </a:ext>
                  </a:extLst>
                </a:gridCol>
              </a:tblGrid>
              <a:tr h="350500">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Thuộc tính</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Miền giá trị</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Ý nghĩa</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wip</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7 → 23122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lượng phụ liệu chưa hoàn thành</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51562047"/>
                  </a:ext>
                </a:extLst>
              </a:tr>
              <a:tr h="350500">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over_time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0 → 25920</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làm việc quá giờ (phút)</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incentive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3600</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Tiền thưởng khuyến khích (BDT)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idle_time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300</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dây chuyền gián đoạn (phút)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idle_men</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45</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vi-VN" sz="850" dirty="0">
                          <a:solidFill>
                            <a:schemeClr val="accent4">
                              <a:lumMod val="50000"/>
                            </a:schemeClr>
                          </a:solidFill>
                          <a:latin typeface="Comfortaa Medium"/>
                          <a:ea typeface="Comfortaa Medium"/>
                          <a:cs typeface="Comfortaa Medium"/>
                          <a:sym typeface="Comfortaa Medium"/>
                        </a:rPr>
                        <a:t>Số công nhân rảnh rỗi do dây chuyền gián đoạn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no_of_style</a:t>
                      </a:r>
                      <a:r>
                        <a:rPr lang="en-US" sz="850" dirty="0">
                          <a:solidFill>
                            <a:schemeClr val="accent4">
                              <a:lumMod val="50000"/>
                            </a:schemeClr>
                          </a:solidFill>
                          <a:latin typeface="Comfortaa Medium" pitchFamily="2" charset="0"/>
                          <a:ea typeface="Archivo Black"/>
                          <a:cs typeface="Archivo Black"/>
                          <a:sym typeface="Archivo Black"/>
                        </a:rPr>
                        <a:t>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change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0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lần thay đổi thiết kế sản phẩm</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no_of_workers</a:t>
                      </a:r>
                      <a:endParaRPr lang="en-US"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2 → 89</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lượng công nhân mỗi tổ</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86225">
                <a:tc>
                  <a:txBody>
                    <a:bodyPr/>
                    <a:lstStyle/>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actual_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productivity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0.23 → 1.12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Năng suất lao động thực tế</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bl>
          </a:graphicData>
        </a:graphic>
      </p:graphicFrame>
    </p:spTree>
    <p:extLst>
      <p:ext uri="{BB962C8B-B14F-4D97-AF65-F5344CB8AC3E}">
        <p14:creationId xmlns:p14="http://schemas.microsoft.com/office/powerpoint/2010/main" val="2289307644"/>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3"/>
          <p:cNvSpPr txBox="1">
            <a:spLocks noGrp="1"/>
          </p:cNvSpPr>
          <p:nvPr>
            <p:ph type="title"/>
          </p:nvPr>
        </p:nvSpPr>
        <p:spPr>
          <a:xfrm>
            <a:off x="726550" y="527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3. Tiền xử lý</a:t>
            </a:r>
            <a:endParaRPr dirty="0">
              <a:solidFill>
                <a:schemeClr val="lt1"/>
              </a:solidFill>
            </a:endParaRPr>
          </a:p>
        </p:txBody>
      </p:sp>
      <p:sp>
        <p:nvSpPr>
          <p:cNvPr id="652" name="Google Shape;652;p53"/>
          <p:cNvSpPr txBox="1"/>
          <p:nvPr/>
        </p:nvSpPr>
        <p:spPr>
          <a:xfrm>
            <a:off x="4587346" y="1319503"/>
            <a:ext cx="3843204"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Thuộc tính ‘</a:t>
            </a:r>
            <a:r>
              <a:rPr lang="vi-VN" sz="1200" dirty="0" err="1">
                <a:solidFill>
                  <a:schemeClr val="lt2"/>
                </a:solidFill>
                <a:latin typeface="Comfortaa Medium"/>
                <a:ea typeface="Comfortaa Medium"/>
                <a:cs typeface="Comfortaa Medium"/>
                <a:sym typeface="Comfortaa Medium"/>
              </a:rPr>
              <a:t>department</a:t>
            </a:r>
            <a:r>
              <a:rPr lang="vi-VN" sz="1200" dirty="0">
                <a:solidFill>
                  <a:schemeClr val="lt2"/>
                </a:solidFill>
                <a:latin typeface="Comfortaa Medium"/>
                <a:ea typeface="Comfortaa Medium"/>
                <a:cs typeface="Comfortaa Medium"/>
                <a:sym typeface="Comfortaa Medium"/>
              </a:rPr>
              <a:t>’</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có</a:t>
            </a:r>
            <a:r>
              <a:rPr lang="en-US" sz="1200" dirty="0">
                <a:solidFill>
                  <a:schemeClr val="lt2"/>
                </a:solidFill>
                <a:latin typeface="Comfortaa Medium"/>
                <a:ea typeface="Comfortaa Medium"/>
                <a:cs typeface="Comfortaa Medium"/>
                <a:sym typeface="Comfortaa Medium"/>
              </a:rPr>
              <a:t> 3 </a:t>
            </a:r>
            <a:r>
              <a:rPr lang="en-US" sz="1200" dirty="0" err="1">
                <a:solidFill>
                  <a:schemeClr val="lt2"/>
                </a:solidFill>
                <a:latin typeface="Comfortaa Medium"/>
                <a:ea typeface="Comfortaa Medium"/>
                <a:cs typeface="Comfortaa Medium"/>
                <a:sym typeface="Comfortaa Medium"/>
              </a:rPr>
              <a:t>giá</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trị</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là</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sweing</a:t>
            </a:r>
            <a:r>
              <a:rPr lang="en-US" sz="1200" dirty="0">
                <a:solidFill>
                  <a:schemeClr val="lt2"/>
                </a:solidFill>
                <a:latin typeface="Comfortaa Medium"/>
                <a:ea typeface="Comfortaa Medium"/>
                <a:cs typeface="Comfortaa Medium"/>
                <a:sym typeface="Comfortaa Medium"/>
              </a:rPr>
              <a:t>’, ‘finishing</a:t>
            </a:r>
            <a:r>
              <a:rPr lang="vi-VN" sz="1200" dirty="0">
                <a:solidFill>
                  <a:schemeClr val="lt2"/>
                </a:solidFill>
                <a:latin typeface="Comfortaa Medium"/>
                <a:ea typeface="Comfortaa Medium"/>
                <a:cs typeface="Comfortaa Medium"/>
                <a:sym typeface="Comfortaa Medium"/>
              </a:rPr>
              <a:t> </a:t>
            </a:r>
            <a:r>
              <a:rPr lang="en-US" sz="1200" dirty="0">
                <a:solidFill>
                  <a:schemeClr val="lt2"/>
                </a:solidFill>
                <a:latin typeface="Comfortaa Medium"/>
                <a:ea typeface="Comfortaa Medium"/>
                <a:cs typeface="Comfortaa Medium"/>
                <a:sym typeface="Comfortaa Medium"/>
              </a:rPr>
              <a:t>’, ‘finishing’</a:t>
            </a:r>
            <a:r>
              <a:rPr lang="vi-VN" sz="1200" dirty="0">
                <a:solidFill>
                  <a:schemeClr val="lt2"/>
                </a:solidFill>
                <a:latin typeface="Comfortaa Medium"/>
                <a:ea typeface="Comfortaa Medium"/>
                <a:cs typeface="Comfortaa Medium"/>
                <a:sym typeface="Comfortaa Medium"/>
              </a:rPr>
              <a:t>. Sửa ‘</a:t>
            </a:r>
            <a:r>
              <a:rPr lang="vi-VN" sz="1200" dirty="0" err="1">
                <a:solidFill>
                  <a:schemeClr val="lt2"/>
                </a:solidFill>
                <a:latin typeface="Comfortaa Medium"/>
                <a:ea typeface="Comfortaa Medium"/>
                <a:cs typeface="Comfortaa Medium"/>
                <a:sym typeface="Comfortaa Medium"/>
              </a:rPr>
              <a:t>sweing</a:t>
            </a:r>
            <a:r>
              <a:rPr lang="vi-VN" sz="1200" dirty="0">
                <a:solidFill>
                  <a:schemeClr val="lt2"/>
                </a:solidFill>
                <a:latin typeface="Comfortaa Medium"/>
                <a:ea typeface="Comfortaa Medium"/>
                <a:cs typeface="Comfortaa Medium"/>
                <a:sym typeface="Comfortaa Medium"/>
              </a:rPr>
              <a:t>’ → ‘</a:t>
            </a:r>
            <a:r>
              <a:rPr lang="vi-VN" sz="1200" dirty="0" err="1">
                <a:solidFill>
                  <a:schemeClr val="lt2"/>
                </a:solidFill>
                <a:latin typeface="Comfortaa Medium"/>
                <a:ea typeface="Comfortaa Medium"/>
                <a:cs typeface="Comfortaa Medium"/>
                <a:sym typeface="Comfortaa Medium"/>
              </a:rPr>
              <a:t>sewing</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finishing</a:t>
            </a:r>
            <a:r>
              <a:rPr lang="vi-VN" sz="1200" dirty="0">
                <a:solidFill>
                  <a:schemeClr val="lt2"/>
                </a:solidFill>
                <a:latin typeface="Comfortaa Medium"/>
                <a:ea typeface="Comfortaa Medium"/>
                <a:cs typeface="Comfortaa Medium"/>
                <a:sym typeface="Comfortaa Medium"/>
              </a:rPr>
              <a:t> ‘ → </a:t>
            </a:r>
            <a:r>
              <a:rPr lang="en-US" sz="1200" dirty="0">
                <a:solidFill>
                  <a:schemeClr val="lt2"/>
                </a:solidFill>
                <a:latin typeface="Comfortaa Medium"/>
                <a:ea typeface="Comfortaa Medium"/>
                <a:cs typeface="Comfortaa Medium"/>
                <a:sym typeface="Comfortaa Medium"/>
              </a:rPr>
              <a:t>‘finishing’</a:t>
            </a:r>
            <a:endParaRPr sz="1200" dirty="0">
              <a:solidFill>
                <a:schemeClr val="lt2"/>
              </a:solidFill>
              <a:latin typeface="Comfortaa Medium"/>
              <a:ea typeface="Comfortaa Medium"/>
              <a:cs typeface="Comfortaa Medium"/>
              <a:sym typeface="Comfortaa Medium"/>
            </a:endParaRPr>
          </a:p>
        </p:txBody>
      </p:sp>
      <p:sp>
        <p:nvSpPr>
          <p:cNvPr id="653" name="Google Shape;653;p53"/>
          <p:cNvSpPr txBox="1"/>
          <p:nvPr/>
        </p:nvSpPr>
        <p:spPr>
          <a:xfrm>
            <a:off x="4587350" y="2039682"/>
            <a:ext cx="3819000" cy="70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Sửa giá trị thuộc tính ‘</a:t>
            </a:r>
            <a:r>
              <a:rPr lang="vi-VN" sz="1200" dirty="0" err="1">
                <a:solidFill>
                  <a:schemeClr val="lt2"/>
                </a:solidFill>
                <a:latin typeface="Comfortaa Medium"/>
                <a:ea typeface="Comfortaa Medium"/>
                <a:cs typeface="Comfortaa Medium"/>
                <a:sym typeface="Comfortaa Medium"/>
              </a:rPr>
              <a:t>team</a:t>
            </a:r>
            <a:r>
              <a:rPr lang="vi-VN" sz="1200" dirty="0">
                <a:solidFill>
                  <a:schemeClr val="lt2"/>
                </a:solidFill>
                <a:latin typeface="Comfortaa Medium"/>
                <a:ea typeface="Comfortaa Medium"/>
                <a:cs typeface="Comfortaa Medium"/>
                <a:sym typeface="Comfortaa Medium"/>
              </a:rPr>
              <a:t>’ từ số nguyên 1 đến 12 thành biến phân loại từ ‘Team1’ đến ‘Team12’ (kiểu dữ liệu int64 → </a:t>
            </a:r>
            <a:r>
              <a:rPr lang="vi-VN" sz="1200" dirty="0" err="1">
                <a:solidFill>
                  <a:schemeClr val="lt2"/>
                </a:solidFill>
                <a:latin typeface="Comfortaa Medium"/>
                <a:ea typeface="Comfortaa Medium"/>
                <a:cs typeface="Comfortaa Medium"/>
                <a:sym typeface="Comfortaa Medium"/>
              </a:rPr>
              <a:t>object</a:t>
            </a:r>
            <a:r>
              <a:rPr lang="vi-VN" sz="1200" dirty="0">
                <a:solidFill>
                  <a:schemeClr val="lt2"/>
                </a:solidFill>
                <a:latin typeface="Comfortaa Medium"/>
                <a:ea typeface="Comfortaa Medium"/>
                <a:cs typeface="Comfortaa Medium"/>
                <a:sym typeface="Comfortaa Medium"/>
              </a:rPr>
              <a:t>)</a:t>
            </a:r>
            <a:endParaRPr sz="1200" dirty="0">
              <a:solidFill>
                <a:schemeClr val="lt2"/>
              </a:solidFill>
              <a:latin typeface="Comfortaa Medium"/>
              <a:ea typeface="Comfortaa Medium"/>
              <a:cs typeface="Comfortaa Medium"/>
              <a:sym typeface="Comfortaa Medium"/>
            </a:endParaRPr>
          </a:p>
        </p:txBody>
      </p:sp>
      <p:sp>
        <p:nvSpPr>
          <p:cNvPr id="654" name="Google Shape;654;p53"/>
          <p:cNvSpPr txBox="1"/>
          <p:nvPr/>
        </p:nvSpPr>
        <p:spPr>
          <a:xfrm>
            <a:off x="4587346" y="2748423"/>
            <a:ext cx="3819000" cy="699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Điền khuyết giá trị cho thuộc tính ‘</a:t>
            </a:r>
            <a:r>
              <a:rPr lang="vi-VN" sz="1200" dirty="0" err="1">
                <a:solidFill>
                  <a:schemeClr val="lt2"/>
                </a:solidFill>
                <a:latin typeface="Comfortaa Medium"/>
                <a:ea typeface="Comfortaa Medium"/>
                <a:cs typeface="Comfortaa Medium"/>
                <a:sym typeface="Comfortaa Medium"/>
              </a:rPr>
              <a:t>wip</a:t>
            </a:r>
            <a:r>
              <a:rPr lang="vi-VN" sz="1200" dirty="0">
                <a:solidFill>
                  <a:schemeClr val="lt2"/>
                </a:solidFill>
                <a:latin typeface="Comfortaa Medium"/>
                <a:ea typeface="Comfortaa Medium"/>
                <a:cs typeface="Comfortaa Medium"/>
                <a:sym typeface="Comfortaa Medium"/>
              </a:rPr>
              <a:t>’ bằng </a:t>
            </a:r>
            <a:r>
              <a:rPr lang="vi-VN" sz="1200" dirty="0" err="1">
                <a:solidFill>
                  <a:schemeClr val="lt2"/>
                </a:solidFill>
                <a:latin typeface="Comfortaa Medium"/>
                <a:ea typeface="Comfortaa Medium"/>
                <a:cs typeface="Comfortaa Medium"/>
                <a:sym typeface="Comfortaa Medium"/>
              </a:rPr>
              <a:t>KNNImputer</a:t>
            </a:r>
            <a:r>
              <a:rPr lang="vi-VN" sz="1200" dirty="0">
                <a:solidFill>
                  <a:schemeClr val="lt2"/>
                </a:solidFill>
                <a:latin typeface="Comfortaa Medium"/>
                <a:ea typeface="Comfortaa Medium"/>
                <a:cs typeface="Comfortaa Medium"/>
                <a:sym typeface="Comfortaa Medium"/>
              </a:rPr>
              <a:t> từ thư viện </a:t>
            </a:r>
            <a:r>
              <a:rPr lang="vi-VN" sz="1200" dirty="0" err="1">
                <a:solidFill>
                  <a:schemeClr val="lt2"/>
                </a:solidFill>
                <a:latin typeface="Comfortaa Medium"/>
                <a:ea typeface="Comfortaa Medium"/>
                <a:cs typeface="Comfortaa Medium"/>
                <a:sym typeface="Comfortaa Medium"/>
              </a:rPr>
              <a:t>scikit-learn</a:t>
            </a:r>
            <a:endParaRPr sz="1200" dirty="0">
              <a:solidFill>
                <a:schemeClr val="lt2"/>
              </a:solidFill>
              <a:latin typeface="Comfortaa Medium"/>
              <a:ea typeface="Comfortaa Medium"/>
              <a:cs typeface="Comfortaa Medium"/>
              <a:sym typeface="Comfortaa Medium"/>
            </a:endParaRPr>
          </a:p>
        </p:txBody>
      </p:sp>
      <p:sp>
        <p:nvSpPr>
          <p:cNvPr id="655" name="Google Shape;655;p53"/>
          <p:cNvSpPr txBox="1"/>
          <p:nvPr/>
        </p:nvSpPr>
        <p:spPr>
          <a:xfrm>
            <a:off x="4591875" y="3450265"/>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Tất cả các tác vụ tiền xử lý được đóng gói thành hàm </a:t>
            </a:r>
            <a:r>
              <a:rPr lang="vi-VN" sz="1200" dirty="0" err="1">
                <a:solidFill>
                  <a:schemeClr val="lt2"/>
                </a:solidFill>
                <a:latin typeface="Comfortaa Medium"/>
                <a:ea typeface="Comfortaa Medium"/>
                <a:cs typeface="Comfortaa Medium"/>
                <a:sym typeface="Comfortaa Medium"/>
              </a:rPr>
              <a:t>data_loader</a:t>
            </a:r>
            <a:r>
              <a:rPr lang="vi-VN" sz="1200" dirty="0">
                <a:solidFill>
                  <a:schemeClr val="lt2"/>
                </a:solidFill>
                <a:latin typeface="Comfortaa Medium"/>
                <a:ea typeface="Comfortaa Medium"/>
                <a:cs typeface="Comfortaa Medium"/>
                <a:sym typeface="Comfortaa Medium"/>
              </a:rPr>
              <a:t>()</a:t>
            </a:r>
            <a:endParaRPr sz="1200" dirty="0">
              <a:solidFill>
                <a:schemeClr val="lt2"/>
              </a:solidFill>
              <a:latin typeface="Comfortaa Medium"/>
              <a:ea typeface="Comfortaa Medium"/>
              <a:cs typeface="Comfortaa Medium"/>
              <a:sym typeface="Comfortaa Medium"/>
            </a:endParaRPr>
          </a:p>
        </p:txBody>
      </p:sp>
      <p:sp>
        <p:nvSpPr>
          <p:cNvPr id="656" name="Google Shape;656;p53"/>
          <p:cNvSpPr txBox="1"/>
          <p:nvPr/>
        </p:nvSpPr>
        <p:spPr>
          <a:xfrm rot="-5400000">
            <a:off x="-629600" y="2492515"/>
            <a:ext cx="2712300" cy="47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Preprocess</a:t>
            </a:r>
            <a:endParaRPr sz="1300" dirty="0">
              <a:solidFill>
                <a:schemeClr val="lt1"/>
              </a:solidFill>
              <a:latin typeface="Archivo Black"/>
              <a:ea typeface="Archivo Black"/>
              <a:cs typeface="Archivo Black"/>
              <a:sym typeface="Archivo Black"/>
            </a:endParaRPr>
          </a:p>
        </p:txBody>
      </p:sp>
      <p:sp>
        <p:nvSpPr>
          <p:cNvPr id="657" name="Google Shape;657;p53"/>
          <p:cNvSpPr txBox="1"/>
          <p:nvPr/>
        </p:nvSpPr>
        <p:spPr>
          <a:xfrm>
            <a:off x="1670462" y="1400240"/>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Sửa lỗi</a:t>
            </a:r>
            <a:endParaRPr sz="2400" dirty="0">
              <a:solidFill>
                <a:schemeClr val="lt1"/>
              </a:solidFill>
              <a:latin typeface="Archivo Black"/>
              <a:ea typeface="Archivo Black"/>
              <a:cs typeface="Archivo Black"/>
              <a:sym typeface="Archivo Black"/>
            </a:endParaRPr>
          </a:p>
        </p:txBody>
      </p:sp>
      <p:sp>
        <p:nvSpPr>
          <p:cNvPr id="658" name="Google Shape;658;p53"/>
          <p:cNvSpPr txBox="1"/>
          <p:nvPr/>
        </p:nvSpPr>
        <p:spPr>
          <a:xfrm>
            <a:off x="1676536" y="2109782"/>
            <a:ext cx="2730266"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Sửa kiểu dữ liệu</a:t>
            </a:r>
            <a:endParaRPr sz="2400" dirty="0">
              <a:solidFill>
                <a:schemeClr val="lt1"/>
              </a:solidFill>
              <a:latin typeface="Archivo Black"/>
              <a:ea typeface="Archivo Black"/>
              <a:cs typeface="Archivo Black"/>
              <a:sym typeface="Archivo Black"/>
            </a:endParaRPr>
          </a:p>
        </p:txBody>
      </p:sp>
      <p:sp>
        <p:nvSpPr>
          <p:cNvPr id="659" name="Google Shape;659;p53"/>
          <p:cNvSpPr txBox="1"/>
          <p:nvPr/>
        </p:nvSpPr>
        <p:spPr>
          <a:xfrm>
            <a:off x="1670462" y="2819323"/>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Điền khuyết</a:t>
            </a:r>
            <a:endParaRPr sz="2400" dirty="0">
              <a:solidFill>
                <a:schemeClr val="lt1"/>
              </a:solidFill>
              <a:latin typeface="Archivo Black"/>
              <a:ea typeface="Archivo Black"/>
              <a:cs typeface="Archivo Black"/>
              <a:sym typeface="Archivo Black"/>
            </a:endParaRPr>
          </a:p>
        </p:txBody>
      </p:sp>
      <p:sp>
        <p:nvSpPr>
          <p:cNvPr id="660" name="Google Shape;660;p53"/>
          <p:cNvSpPr txBox="1"/>
          <p:nvPr/>
        </p:nvSpPr>
        <p:spPr>
          <a:xfrm>
            <a:off x="1670462" y="3528865"/>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Viết hàm</a:t>
            </a:r>
            <a:endParaRPr sz="2400" dirty="0">
              <a:solidFill>
                <a:schemeClr val="lt1"/>
              </a:solidFill>
              <a:latin typeface="Archivo Black"/>
              <a:ea typeface="Archivo Black"/>
              <a:cs typeface="Archivo Black"/>
              <a:sym typeface="Archivo Black"/>
            </a:endParaRPr>
          </a:p>
        </p:txBody>
      </p:sp>
      <p:cxnSp>
        <p:nvCxnSpPr>
          <p:cNvPr id="661" name="Google Shape;661;p53"/>
          <p:cNvCxnSpPr>
            <a:cxnSpLocks/>
            <a:stCxn id="657" idx="3"/>
            <a:endCxn id="652" idx="1"/>
          </p:cNvCxnSpPr>
          <p:nvPr/>
        </p:nvCxnSpPr>
        <p:spPr>
          <a:xfrm flipV="1">
            <a:off x="4406802" y="1677553"/>
            <a:ext cx="180544" cy="2137"/>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662" name="Google Shape;662;p53"/>
          <p:cNvCxnSpPr>
            <a:cxnSpLocks/>
            <a:stCxn id="658" idx="3"/>
            <a:endCxn id="653" idx="1"/>
          </p:cNvCxnSpPr>
          <p:nvPr/>
        </p:nvCxnSpPr>
        <p:spPr>
          <a:xfrm>
            <a:off x="4406802" y="2389232"/>
            <a:ext cx="180548" cy="3850"/>
          </a:xfrm>
          <a:prstGeom prst="straightConnector1">
            <a:avLst/>
          </a:prstGeom>
          <a:noFill/>
          <a:ln w="19050" cap="flat" cmpd="sng">
            <a:solidFill>
              <a:schemeClr val="dk1"/>
            </a:solidFill>
            <a:prstDash val="solid"/>
            <a:round/>
            <a:headEnd type="none" w="med" len="med"/>
            <a:tailEnd type="none" w="med" len="med"/>
          </a:ln>
        </p:spPr>
      </p:cxnSp>
      <p:cxnSp>
        <p:nvCxnSpPr>
          <p:cNvPr id="663" name="Google Shape;663;p53"/>
          <p:cNvCxnSpPr>
            <a:cxnSpLocks/>
            <a:stCxn id="659" idx="3"/>
            <a:endCxn id="654" idx="1"/>
          </p:cNvCxnSpPr>
          <p:nvPr/>
        </p:nvCxnSpPr>
        <p:spPr>
          <a:xfrm flipV="1">
            <a:off x="4406802" y="3098373"/>
            <a:ext cx="180544" cy="400"/>
          </a:xfrm>
          <a:prstGeom prst="straightConnector1">
            <a:avLst/>
          </a:prstGeom>
          <a:noFill/>
          <a:ln w="19050" cap="flat" cmpd="sng">
            <a:solidFill>
              <a:schemeClr val="dk1"/>
            </a:solidFill>
            <a:prstDash val="solid"/>
            <a:round/>
            <a:headEnd type="none" w="med" len="med"/>
            <a:tailEnd type="none" w="med" len="med"/>
          </a:ln>
        </p:spPr>
      </p:cxnSp>
      <p:cxnSp>
        <p:nvCxnSpPr>
          <p:cNvPr id="664" name="Google Shape;664;p53"/>
          <p:cNvCxnSpPr>
            <a:cxnSpLocks/>
            <a:stCxn id="660" idx="3"/>
            <a:endCxn id="655" idx="1"/>
          </p:cNvCxnSpPr>
          <p:nvPr/>
        </p:nvCxnSpPr>
        <p:spPr>
          <a:xfrm>
            <a:off x="4406802" y="3808315"/>
            <a:ext cx="185073" cy="0"/>
          </a:xfrm>
          <a:prstGeom prst="straightConnector1">
            <a:avLst/>
          </a:prstGeom>
          <a:noFill/>
          <a:ln w="19050" cap="flat" cmpd="sng">
            <a:solidFill>
              <a:schemeClr val="dk1"/>
            </a:solidFill>
            <a:prstDash val="solid"/>
            <a:round/>
            <a:headEnd type="none" w="med" len="med"/>
            <a:tailEnd type="none" w="med" len="med"/>
          </a:ln>
        </p:spPr>
      </p:cxnSp>
      <p:grpSp>
        <p:nvGrpSpPr>
          <p:cNvPr id="665" name="Google Shape;665;p53"/>
          <p:cNvGrpSpPr/>
          <p:nvPr/>
        </p:nvGrpSpPr>
        <p:grpSpPr>
          <a:xfrm>
            <a:off x="1169856" y="3623184"/>
            <a:ext cx="343359" cy="343388"/>
            <a:chOff x="1425275" y="3563275"/>
            <a:chExt cx="289950" cy="289975"/>
          </a:xfrm>
        </p:grpSpPr>
        <p:sp>
          <p:nvSpPr>
            <p:cNvPr id="666" name="Google Shape;666;p53"/>
            <p:cNvSpPr/>
            <p:nvPr/>
          </p:nvSpPr>
          <p:spPr>
            <a:xfrm>
              <a:off x="1662825" y="3717475"/>
              <a:ext cx="17275" cy="67300"/>
            </a:xfrm>
            <a:custGeom>
              <a:avLst/>
              <a:gdLst/>
              <a:ahLst/>
              <a:cxnLst/>
              <a:rect l="l" t="t" r="r" b="b"/>
              <a:pathLst>
                <a:path w="691" h="2692" extrusionOk="0">
                  <a:moveTo>
                    <a:pt x="0" y="1"/>
                  </a:moveTo>
                  <a:lnTo>
                    <a:pt x="0" y="2692"/>
                  </a:lnTo>
                  <a:cubicBezTo>
                    <a:pt x="429" y="2382"/>
                    <a:pt x="691" y="1906"/>
                    <a:pt x="691" y="1334"/>
                  </a:cubicBezTo>
                  <a:cubicBezTo>
                    <a:pt x="691" y="787"/>
                    <a:pt x="429" y="310"/>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3"/>
            <p:cNvSpPr/>
            <p:nvPr/>
          </p:nvSpPr>
          <p:spPr>
            <a:xfrm>
              <a:off x="1664600" y="3563275"/>
              <a:ext cx="50625" cy="117925"/>
            </a:xfrm>
            <a:custGeom>
              <a:avLst/>
              <a:gdLst/>
              <a:ahLst/>
              <a:cxnLst/>
              <a:rect l="l" t="t" r="r" b="b"/>
              <a:pathLst>
                <a:path w="2025" h="4717" extrusionOk="0">
                  <a:moveTo>
                    <a:pt x="1001" y="1"/>
                  </a:moveTo>
                  <a:cubicBezTo>
                    <a:pt x="810" y="1"/>
                    <a:pt x="667" y="168"/>
                    <a:pt x="667" y="358"/>
                  </a:cubicBezTo>
                  <a:lnTo>
                    <a:pt x="667" y="739"/>
                  </a:lnTo>
                  <a:cubicBezTo>
                    <a:pt x="286" y="882"/>
                    <a:pt x="1" y="1263"/>
                    <a:pt x="1" y="1692"/>
                  </a:cubicBezTo>
                  <a:cubicBezTo>
                    <a:pt x="1" y="2263"/>
                    <a:pt x="453" y="2716"/>
                    <a:pt x="1001" y="2716"/>
                  </a:cubicBezTo>
                  <a:cubicBezTo>
                    <a:pt x="1191" y="2716"/>
                    <a:pt x="1358" y="2859"/>
                    <a:pt x="1358" y="3049"/>
                  </a:cubicBezTo>
                  <a:cubicBezTo>
                    <a:pt x="1358" y="3240"/>
                    <a:pt x="1191" y="3383"/>
                    <a:pt x="1001" y="3383"/>
                  </a:cubicBezTo>
                  <a:cubicBezTo>
                    <a:pt x="882" y="3383"/>
                    <a:pt x="763" y="3335"/>
                    <a:pt x="715" y="3216"/>
                  </a:cubicBezTo>
                  <a:cubicBezTo>
                    <a:pt x="652" y="3106"/>
                    <a:pt x="538" y="3048"/>
                    <a:pt x="420" y="3048"/>
                  </a:cubicBezTo>
                  <a:cubicBezTo>
                    <a:pt x="359" y="3048"/>
                    <a:pt x="296" y="3064"/>
                    <a:pt x="239" y="3097"/>
                  </a:cubicBezTo>
                  <a:cubicBezTo>
                    <a:pt x="96" y="3192"/>
                    <a:pt x="24" y="3406"/>
                    <a:pt x="120" y="3549"/>
                  </a:cubicBezTo>
                  <a:cubicBezTo>
                    <a:pt x="239" y="3764"/>
                    <a:pt x="453" y="3930"/>
                    <a:pt x="667" y="4002"/>
                  </a:cubicBezTo>
                  <a:lnTo>
                    <a:pt x="667" y="4383"/>
                  </a:lnTo>
                  <a:cubicBezTo>
                    <a:pt x="667" y="4573"/>
                    <a:pt x="810" y="4716"/>
                    <a:pt x="1001" y="4716"/>
                  </a:cubicBezTo>
                  <a:cubicBezTo>
                    <a:pt x="1191" y="4716"/>
                    <a:pt x="1334" y="4573"/>
                    <a:pt x="1334" y="4383"/>
                  </a:cubicBezTo>
                  <a:lnTo>
                    <a:pt x="1334" y="4002"/>
                  </a:lnTo>
                  <a:cubicBezTo>
                    <a:pt x="1739" y="3859"/>
                    <a:pt x="2025" y="3502"/>
                    <a:pt x="2025" y="3049"/>
                  </a:cubicBezTo>
                  <a:cubicBezTo>
                    <a:pt x="2025" y="2501"/>
                    <a:pt x="1572" y="2025"/>
                    <a:pt x="1001" y="2025"/>
                  </a:cubicBezTo>
                  <a:cubicBezTo>
                    <a:pt x="810" y="2025"/>
                    <a:pt x="667" y="1882"/>
                    <a:pt x="667" y="1692"/>
                  </a:cubicBezTo>
                  <a:cubicBezTo>
                    <a:pt x="667" y="1501"/>
                    <a:pt x="810" y="1358"/>
                    <a:pt x="1001" y="1358"/>
                  </a:cubicBezTo>
                  <a:cubicBezTo>
                    <a:pt x="1120" y="1358"/>
                    <a:pt x="1239" y="1430"/>
                    <a:pt x="1310" y="1525"/>
                  </a:cubicBezTo>
                  <a:cubicBezTo>
                    <a:pt x="1357" y="1635"/>
                    <a:pt x="1466" y="1693"/>
                    <a:pt x="1582" y="1693"/>
                  </a:cubicBezTo>
                  <a:cubicBezTo>
                    <a:pt x="1643" y="1693"/>
                    <a:pt x="1706" y="1677"/>
                    <a:pt x="1763" y="1644"/>
                  </a:cubicBezTo>
                  <a:cubicBezTo>
                    <a:pt x="1929" y="1549"/>
                    <a:pt x="1977" y="1358"/>
                    <a:pt x="1882" y="1192"/>
                  </a:cubicBezTo>
                  <a:cubicBezTo>
                    <a:pt x="1763" y="977"/>
                    <a:pt x="1572" y="834"/>
                    <a:pt x="1358" y="739"/>
                  </a:cubicBezTo>
                  <a:lnTo>
                    <a:pt x="1358" y="358"/>
                  </a:lnTo>
                  <a:cubicBezTo>
                    <a:pt x="1358" y="168"/>
                    <a:pt x="1191" y="1"/>
                    <a:pt x="1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3"/>
            <p:cNvSpPr/>
            <p:nvPr/>
          </p:nvSpPr>
          <p:spPr>
            <a:xfrm>
              <a:off x="1425275" y="3699625"/>
              <a:ext cx="51225" cy="102425"/>
            </a:xfrm>
            <a:custGeom>
              <a:avLst/>
              <a:gdLst/>
              <a:ahLst/>
              <a:cxnLst/>
              <a:rect l="l" t="t" r="r" b="b"/>
              <a:pathLst>
                <a:path w="2049" h="4097" extrusionOk="0">
                  <a:moveTo>
                    <a:pt x="333" y="0"/>
                  </a:moveTo>
                  <a:cubicBezTo>
                    <a:pt x="167" y="0"/>
                    <a:pt x="0" y="167"/>
                    <a:pt x="0" y="358"/>
                  </a:cubicBezTo>
                  <a:lnTo>
                    <a:pt x="0" y="3739"/>
                  </a:lnTo>
                  <a:cubicBezTo>
                    <a:pt x="0" y="3930"/>
                    <a:pt x="167" y="4096"/>
                    <a:pt x="333" y="4096"/>
                  </a:cubicBezTo>
                  <a:lnTo>
                    <a:pt x="2048" y="4096"/>
                  </a:lnTo>
                  <a:lnTo>
                    <a:pt x="2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3"/>
            <p:cNvSpPr/>
            <p:nvPr/>
          </p:nvSpPr>
          <p:spPr>
            <a:xfrm>
              <a:off x="1493125" y="3649025"/>
              <a:ext cx="153050" cy="204225"/>
            </a:xfrm>
            <a:custGeom>
              <a:avLst/>
              <a:gdLst/>
              <a:ahLst/>
              <a:cxnLst/>
              <a:rect l="l" t="t" r="r" b="b"/>
              <a:pathLst>
                <a:path w="6122" h="8169" extrusionOk="0">
                  <a:moveTo>
                    <a:pt x="692" y="6359"/>
                  </a:moveTo>
                  <a:lnTo>
                    <a:pt x="2668" y="6787"/>
                  </a:lnTo>
                  <a:cubicBezTo>
                    <a:pt x="2525" y="7192"/>
                    <a:pt x="2144" y="7478"/>
                    <a:pt x="1716" y="7478"/>
                  </a:cubicBezTo>
                  <a:cubicBezTo>
                    <a:pt x="1168" y="7478"/>
                    <a:pt x="692" y="7073"/>
                    <a:pt x="692" y="6359"/>
                  </a:cubicBezTo>
                  <a:close/>
                  <a:moveTo>
                    <a:pt x="5788" y="0"/>
                  </a:moveTo>
                  <a:cubicBezTo>
                    <a:pt x="5597" y="0"/>
                    <a:pt x="5431" y="167"/>
                    <a:pt x="5431" y="357"/>
                  </a:cubicBezTo>
                  <a:lnTo>
                    <a:pt x="5431" y="762"/>
                  </a:lnTo>
                  <a:lnTo>
                    <a:pt x="1" y="1953"/>
                  </a:lnTo>
                  <a:lnTo>
                    <a:pt x="1" y="6454"/>
                  </a:lnTo>
                  <a:cubicBezTo>
                    <a:pt x="1" y="7406"/>
                    <a:pt x="763" y="8169"/>
                    <a:pt x="1716" y="8169"/>
                  </a:cubicBezTo>
                  <a:cubicBezTo>
                    <a:pt x="2478" y="8169"/>
                    <a:pt x="3121" y="7645"/>
                    <a:pt x="3335" y="6954"/>
                  </a:cubicBezTo>
                  <a:lnTo>
                    <a:pt x="5431" y="7406"/>
                  </a:lnTo>
                  <a:lnTo>
                    <a:pt x="5431" y="7811"/>
                  </a:lnTo>
                  <a:cubicBezTo>
                    <a:pt x="5431" y="8002"/>
                    <a:pt x="5597" y="8169"/>
                    <a:pt x="5788" y="8169"/>
                  </a:cubicBezTo>
                  <a:cubicBezTo>
                    <a:pt x="5955" y="8169"/>
                    <a:pt x="6121" y="8002"/>
                    <a:pt x="6121" y="7811"/>
                  </a:cubicBezTo>
                  <a:lnTo>
                    <a:pt x="6121" y="357"/>
                  </a:lnTo>
                  <a:cubicBezTo>
                    <a:pt x="6121" y="167"/>
                    <a:pt x="5955" y="24"/>
                    <a:pt x="5788" y="24"/>
                  </a:cubicBezTo>
                  <a:lnTo>
                    <a:pt x="5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53"/>
          <p:cNvGrpSpPr/>
          <p:nvPr/>
        </p:nvGrpSpPr>
        <p:grpSpPr>
          <a:xfrm>
            <a:off x="1211096" y="2934374"/>
            <a:ext cx="260879" cy="343181"/>
            <a:chOff x="1953950" y="3578175"/>
            <a:chExt cx="220300" cy="289800"/>
          </a:xfrm>
        </p:grpSpPr>
        <p:sp>
          <p:nvSpPr>
            <p:cNvPr id="671" name="Google Shape;671;p53"/>
            <p:cNvSpPr/>
            <p:nvPr/>
          </p:nvSpPr>
          <p:spPr>
            <a:xfrm>
              <a:off x="2004550" y="3578175"/>
              <a:ext cx="17300" cy="204825"/>
            </a:xfrm>
            <a:custGeom>
              <a:avLst/>
              <a:gdLst/>
              <a:ahLst/>
              <a:cxnLst/>
              <a:rect l="l" t="t" r="r" b="b"/>
              <a:pathLst>
                <a:path w="692" h="8193" extrusionOk="0">
                  <a:moveTo>
                    <a:pt x="1" y="0"/>
                  </a:moveTo>
                  <a:lnTo>
                    <a:pt x="1" y="8192"/>
                  </a:lnTo>
                  <a:lnTo>
                    <a:pt x="691" y="8192"/>
                  </a:lnTo>
                  <a:lnTo>
                    <a:pt x="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3"/>
            <p:cNvSpPr/>
            <p:nvPr/>
          </p:nvSpPr>
          <p:spPr>
            <a:xfrm>
              <a:off x="2038500" y="3578175"/>
              <a:ext cx="135750" cy="204825"/>
            </a:xfrm>
            <a:custGeom>
              <a:avLst/>
              <a:gdLst/>
              <a:ahLst/>
              <a:cxnLst/>
              <a:rect l="l" t="t" r="r" b="b"/>
              <a:pathLst>
                <a:path w="5430" h="8193" extrusionOk="0">
                  <a:moveTo>
                    <a:pt x="2381" y="2096"/>
                  </a:moveTo>
                  <a:cubicBezTo>
                    <a:pt x="2572" y="2096"/>
                    <a:pt x="2739" y="2239"/>
                    <a:pt x="2739" y="2429"/>
                  </a:cubicBezTo>
                  <a:lnTo>
                    <a:pt x="2739" y="2810"/>
                  </a:lnTo>
                  <a:cubicBezTo>
                    <a:pt x="2953" y="2906"/>
                    <a:pt x="3144" y="3049"/>
                    <a:pt x="3263" y="3263"/>
                  </a:cubicBezTo>
                  <a:cubicBezTo>
                    <a:pt x="3358" y="3430"/>
                    <a:pt x="3310" y="3644"/>
                    <a:pt x="3144" y="3739"/>
                  </a:cubicBezTo>
                  <a:cubicBezTo>
                    <a:pt x="3093" y="3768"/>
                    <a:pt x="3037" y="3782"/>
                    <a:pt x="2983" y="3782"/>
                  </a:cubicBezTo>
                  <a:cubicBezTo>
                    <a:pt x="2859" y="3782"/>
                    <a:pt x="2741" y="3712"/>
                    <a:pt x="2691" y="3596"/>
                  </a:cubicBezTo>
                  <a:cubicBezTo>
                    <a:pt x="2620" y="3501"/>
                    <a:pt x="2501" y="3430"/>
                    <a:pt x="2381" y="3430"/>
                  </a:cubicBezTo>
                  <a:cubicBezTo>
                    <a:pt x="2191" y="3430"/>
                    <a:pt x="2048" y="3596"/>
                    <a:pt x="2048" y="3763"/>
                  </a:cubicBezTo>
                  <a:cubicBezTo>
                    <a:pt x="2048" y="3953"/>
                    <a:pt x="2191" y="4120"/>
                    <a:pt x="2381" y="4120"/>
                  </a:cubicBezTo>
                  <a:cubicBezTo>
                    <a:pt x="2953" y="4120"/>
                    <a:pt x="3405" y="4573"/>
                    <a:pt x="3405" y="5120"/>
                  </a:cubicBezTo>
                  <a:cubicBezTo>
                    <a:pt x="3405" y="5573"/>
                    <a:pt x="3120" y="5954"/>
                    <a:pt x="2715" y="6073"/>
                  </a:cubicBezTo>
                  <a:lnTo>
                    <a:pt x="2715" y="6454"/>
                  </a:lnTo>
                  <a:cubicBezTo>
                    <a:pt x="2715" y="6644"/>
                    <a:pt x="2572" y="6787"/>
                    <a:pt x="2381" y="6787"/>
                  </a:cubicBezTo>
                  <a:cubicBezTo>
                    <a:pt x="2191" y="6787"/>
                    <a:pt x="2048" y="6644"/>
                    <a:pt x="2048" y="6454"/>
                  </a:cubicBezTo>
                  <a:lnTo>
                    <a:pt x="2048" y="6073"/>
                  </a:lnTo>
                  <a:cubicBezTo>
                    <a:pt x="1834" y="6002"/>
                    <a:pt x="1619" y="5859"/>
                    <a:pt x="1500" y="5644"/>
                  </a:cubicBezTo>
                  <a:cubicBezTo>
                    <a:pt x="1405" y="5478"/>
                    <a:pt x="1477" y="5263"/>
                    <a:pt x="1619" y="5168"/>
                  </a:cubicBezTo>
                  <a:cubicBezTo>
                    <a:pt x="1672" y="5138"/>
                    <a:pt x="1729" y="5125"/>
                    <a:pt x="1785" y="5125"/>
                  </a:cubicBezTo>
                  <a:cubicBezTo>
                    <a:pt x="1909" y="5125"/>
                    <a:pt x="2030" y="5189"/>
                    <a:pt x="2096" y="5287"/>
                  </a:cubicBezTo>
                  <a:cubicBezTo>
                    <a:pt x="2143" y="5406"/>
                    <a:pt x="2262" y="5478"/>
                    <a:pt x="2381" y="5478"/>
                  </a:cubicBezTo>
                  <a:cubicBezTo>
                    <a:pt x="2572" y="5478"/>
                    <a:pt x="2739" y="5311"/>
                    <a:pt x="2739" y="5120"/>
                  </a:cubicBezTo>
                  <a:cubicBezTo>
                    <a:pt x="2739" y="4930"/>
                    <a:pt x="2572" y="4787"/>
                    <a:pt x="2381" y="4787"/>
                  </a:cubicBezTo>
                  <a:cubicBezTo>
                    <a:pt x="1834" y="4787"/>
                    <a:pt x="1381" y="4335"/>
                    <a:pt x="1381" y="3763"/>
                  </a:cubicBezTo>
                  <a:cubicBezTo>
                    <a:pt x="1381" y="3334"/>
                    <a:pt x="1667" y="2953"/>
                    <a:pt x="2048" y="2810"/>
                  </a:cubicBezTo>
                  <a:lnTo>
                    <a:pt x="2048" y="2429"/>
                  </a:lnTo>
                  <a:cubicBezTo>
                    <a:pt x="2048" y="2239"/>
                    <a:pt x="2191" y="2096"/>
                    <a:pt x="2381" y="2096"/>
                  </a:cubicBezTo>
                  <a:close/>
                  <a:moveTo>
                    <a:pt x="0" y="0"/>
                  </a:moveTo>
                  <a:lnTo>
                    <a:pt x="0" y="8192"/>
                  </a:lnTo>
                  <a:lnTo>
                    <a:pt x="5430" y="8192"/>
                  </a:lnTo>
                  <a:lnTo>
                    <a:pt x="5430" y="358"/>
                  </a:lnTo>
                  <a:cubicBezTo>
                    <a:pt x="5430" y="167"/>
                    <a:pt x="5287" y="0"/>
                    <a:pt x="5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3"/>
            <p:cNvSpPr/>
            <p:nvPr/>
          </p:nvSpPr>
          <p:spPr>
            <a:xfrm>
              <a:off x="1953950" y="3578175"/>
              <a:ext cx="33950" cy="213150"/>
            </a:xfrm>
            <a:custGeom>
              <a:avLst/>
              <a:gdLst/>
              <a:ahLst/>
              <a:cxnLst/>
              <a:rect l="l" t="t" r="r" b="b"/>
              <a:pathLst>
                <a:path w="1358" h="8526" extrusionOk="0">
                  <a:moveTo>
                    <a:pt x="1358" y="0"/>
                  </a:moveTo>
                  <a:cubicBezTo>
                    <a:pt x="596" y="0"/>
                    <a:pt x="0" y="619"/>
                    <a:pt x="0" y="1358"/>
                  </a:cubicBezTo>
                  <a:lnTo>
                    <a:pt x="0" y="8526"/>
                  </a:lnTo>
                  <a:cubicBezTo>
                    <a:pt x="286" y="8312"/>
                    <a:pt x="620" y="8192"/>
                    <a:pt x="1001" y="8192"/>
                  </a:cubicBezTo>
                  <a:lnTo>
                    <a:pt x="1358" y="8192"/>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3"/>
            <p:cNvSpPr/>
            <p:nvPr/>
          </p:nvSpPr>
          <p:spPr>
            <a:xfrm>
              <a:off x="1953950" y="3799650"/>
              <a:ext cx="110175" cy="51225"/>
            </a:xfrm>
            <a:custGeom>
              <a:avLst/>
              <a:gdLst/>
              <a:ahLst/>
              <a:cxnLst/>
              <a:rect l="l" t="t" r="r" b="b"/>
              <a:pathLst>
                <a:path w="4407" h="2049" extrusionOk="0">
                  <a:moveTo>
                    <a:pt x="1001" y="0"/>
                  </a:moveTo>
                  <a:cubicBezTo>
                    <a:pt x="453" y="0"/>
                    <a:pt x="0" y="453"/>
                    <a:pt x="0" y="1024"/>
                  </a:cubicBezTo>
                  <a:cubicBezTo>
                    <a:pt x="0" y="1572"/>
                    <a:pt x="453" y="2048"/>
                    <a:pt x="1001" y="2048"/>
                  </a:cubicBezTo>
                  <a:lnTo>
                    <a:pt x="4406" y="2048"/>
                  </a:lnTo>
                  <a:lnTo>
                    <a:pt x="44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3"/>
            <p:cNvSpPr/>
            <p:nvPr/>
          </p:nvSpPr>
          <p:spPr>
            <a:xfrm>
              <a:off x="2149225" y="3799650"/>
              <a:ext cx="25025" cy="51225"/>
            </a:xfrm>
            <a:custGeom>
              <a:avLst/>
              <a:gdLst/>
              <a:ahLst/>
              <a:cxnLst/>
              <a:rect l="l" t="t" r="r" b="b"/>
              <a:pathLst>
                <a:path w="1001" h="2049" extrusionOk="0">
                  <a:moveTo>
                    <a:pt x="0" y="0"/>
                  </a:moveTo>
                  <a:lnTo>
                    <a:pt x="0" y="2048"/>
                  </a:lnTo>
                  <a:lnTo>
                    <a:pt x="667" y="2048"/>
                  </a:lnTo>
                  <a:cubicBezTo>
                    <a:pt x="858" y="2048"/>
                    <a:pt x="1001" y="1882"/>
                    <a:pt x="1001" y="1691"/>
                  </a:cubicBezTo>
                  <a:lnTo>
                    <a:pt x="10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3"/>
            <p:cNvSpPr/>
            <p:nvPr/>
          </p:nvSpPr>
          <p:spPr>
            <a:xfrm>
              <a:off x="2081350" y="3799650"/>
              <a:ext cx="50625" cy="68325"/>
            </a:xfrm>
            <a:custGeom>
              <a:avLst/>
              <a:gdLst/>
              <a:ahLst/>
              <a:cxnLst/>
              <a:rect l="l" t="t" r="r" b="b"/>
              <a:pathLst>
                <a:path w="2025" h="2733" extrusionOk="0">
                  <a:moveTo>
                    <a:pt x="1" y="0"/>
                  </a:moveTo>
                  <a:lnTo>
                    <a:pt x="1" y="2620"/>
                  </a:lnTo>
                  <a:cubicBezTo>
                    <a:pt x="1" y="2667"/>
                    <a:pt x="24" y="2715"/>
                    <a:pt x="48" y="2715"/>
                  </a:cubicBezTo>
                  <a:cubicBezTo>
                    <a:pt x="72" y="2727"/>
                    <a:pt x="96" y="2733"/>
                    <a:pt x="120" y="2733"/>
                  </a:cubicBezTo>
                  <a:cubicBezTo>
                    <a:pt x="144" y="2733"/>
                    <a:pt x="167" y="2727"/>
                    <a:pt x="191" y="2715"/>
                  </a:cubicBezTo>
                  <a:lnTo>
                    <a:pt x="1025" y="2096"/>
                  </a:lnTo>
                  <a:lnTo>
                    <a:pt x="1834" y="2715"/>
                  </a:lnTo>
                  <a:cubicBezTo>
                    <a:pt x="1858" y="2727"/>
                    <a:pt x="1882" y="2733"/>
                    <a:pt x="1906" y="2733"/>
                  </a:cubicBezTo>
                  <a:cubicBezTo>
                    <a:pt x="1930" y="2733"/>
                    <a:pt x="1953" y="2727"/>
                    <a:pt x="1977" y="2715"/>
                  </a:cubicBezTo>
                  <a:cubicBezTo>
                    <a:pt x="2001" y="2715"/>
                    <a:pt x="2025" y="2667"/>
                    <a:pt x="2025" y="2620"/>
                  </a:cubicBezTo>
                  <a:lnTo>
                    <a:pt x="2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53"/>
          <p:cNvGrpSpPr/>
          <p:nvPr/>
        </p:nvGrpSpPr>
        <p:grpSpPr>
          <a:xfrm>
            <a:off x="1170196" y="2200760"/>
            <a:ext cx="342678" cy="343359"/>
            <a:chOff x="1433000" y="3094750"/>
            <a:chExt cx="289375" cy="289950"/>
          </a:xfrm>
        </p:grpSpPr>
        <p:sp>
          <p:nvSpPr>
            <p:cNvPr id="678" name="Google Shape;678;p53"/>
            <p:cNvSpPr/>
            <p:nvPr/>
          </p:nvSpPr>
          <p:spPr>
            <a:xfrm>
              <a:off x="1433000" y="3248350"/>
              <a:ext cx="135775" cy="136350"/>
            </a:xfrm>
            <a:custGeom>
              <a:avLst/>
              <a:gdLst/>
              <a:ahLst/>
              <a:cxnLst/>
              <a:rect l="l" t="t" r="r" b="b"/>
              <a:pathLst>
                <a:path w="5431" h="5454" extrusionOk="0">
                  <a:moveTo>
                    <a:pt x="334" y="0"/>
                  </a:moveTo>
                  <a:cubicBezTo>
                    <a:pt x="144" y="0"/>
                    <a:pt x="1" y="167"/>
                    <a:pt x="1" y="357"/>
                  </a:cubicBezTo>
                  <a:cubicBezTo>
                    <a:pt x="1" y="3167"/>
                    <a:pt x="2287" y="5454"/>
                    <a:pt x="5097" y="5454"/>
                  </a:cubicBezTo>
                  <a:cubicBezTo>
                    <a:pt x="5264" y="5454"/>
                    <a:pt x="5430" y="5287"/>
                    <a:pt x="5430" y="5096"/>
                  </a:cubicBezTo>
                  <a:lnTo>
                    <a:pt x="5430" y="357"/>
                  </a:lnTo>
                  <a:cubicBezTo>
                    <a:pt x="5430" y="167"/>
                    <a:pt x="5287" y="0"/>
                    <a:pt x="50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3"/>
            <p:cNvSpPr/>
            <p:nvPr/>
          </p:nvSpPr>
          <p:spPr>
            <a:xfrm>
              <a:off x="1467525" y="3109625"/>
              <a:ext cx="101250" cy="120875"/>
            </a:xfrm>
            <a:custGeom>
              <a:avLst/>
              <a:gdLst/>
              <a:ahLst/>
              <a:cxnLst/>
              <a:rect l="l" t="t" r="r" b="b"/>
              <a:pathLst>
                <a:path w="4050" h="4835" extrusionOk="0">
                  <a:moveTo>
                    <a:pt x="2740" y="0"/>
                  </a:moveTo>
                  <a:cubicBezTo>
                    <a:pt x="1120" y="834"/>
                    <a:pt x="1" y="2549"/>
                    <a:pt x="1" y="4501"/>
                  </a:cubicBezTo>
                  <a:cubicBezTo>
                    <a:pt x="1" y="4692"/>
                    <a:pt x="168" y="4835"/>
                    <a:pt x="358" y="4835"/>
                  </a:cubicBezTo>
                  <a:lnTo>
                    <a:pt x="4049" y="4835"/>
                  </a:lnTo>
                  <a:lnTo>
                    <a:pt x="2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3"/>
            <p:cNvSpPr/>
            <p:nvPr/>
          </p:nvSpPr>
          <p:spPr>
            <a:xfrm>
              <a:off x="1552075" y="3094750"/>
              <a:ext cx="170300" cy="254825"/>
            </a:xfrm>
            <a:custGeom>
              <a:avLst/>
              <a:gdLst/>
              <a:ahLst/>
              <a:cxnLst/>
              <a:rect l="l" t="t" r="r" b="b"/>
              <a:pathLst>
                <a:path w="6812" h="10193" extrusionOk="0">
                  <a:moveTo>
                    <a:pt x="3763" y="2739"/>
                  </a:moveTo>
                  <a:cubicBezTo>
                    <a:pt x="3954" y="2739"/>
                    <a:pt x="4097" y="2882"/>
                    <a:pt x="4097" y="3072"/>
                  </a:cubicBezTo>
                  <a:lnTo>
                    <a:pt x="4097" y="3453"/>
                  </a:lnTo>
                  <a:cubicBezTo>
                    <a:pt x="4335" y="3548"/>
                    <a:pt x="4525" y="3691"/>
                    <a:pt x="4644" y="3906"/>
                  </a:cubicBezTo>
                  <a:cubicBezTo>
                    <a:pt x="4740" y="4072"/>
                    <a:pt x="4692" y="4287"/>
                    <a:pt x="4525" y="4382"/>
                  </a:cubicBezTo>
                  <a:cubicBezTo>
                    <a:pt x="4474" y="4411"/>
                    <a:pt x="4419" y="4425"/>
                    <a:pt x="4364" y="4425"/>
                  </a:cubicBezTo>
                  <a:cubicBezTo>
                    <a:pt x="4239" y="4425"/>
                    <a:pt x="4115" y="4355"/>
                    <a:pt x="4049" y="4239"/>
                  </a:cubicBezTo>
                  <a:cubicBezTo>
                    <a:pt x="4001" y="4144"/>
                    <a:pt x="3882" y="4072"/>
                    <a:pt x="3763" y="4072"/>
                  </a:cubicBezTo>
                  <a:cubicBezTo>
                    <a:pt x="3573" y="4072"/>
                    <a:pt x="3430" y="4239"/>
                    <a:pt x="3430" y="4406"/>
                  </a:cubicBezTo>
                  <a:cubicBezTo>
                    <a:pt x="3430" y="4596"/>
                    <a:pt x="3573" y="4763"/>
                    <a:pt x="3763" y="4763"/>
                  </a:cubicBezTo>
                  <a:cubicBezTo>
                    <a:pt x="4335" y="4763"/>
                    <a:pt x="4787" y="5215"/>
                    <a:pt x="4787" y="5763"/>
                  </a:cubicBezTo>
                  <a:cubicBezTo>
                    <a:pt x="4787" y="6216"/>
                    <a:pt x="4502" y="6597"/>
                    <a:pt x="4097" y="6739"/>
                  </a:cubicBezTo>
                  <a:lnTo>
                    <a:pt x="4097" y="7097"/>
                  </a:lnTo>
                  <a:cubicBezTo>
                    <a:pt x="4097" y="7287"/>
                    <a:pt x="3954" y="7430"/>
                    <a:pt x="3763" y="7430"/>
                  </a:cubicBezTo>
                  <a:cubicBezTo>
                    <a:pt x="3573" y="7430"/>
                    <a:pt x="3430" y="7287"/>
                    <a:pt x="3430" y="7097"/>
                  </a:cubicBezTo>
                  <a:lnTo>
                    <a:pt x="3430" y="6716"/>
                  </a:lnTo>
                  <a:cubicBezTo>
                    <a:pt x="3192" y="6644"/>
                    <a:pt x="3001" y="6501"/>
                    <a:pt x="2882" y="6287"/>
                  </a:cubicBezTo>
                  <a:cubicBezTo>
                    <a:pt x="2787" y="6120"/>
                    <a:pt x="2834" y="5906"/>
                    <a:pt x="3001" y="5811"/>
                  </a:cubicBezTo>
                  <a:cubicBezTo>
                    <a:pt x="3054" y="5781"/>
                    <a:pt x="3111" y="5767"/>
                    <a:pt x="3167" y="5767"/>
                  </a:cubicBezTo>
                  <a:cubicBezTo>
                    <a:pt x="3291" y="5767"/>
                    <a:pt x="3412" y="5832"/>
                    <a:pt x="3477" y="5930"/>
                  </a:cubicBezTo>
                  <a:cubicBezTo>
                    <a:pt x="3525" y="6049"/>
                    <a:pt x="3644" y="6120"/>
                    <a:pt x="3763" y="6120"/>
                  </a:cubicBezTo>
                  <a:cubicBezTo>
                    <a:pt x="3954" y="6120"/>
                    <a:pt x="4097" y="5954"/>
                    <a:pt x="4097" y="5763"/>
                  </a:cubicBezTo>
                  <a:cubicBezTo>
                    <a:pt x="4097" y="5573"/>
                    <a:pt x="3954" y="5430"/>
                    <a:pt x="3763" y="5430"/>
                  </a:cubicBezTo>
                  <a:cubicBezTo>
                    <a:pt x="3216" y="5430"/>
                    <a:pt x="2739" y="4977"/>
                    <a:pt x="2739" y="4406"/>
                  </a:cubicBezTo>
                  <a:cubicBezTo>
                    <a:pt x="2739" y="3977"/>
                    <a:pt x="3025" y="3596"/>
                    <a:pt x="3430" y="3453"/>
                  </a:cubicBezTo>
                  <a:lnTo>
                    <a:pt x="3430" y="3072"/>
                  </a:lnTo>
                  <a:cubicBezTo>
                    <a:pt x="3430" y="2882"/>
                    <a:pt x="3573" y="2739"/>
                    <a:pt x="3763" y="2739"/>
                  </a:cubicBezTo>
                  <a:close/>
                  <a:moveTo>
                    <a:pt x="1739" y="0"/>
                  </a:moveTo>
                  <a:cubicBezTo>
                    <a:pt x="1120" y="0"/>
                    <a:pt x="524" y="119"/>
                    <a:pt x="1" y="310"/>
                  </a:cubicBezTo>
                  <a:lnTo>
                    <a:pt x="1382" y="5430"/>
                  </a:lnTo>
                  <a:lnTo>
                    <a:pt x="1382" y="5454"/>
                  </a:lnTo>
                  <a:cubicBezTo>
                    <a:pt x="1406" y="5501"/>
                    <a:pt x="1406" y="5549"/>
                    <a:pt x="1382" y="5620"/>
                  </a:cubicBezTo>
                  <a:lnTo>
                    <a:pt x="1382" y="9835"/>
                  </a:lnTo>
                  <a:cubicBezTo>
                    <a:pt x="1382" y="10026"/>
                    <a:pt x="1549" y="10193"/>
                    <a:pt x="1739" y="10193"/>
                  </a:cubicBezTo>
                  <a:cubicBezTo>
                    <a:pt x="4549" y="10193"/>
                    <a:pt x="6812" y="7906"/>
                    <a:pt x="6812" y="5096"/>
                  </a:cubicBezTo>
                  <a:cubicBezTo>
                    <a:pt x="6812" y="2286"/>
                    <a:pt x="4549" y="0"/>
                    <a:pt x="1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53"/>
          <p:cNvGrpSpPr/>
          <p:nvPr/>
        </p:nvGrpSpPr>
        <p:grpSpPr>
          <a:xfrm>
            <a:off x="1169131" y="1505565"/>
            <a:ext cx="344809" cy="304961"/>
            <a:chOff x="3419125" y="3109325"/>
            <a:chExt cx="291175" cy="257525"/>
          </a:xfrm>
        </p:grpSpPr>
        <p:sp>
          <p:nvSpPr>
            <p:cNvPr id="682" name="Google Shape;682;p53"/>
            <p:cNvSpPr/>
            <p:nvPr/>
          </p:nvSpPr>
          <p:spPr>
            <a:xfrm>
              <a:off x="3629300" y="3233450"/>
              <a:ext cx="51825" cy="49450"/>
            </a:xfrm>
            <a:custGeom>
              <a:avLst/>
              <a:gdLst/>
              <a:ahLst/>
              <a:cxnLst/>
              <a:rect l="l" t="t" r="r" b="b"/>
              <a:pathLst>
                <a:path w="2073" h="1978" extrusionOk="0">
                  <a:moveTo>
                    <a:pt x="557" y="1"/>
                  </a:moveTo>
                  <a:cubicBezTo>
                    <a:pt x="429" y="1"/>
                    <a:pt x="298" y="48"/>
                    <a:pt x="191" y="144"/>
                  </a:cubicBezTo>
                  <a:cubicBezTo>
                    <a:pt x="0" y="334"/>
                    <a:pt x="0" y="668"/>
                    <a:pt x="191" y="858"/>
                  </a:cubicBezTo>
                  <a:lnTo>
                    <a:pt x="1167" y="1834"/>
                  </a:lnTo>
                  <a:cubicBezTo>
                    <a:pt x="1262" y="1930"/>
                    <a:pt x="1388" y="1977"/>
                    <a:pt x="1516" y="1977"/>
                  </a:cubicBezTo>
                  <a:cubicBezTo>
                    <a:pt x="1644" y="1977"/>
                    <a:pt x="1774" y="1930"/>
                    <a:pt x="1882" y="1834"/>
                  </a:cubicBezTo>
                  <a:cubicBezTo>
                    <a:pt x="2072" y="1620"/>
                    <a:pt x="2072" y="1311"/>
                    <a:pt x="1882" y="1096"/>
                  </a:cubicBezTo>
                  <a:lnTo>
                    <a:pt x="905" y="144"/>
                  </a:lnTo>
                  <a:cubicBezTo>
                    <a:pt x="810" y="48"/>
                    <a:pt x="685" y="1"/>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3"/>
            <p:cNvSpPr/>
            <p:nvPr/>
          </p:nvSpPr>
          <p:spPr>
            <a:xfrm>
              <a:off x="3587025" y="3251325"/>
              <a:ext cx="64325" cy="61350"/>
            </a:xfrm>
            <a:custGeom>
              <a:avLst/>
              <a:gdLst/>
              <a:ahLst/>
              <a:cxnLst/>
              <a:rect l="l" t="t" r="r" b="b"/>
              <a:pathLst>
                <a:path w="2573" h="2454" extrusionOk="0">
                  <a:moveTo>
                    <a:pt x="563" y="0"/>
                  </a:moveTo>
                  <a:cubicBezTo>
                    <a:pt x="435" y="0"/>
                    <a:pt x="310" y="48"/>
                    <a:pt x="215" y="143"/>
                  </a:cubicBezTo>
                  <a:cubicBezTo>
                    <a:pt x="0" y="357"/>
                    <a:pt x="0" y="667"/>
                    <a:pt x="215" y="858"/>
                  </a:cubicBezTo>
                  <a:lnTo>
                    <a:pt x="1644" y="2310"/>
                  </a:lnTo>
                  <a:cubicBezTo>
                    <a:pt x="1739" y="2405"/>
                    <a:pt x="1870" y="2453"/>
                    <a:pt x="2001" y="2453"/>
                  </a:cubicBezTo>
                  <a:cubicBezTo>
                    <a:pt x="2132" y="2453"/>
                    <a:pt x="2263" y="2405"/>
                    <a:pt x="2358" y="2310"/>
                  </a:cubicBezTo>
                  <a:cubicBezTo>
                    <a:pt x="2572" y="2120"/>
                    <a:pt x="2572" y="1786"/>
                    <a:pt x="2358" y="1596"/>
                  </a:cubicBezTo>
                  <a:lnTo>
                    <a:pt x="929" y="143"/>
                  </a:lnTo>
                  <a:cubicBezTo>
                    <a:pt x="822" y="48"/>
                    <a:pt x="691" y="0"/>
                    <a:pt x="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3"/>
            <p:cNvSpPr/>
            <p:nvPr/>
          </p:nvSpPr>
          <p:spPr>
            <a:xfrm>
              <a:off x="3569175" y="3293150"/>
              <a:ext cx="51800" cy="49725"/>
            </a:xfrm>
            <a:custGeom>
              <a:avLst/>
              <a:gdLst/>
              <a:ahLst/>
              <a:cxnLst/>
              <a:rect l="l" t="t" r="r" b="b"/>
              <a:pathLst>
                <a:path w="2072" h="1989" extrusionOk="0">
                  <a:moveTo>
                    <a:pt x="560" y="0"/>
                  </a:moveTo>
                  <a:cubicBezTo>
                    <a:pt x="429" y="0"/>
                    <a:pt x="298" y="54"/>
                    <a:pt x="191" y="161"/>
                  </a:cubicBezTo>
                  <a:cubicBezTo>
                    <a:pt x="0" y="351"/>
                    <a:pt x="0" y="685"/>
                    <a:pt x="191" y="875"/>
                  </a:cubicBezTo>
                  <a:lnTo>
                    <a:pt x="1167" y="1828"/>
                  </a:lnTo>
                  <a:cubicBezTo>
                    <a:pt x="1262" y="1935"/>
                    <a:pt x="1393" y="1989"/>
                    <a:pt x="1524" y="1989"/>
                  </a:cubicBezTo>
                  <a:cubicBezTo>
                    <a:pt x="1655" y="1989"/>
                    <a:pt x="1786" y="1935"/>
                    <a:pt x="1881" y="1828"/>
                  </a:cubicBezTo>
                  <a:cubicBezTo>
                    <a:pt x="2072" y="1637"/>
                    <a:pt x="2072" y="1304"/>
                    <a:pt x="1881" y="1113"/>
                  </a:cubicBezTo>
                  <a:lnTo>
                    <a:pt x="929" y="161"/>
                  </a:lnTo>
                  <a:cubicBezTo>
                    <a:pt x="822" y="54"/>
                    <a:pt x="691" y="0"/>
                    <a:pt x="5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3"/>
            <p:cNvSpPr/>
            <p:nvPr/>
          </p:nvSpPr>
          <p:spPr>
            <a:xfrm>
              <a:off x="3551300" y="3335275"/>
              <a:ext cx="33975" cy="31575"/>
            </a:xfrm>
            <a:custGeom>
              <a:avLst/>
              <a:gdLst/>
              <a:ahLst/>
              <a:cxnLst/>
              <a:rect l="l" t="t" r="r" b="b"/>
              <a:pathLst>
                <a:path w="1359" h="1263" extrusionOk="0">
                  <a:moveTo>
                    <a:pt x="548" y="0"/>
                  </a:moveTo>
                  <a:cubicBezTo>
                    <a:pt x="417" y="0"/>
                    <a:pt x="286" y="48"/>
                    <a:pt x="191" y="143"/>
                  </a:cubicBezTo>
                  <a:cubicBezTo>
                    <a:pt x="1" y="357"/>
                    <a:pt x="1" y="667"/>
                    <a:pt x="191" y="881"/>
                  </a:cubicBezTo>
                  <a:lnTo>
                    <a:pt x="429" y="1119"/>
                  </a:lnTo>
                  <a:cubicBezTo>
                    <a:pt x="536" y="1215"/>
                    <a:pt x="667" y="1262"/>
                    <a:pt x="795" y="1262"/>
                  </a:cubicBezTo>
                  <a:cubicBezTo>
                    <a:pt x="923" y="1262"/>
                    <a:pt x="1048" y="1215"/>
                    <a:pt x="1144" y="1119"/>
                  </a:cubicBezTo>
                  <a:cubicBezTo>
                    <a:pt x="1358" y="905"/>
                    <a:pt x="1358" y="595"/>
                    <a:pt x="1144" y="381"/>
                  </a:cubicBezTo>
                  <a:lnTo>
                    <a:pt x="906" y="143"/>
                  </a:lnTo>
                  <a:cubicBezTo>
                    <a:pt x="810" y="48"/>
                    <a:pt x="679" y="0"/>
                    <a:pt x="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3"/>
            <p:cNvSpPr/>
            <p:nvPr/>
          </p:nvSpPr>
          <p:spPr>
            <a:xfrm>
              <a:off x="3419125" y="3109325"/>
              <a:ext cx="185775" cy="137850"/>
            </a:xfrm>
            <a:custGeom>
              <a:avLst/>
              <a:gdLst/>
              <a:ahLst/>
              <a:cxnLst/>
              <a:rect l="l" t="t" r="r" b="b"/>
              <a:pathLst>
                <a:path w="7431" h="5514" extrusionOk="0">
                  <a:moveTo>
                    <a:pt x="3287" y="0"/>
                  </a:moveTo>
                  <a:cubicBezTo>
                    <a:pt x="3198" y="0"/>
                    <a:pt x="3109" y="36"/>
                    <a:pt x="3049" y="108"/>
                  </a:cubicBezTo>
                  <a:lnTo>
                    <a:pt x="144" y="2989"/>
                  </a:lnTo>
                  <a:cubicBezTo>
                    <a:pt x="1" y="3132"/>
                    <a:pt x="1" y="3346"/>
                    <a:pt x="144" y="3465"/>
                  </a:cubicBezTo>
                  <a:lnTo>
                    <a:pt x="1311" y="4609"/>
                  </a:lnTo>
                  <a:lnTo>
                    <a:pt x="1311" y="4751"/>
                  </a:lnTo>
                  <a:cubicBezTo>
                    <a:pt x="1311" y="5013"/>
                    <a:pt x="1358" y="5275"/>
                    <a:pt x="1453" y="5514"/>
                  </a:cubicBezTo>
                  <a:lnTo>
                    <a:pt x="3382" y="3608"/>
                  </a:lnTo>
                  <a:lnTo>
                    <a:pt x="2692" y="2918"/>
                  </a:lnTo>
                  <a:cubicBezTo>
                    <a:pt x="2549" y="2799"/>
                    <a:pt x="2549" y="2584"/>
                    <a:pt x="2692" y="2441"/>
                  </a:cubicBezTo>
                  <a:cubicBezTo>
                    <a:pt x="2751" y="2370"/>
                    <a:pt x="2835" y="2334"/>
                    <a:pt x="2921" y="2334"/>
                  </a:cubicBezTo>
                  <a:cubicBezTo>
                    <a:pt x="3007" y="2334"/>
                    <a:pt x="3097" y="2370"/>
                    <a:pt x="3168" y="2441"/>
                  </a:cubicBezTo>
                  <a:lnTo>
                    <a:pt x="3644" y="2918"/>
                  </a:lnTo>
                  <a:cubicBezTo>
                    <a:pt x="3704" y="2977"/>
                    <a:pt x="3781" y="3007"/>
                    <a:pt x="3859" y="3007"/>
                  </a:cubicBezTo>
                  <a:cubicBezTo>
                    <a:pt x="3936" y="3007"/>
                    <a:pt x="4014" y="2977"/>
                    <a:pt x="4073" y="2918"/>
                  </a:cubicBezTo>
                  <a:cubicBezTo>
                    <a:pt x="4359" y="2620"/>
                    <a:pt x="4740" y="2471"/>
                    <a:pt x="5121" y="2471"/>
                  </a:cubicBezTo>
                  <a:cubicBezTo>
                    <a:pt x="5502" y="2471"/>
                    <a:pt x="5883" y="2620"/>
                    <a:pt x="6169" y="2918"/>
                  </a:cubicBezTo>
                  <a:lnTo>
                    <a:pt x="6788" y="3537"/>
                  </a:lnTo>
                  <a:cubicBezTo>
                    <a:pt x="6853" y="3602"/>
                    <a:pt x="6948" y="3639"/>
                    <a:pt x="7043" y="3639"/>
                  </a:cubicBezTo>
                  <a:cubicBezTo>
                    <a:pt x="7121" y="3639"/>
                    <a:pt x="7200" y="3614"/>
                    <a:pt x="7264" y="3561"/>
                  </a:cubicBezTo>
                  <a:cubicBezTo>
                    <a:pt x="7407" y="3442"/>
                    <a:pt x="7431" y="3204"/>
                    <a:pt x="7288" y="3061"/>
                  </a:cubicBezTo>
                  <a:lnTo>
                    <a:pt x="5454" y="1227"/>
                  </a:lnTo>
                  <a:lnTo>
                    <a:pt x="4668" y="1227"/>
                  </a:lnTo>
                  <a:lnTo>
                    <a:pt x="3525" y="108"/>
                  </a:lnTo>
                  <a:cubicBezTo>
                    <a:pt x="3466" y="36"/>
                    <a:pt x="337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3"/>
            <p:cNvSpPr/>
            <p:nvPr/>
          </p:nvSpPr>
          <p:spPr>
            <a:xfrm>
              <a:off x="3454850" y="3109325"/>
              <a:ext cx="255450" cy="239125"/>
            </a:xfrm>
            <a:custGeom>
              <a:avLst/>
              <a:gdLst/>
              <a:ahLst/>
              <a:cxnLst/>
              <a:rect l="l" t="t" r="r" b="b"/>
              <a:pathLst>
                <a:path w="10218" h="9565" extrusionOk="0">
                  <a:moveTo>
                    <a:pt x="6919" y="0"/>
                  </a:moveTo>
                  <a:cubicBezTo>
                    <a:pt x="6829" y="0"/>
                    <a:pt x="6740" y="36"/>
                    <a:pt x="6669" y="108"/>
                  </a:cubicBezTo>
                  <a:lnTo>
                    <a:pt x="5549" y="1227"/>
                  </a:lnTo>
                  <a:lnTo>
                    <a:pt x="5002" y="1227"/>
                  </a:lnTo>
                  <a:cubicBezTo>
                    <a:pt x="5002" y="1227"/>
                    <a:pt x="5002" y="1227"/>
                    <a:pt x="5002" y="1251"/>
                  </a:cubicBezTo>
                  <a:lnTo>
                    <a:pt x="4978" y="1251"/>
                  </a:lnTo>
                  <a:lnTo>
                    <a:pt x="6335" y="2584"/>
                  </a:lnTo>
                  <a:cubicBezTo>
                    <a:pt x="6716" y="2989"/>
                    <a:pt x="6716" y="3632"/>
                    <a:pt x="6335" y="4013"/>
                  </a:cubicBezTo>
                  <a:cubicBezTo>
                    <a:pt x="6133" y="4216"/>
                    <a:pt x="5871" y="4317"/>
                    <a:pt x="5609" y="4317"/>
                  </a:cubicBezTo>
                  <a:cubicBezTo>
                    <a:pt x="5347" y="4317"/>
                    <a:pt x="5085" y="4216"/>
                    <a:pt x="4883" y="4013"/>
                  </a:cubicBezTo>
                  <a:lnTo>
                    <a:pt x="4263" y="3394"/>
                  </a:lnTo>
                  <a:cubicBezTo>
                    <a:pt x="4109" y="3239"/>
                    <a:pt x="3900" y="3162"/>
                    <a:pt x="3692" y="3162"/>
                  </a:cubicBezTo>
                  <a:cubicBezTo>
                    <a:pt x="3484" y="3162"/>
                    <a:pt x="3275" y="3239"/>
                    <a:pt x="3120" y="3394"/>
                  </a:cubicBezTo>
                  <a:lnTo>
                    <a:pt x="215" y="6299"/>
                  </a:lnTo>
                  <a:cubicBezTo>
                    <a:pt x="1" y="6514"/>
                    <a:pt x="1" y="6823"/>
                    <a:pt x="215" y="7014"/>
                  </a:cubicBezTo>
                  <a:cubicBezTo>
                    <a:pt x="310" y="7121"/>
                    <a:pt x="441" y="7175"/>
                    <a:pt x="572" y="7175"/>
                  </a:cubicBezTo>
                  <a:cubicBezTo>
                    <a:pt x="703" y="7175"/>
                    <a:pt x="834" y="7121"/>
                    <a:pt x="929" y="7014"/>
                  </a:cubicBezTo>
                  <a:lnTo>
                    <a:pt x="2501" y="5466"/>
                  </a:lnTo>
                  <a:lnTo>
                    <a:pt x="2977" y="5942"/>
                  </a:lnTo>
                  <a:lnTo>
                    <a:pt x="1406" y="7514"/>
                  </a:lnTo>
                  <a:cubicBezTo>
                    <a:pt x="1215" y="7704"/>
                    <a:pt x="1215" y="8014"/>
                    <a:pt x="1406" y="8228"/>
                  </a:cubicBezTo>
                  <a:cubicBezTo>
                    <a:pt x="1513" y="8324"/>
                    <a:pt x="1644" y="8371"/>
                    <a:pt x="1775" y="8371"/>
                  </a:cubicBezTo>
                  <a:cubicBezTo>
                    <a:pt x="1906" y="8371"/>
                    <a:pt x="2037" y="8324"/>
                    <a:pt x="2144" y="8228"/>
                  </a:cubicBezTo>
                  <a:lnTo>
                    <a:pt x="3692" y="6657"/>
                  </a:lnTo>
                  <a:lnTo>
                    <a:pt x="4168" y="7157"/>
                  </a:lnTo>
                  <a:lnTo>
                    <a:pt x="2620" y="8705"/>
                  </a:lnTo>
                  <a:cubicBezTo>
                    <a:pt x="2406" y="8895"/>
                    <a:pt x="2406" y="9229"/>
                    <a:pt x="2620" y="9419"/>
                  </a:cubicBezTo>
                  <a:cubicBezTo>
                    <a:pt x="2718" y="9516"/>
                    <a:pt x="2839" y="9565"/>
                    <a:pt x="2966" y="9565"/>
                  </a:cubicBezTo>
                  <a:cubicBezTo>
                    <a:pt x="3057" y="9565"/>
                    <a:pt x="3150" y="9540"/>
                    <a:pt x="3239" y="9491"/>
                  </a:cubicBezTo>
                  <a:cubicBezTo>
                    <a:pt x="3239" y="9205"/>
                    <a:pt x="3359" y="8919"/>
                    <a:pt x="3573" y="8705"/>
                  </a:cubicBezTo>
                  <a:cubicBezTo>
                    <a:pt x="3716" y="8562"/>
                    <a:pt x="3906" y="8466"/>
                    <a:pt x="4097" y="8419"/>
                  </a:cubicBezTo>
                  <a:cubicBezTo>
                    <a:pt x="3859" y="7966"/>
                    <a:pt x="3930" y="7395"/>
                    <a:pt x="4287" y="7038"/>
                  </a:cubicBezTo>
                  <a:cubicBezTo>
                    <a:pt x="4430" y="6871"/>
                    <a:pt x="4621" y="6776"/>
                    <a:pt x="4811" y="6728"/>
                  </a:cubicBezTo>
                  <a:cubicBezTo>
                    <a:pt x="4573" y="6276"/>
                    <a:pt x="4644" y="5728"/>
                    <a:pt x="5026" y="5347"/>
                  </a:cubicBezTo>
                  <a:cubicBezTo>
                    <a:pt x="5244" y="5114"/>
                    <a:pt x="5543" y="5005"/>
                    <a:pt x="5845" y="5005"/>
                  </a:cubicBezTo>
                  <a:cubicBezTo>
                    <a:pt x="6037" y="5005"/>
                    <a:pt x="6231" y="5049"/>
                    <a:pt x="6407" y="5132"/>
                  </a:cubicBezTo>
                  <a:cubicBezTo>
                    <a:pt x="6454" y="4942"/>
                    <a:pt x="6550" y="4775"/>
                    <a:pt x="6693" y="4632"/>
                  </a:cubicBezTo>
                  <a:cubicBezTo>
                    <a:pt x="6931" y="4394"/>
                    <a:pt x="7234" y="4275"/>
                    <a:pt x="7538" y="4275"/>
                  </a:cubicBezTo>
                  <a:cubicBezTo>
                    <a:pt x="7842" y="4275"/>
                    <a:pt x="8145" y="4394"/>
                    <a:pt x="8383" y="4632"/>
                  </a:cubicBezTo>
                  <a:lnTo>
                    <a:pt x="8883" y="5132"/>
                  </a:lnTo>
                  <a:cubicBezTo>
                    <a:pt x="8883" y="5085"/>
                    <a:pt x="8907" y="5013"/>
                    <a:pt x="8907" y="4942"/>
                  </a:cubicBezTo>
                  <a:lnTo>
                    <a:pt x="8907" y="4609"/>
                  </a:lnTo>
                  <a:lnTo>
                    <a:pt x="10098" y="3465"/>
                  </a:lnTo>
                  <a:cubicBezTo>
                    <a:pt x="10217" y="3346"/>
                    <a:pt x="10217" y="3132"/>
                    <a:pt x="10098" y="2989"/>
                  </a:cubicBezTo>
                  <a:lnTo>
                    <a:pt x="7169" y="108"/>
                  </a:lnTo>
                  <a:cubicBezTo>
                    <a:pt x="7097" y="36"/>
                    <a:pt x="7008" y="0"/>
                    <a:pt x="69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2592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7"/>
                                        </p:tgtEl>
                                        <p:attrNameLst>
                                          <p:attrName>style.visibility</p:attrName>
                                        </p:attrNameLst>
                                      </p:cBhvr>
                                      <p:to>
                                        <p:strVal val="visible"/>
                                      </p:to>
                                    </p:set>
                                    <p:anim calcmode="lin" valueType="num">
                                      <p:cBhvr additive="base">
                                        <p:cTn id="7" dur="500" fill="hold"/>
                                        <p:tgtEl>
                                          <p:spTgt spid="657"/>
                                        </p:tgtEl>
                                        <p:attrNameLst>
                                          <p:attrName>ppt_x</p:attrName>
                                        </p:attrNameLst>
                                      </p:cBhvr>
                                      <p:tavLst>
                                        <p:tav tm="0">
                                          <p:val>
                                            <p:strVal val="#ppt_x"/>
                                          </p:val>
                                        </p:tav>
                                        <p:tav tm="100000">
                                          <p:val>
                                            <p:strVal val="#ppt_x"/>
                                          </p:val>
                                        </p:tav>
                                      </p:tavLst>
                                    </p:anim>
                                    <p:anim calcmode="lin" valueType="num">
                                      <p:cBhvr additive="base">
                                        <p:cTn id="8" dur="500" fill="hold"/>
                                        <p:tgtEl>
                                          <p:spTgt spid="65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1"/>
                                        </p:tgtEl>
                                        <p:attrNameLst>
                                          <p:attrName>style.visibility</p:attrName>
                                        </p:attrNameLst>
                                      </p:cBhvr>
                                      <p:to>
                                        <p:strVal val="visible"/>
                                      </p:to>
                                    </p:set>
                                    <p:anim calcmode="lin" valueType="num">
                                      <p:cBhvr additive="base">
                                        <p:cTn id="11" dur="500" fill="hold"/>
                                        <p:tgtEl>
                                          <p:spTgt spid="681"/>
                                        </p:tgtEl>
                                        <p:attrNameLst>
                                          <p:attrName>ppt_x</p:attrName>
                                        </p:attrNameLst>
                                      </p:cBhvr>
                                      <p:tavLst>
                                        <p:tav tm="0">
                                          <p:val>
                                            <p:strVal val="#ppt_x"/>
                                          </p:val>
                                        </p:tav>
                                        <p:tav tm="100000">
                                          <p:val>
                                            <p:strVal val="#ppt_x"/>
                                          </p:val>
                                        </p:tav>
                                      </p:tavLst>
                                    </p:anim>
                                    <p:anim calcmode="lin" valueType="num">
                                      <p:cBhvr additive="base">
                                        <p:cTn id="12" dur="500" fill="hold"/>
                                        <p:tgtEl>
                                          <p:spTgt spid="68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52"/>
                                        </p:tgtEl>
                                        <p:attrNameLst>
                                          <p:attrName>style.visibility</p:attrName>
                                        </p:attrNameLst>
                                      </p:cBhvr>
                                      <p:to>
                                        <p:strVal val="visible"/>
                                      </p:to>
                                    </p:set>
                                    <p:anim calcmode="lin" valueType="num">
                                      <p:cBhvr additive="base">
                                        <p:cTn id="15" dur="500" fill="hold"/>
                                        <p:tgtEl>
                                          <p:spTgt spid="652"/>
                                        </p:tgtEl>
                                        <p:attrNameLst>
                                          <p:attrName>ppt_x</p:attrName>
                                        </p:attrNameLst>
                                      </p:cBhvr>
                                      <p:tavLst>
                                        <p:tav tm="0">
                                          <p:val>
                                            <p:strVal val="#ppt_x"/>
                                          </p:val>
                                        </p:tav>
                                        <p:tav tm="100000">
                                          <p:val>
                                            <p:strVal val="#ppt_x"/>
                                          </p:val>
                                        </p:tav>
                                      </p:tavLst>
                                    </p:anim>
                                    <p:anim calcmode="lin" valueType="num">
                                      <p:cBhvr additive="base">
                                        <p:cTn id="16" dur="500" fill="hold"/>
                                        <p:tgtEl>
                                          <p:spTgt spid="65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61"/>
                                        </p:tgtEl>
                                        <p:attrNameLst>
                                          <p:attrName>style.visibility</p:attrName>
                                        </p:attrNameLst>
                                      </p:cBhvr>
                                      <p:to>
                                        <p:strVal val="visible"/>
                                      </p:to>
                                    </p:set>
                                    <p:anim calcmode="lin" valueType="num">
                                      <p:cBhvr additive="base">
                                        <p:cTn id="19" dur="500" fill="hold"/>
                                        <p:tgtEl>
                                          <p:spTgt spid="661"/>
                                        </p:tgtEl>
                                        <p:attrNameLst>
                                          <p:attrName>ppt_x</p:attrName>
                                        </p:attrNameLst>
                                      </p:cBhvr>
                                      <p:tavLst>
                                        <p:tav tm="0">
                                          <p:val>
                                            <p:strVal val="#ppt_x"/>
                                          </p:val>
                                        </p:tav>
                                        <p:tav tm="100000">
                                          <p:val>
                                            <p:strVal val="#ppt_x"/>
                                          </p:val>
                                        </p:tav>
                                      </p:tavLst>
                                    </p:anim>
                                    <p:anim calcmode="lin" valueType="num">
                                      <p:cBhvr additive="base">
                                        <p:cTn id="20" dur="500" fill="hold"/>
                                        <p:tgtEl>
                                          <p:spTgt spid="6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77"/>
                                        </p:tgtEl>
                                        <p:attrNameLst>
                                          <p:attrName>style.visibility</p:attrName>
                                        </p:attrNameLst>
                                      </p:cBhvr>
                                      <p:to>
                                        <p:strVal val="visible"/>
                                      </p:to>
                                    </p:set>
                                    <p:anim calcmode="lin" valueType="num">
                                      <p:cBhvr additive="base">
                                        <p:cTn id="25" dur="500" fill="hold"/>
                                        <p:tgtEl>
                                          <p:spTgt spid="677"/>
                                        </p:tgtEl>
                                        <p:attrNameLst>
                                          <p:attrName>ppt_x</p:attrName>
                                        </p:attrNameLst>
                                      </p:cBhvr>
                                      <p:tavLst>
                                        <p:tav tm="0">
                                          <p:val>
                                            <p:strVal val="#ppt_x"/>
                                          </p:val>
                                        </p:tav>
                                        <p:tav tm="100000">
                                          <p:val>
                                            <p:strVal val="#ppt_x"/>
                                          </p:val>
                                        </p:tav>
                                      </p:tavLst>
                                    </p:anim>
                                    <p:anim calcmode="lin" valueType="num">
                                      <p:cBhvr additive="base">
                                        <p:cTn id="26" dur="500" fill="hold"/>
                                        <p:tgtEl>
                                          <p:spTgt spid="67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58"/>
                                        </p:tgtEl>
                                        <p:attrNameLst>
                                          <p:attrName>style.visibility</p:attrName>
                                        </p:attrNameLst>
                                      </p:cBhvr>
                                      <p:to>
                                        <p:strVal val="visible"/>
                                      </p:to>
                                    </p:set>
                                    <p:anim calcmode="lin" valueType="num">
                                      <p:cBhvr additive="base">
                                        <p:cTn id="29" dur="500" fill="hold"/>
                                        <p:tgtEl>
                                          <p:spTgt spid="658"/>
                                        </p:tgtEl>
                                        <p:attrNameLst>
                                          <p:attrName>ppt_x</p:attrName>
                                        </p:attrNameLst>
                                      </p:cBhvr>
                                      <p:tavLst>
                                        <p:tav tm="0">
                                          <p:val>
                                            <p:strVal val="#ppt_x"/>
                                          </p:val>
                                        </p:tav>
                                        <p:tav tm="100000">
                                          <p:val>
                                            <p:strVal val="#ppt_x"/>
                                          </p:val>
                                        </p:tav>
                                      </p:tavLst>
                                    </p:anim>
                                    <p:anim calcmode="lin" valueType="num">
                                      <p:cBhvr additive="base">
                                        <p:cTn id="30" dur="500" fill="hold"/>
                                        <p:tgtEl>
                                          <p:spTgt spid="65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53"/>
                                        </p:tgtEl>
                                        <p:attrNameLst>
                                          <p:attrName>style.visibility</p:attrName>
                                        </p:attrNameLst>
                                      </p:cBhvr>
                                      <p:to>
                                        <p:strVal val="visible"/>
                                      </p:to>
                                    </p:set>
                                    <p:anim calcmode="lin" valueType="num">
                                      <p:cBhvr additive="base">
                                        <p:cTn id="33" dur="500" fill="hold"/>
                                        <p:tgtEl>
                                          <p:spTgt spid="653"/>
                                        </p:tgtEl>
                                        <p:attrNameLst>
                                          <p:attrName>ppt_x</p:attrName>
                                        </p:attrNameLst>
                                      </p:cBhvr>
                                      <p:tavLst>
                                        <p:tav tm="0">
                                          <p:val>
                                            <p:strVal val="#ppt_x"/>
                                          </p:val>
                                        </p:tav>
                                        <p:tav tm="100000">
                                          <p:val>
                                            <p:strVal val="#ppt_x"/>
                                          </p:val>
                                        </p:tav>
                                      </p:tavLst>
                                    </p:anim>
                                    <p:anim calcmode="lin" valueType="num">
                                      <p:cBhvr additive="base">
                                        <p:cTn id="34" dur="500" fill="hold"/>
                                        <p:tgtEl>
                                          <p:spTgt spid="65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62"/>
                                        </p:tgtEl>
                                        <p:attrNameLst>
                                          <p:attrName>style.visibility</p:attrName>
                                        </p:attrNameLst>
                                      </p:cBhvr>
                                      <p:to>
                                        <p:strVal val="visible"/>
                                      </p:to>
                                    </p:set>
                                    <p:anim calcmode="lin" valueType="num">
                                      <p:cBhvr additive="base">
                                        <p:cTn id="37" dur="500" fill="hold"/>
                                        <p:tgtEl>
                                          <p:spTgt spid="662"/>
                                        </p:tgtEl>
                                        <p:attrNameLst>
                                          <p:attrName>ppt_x</p:attrName>
                                        </p:attrNameLst>
                                      </p:cBhvr>
                                      <p:tavLst>
                                        <p:tav tm="0">
                                          <p:val>
                                            <p:strVal val="#ppt_x"/>
                                          </p:val>
                                        </p:tav>
                                        <p:tav tm="100000">
                                          <p:val>
                                            <p:strVal val="#ppt_x"/>
                                          </p:val>
                                        </p:tav>
                                      </p:tavLst>
                                    </p:anim>
                                    <p:anim calcmode="lin" valueType="num">
                                      <p:cBhvr additive="base">
                                        <p:cTn id="38" dur="500" fill="hold"/>
                                        <p:tgtEl>
                                          <p:spTgt spid="66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59"/>
                                        </p:tgtEl>
                                        <p:attrNameLst>
                                          <p:attrName>style.visibility</p:attrName>
                                        </p:attrNameLst>
                                      </p:cBhvr>
                                      <p:to>
                                        <p:strVal val="visible"/>
                                      </p:to>
                                    </p:set>
                                    <p:anim calcmode="lin" valueType="num">
                                      <p:cBhvr additive="base">
                                        <p:cTn id="43" dur="500" fill="hold"/>
                                        <p:tgtEl>
                                          <p:spTgt spid="659"/>
                                        </p:tgtEl>
                                        <p:attrNameLst>
                                          <p:attrName>ppt_x</p:attrName>
                                        </p:attrNameLst>
                                      </p:cBhvr>
                                      <p:tavLst>
                                        <p:tav tm="0">
                                          <p:val>
                                            <p:strVal val="#ppt_x"/>
                                          </p:val>
                                        </p:tav>
                                        <p:tav tm="100000">
                                          <p:val>
                                            <p:strVal val="#ppt_x"/>
                                          </p:val>
                                        </p:tav>
                                      </p:tavLst>
                                    </p:anim>
                                    <p:anim calcmode="lin" valueType="num">
                                      <p:cBhvr additive="base">
                                        <p:cTn id="44" dur="500" fill="hold"/>
                                        <p:tgtEl>
                                          <p:spTgt spid="65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54"/>
                                        </p:tgtEl>
                                        <p:attrNameLst>
                                          <p:attrName>style.visibility</p:attrName>
                                        </p:attrNameLst>
                                      </p:cBhvr>
                                      <p:to>
                                        <p:strVal val="visible"/>
                                      </p:to>
                                    </p:set>
                                    <p:anim calcmode="lin" valueType="num">
                                      <p:cBhvr additive="base">
                                        <p:cTn id="47" dur="500" fill="hold"/>
                                        <p:tgtEl>
                                          <p:spTgt spid="654"/>
                                        </p:tgtEl>
                                        <p:attrNameLst>
                                          <p:attrName>ppt_x</p:attrName>
                                        </p:attrNameLst>
                                      </p:cBhvr>
                                      <p:tavLst>
                                        <p:tav tm="0">
                                          <p:val>
                                            <p:strVal val="#ppt_x"/>
                                          </p:val>
                                        </p:tav>
                                        <p:tav tm="100000">
                                          <p:val>
                                            <p:strVal val="#ppt_x"/>
                                          </p:val>
                                        </p:tav>
                                      </p:tavLst>
                                    </p:anim>
                                    <p:anim calcmode="lin" valueType="num">
                                      <p:cBhvr additive="base">
                                        <p:cTn id="48" dur="500" fill="hold"/>
                                        <p:tgtEl>
                                          <p:spTgt spid="65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63"/>
                                        </p:tgtEl>
                                        <p:attrNameLst>
                                          <p:attrName>style.visibility</p:attrName>
                                        </p:attrNameLst>
                                      </p:cBhvr>
                                      <p:to>
                                        <p:strVal val="visible"/>
                                      </p:to>
                                    </p:set>
                                    <p:anim calcmode="lin" valueType="num">
                                      <p:cBhvr additive="base">
                                        <p:cTn id="51" dur="500" fill="hold"/>
                                        <p:tgtEl>
                                          <p:spTgt spid="663"/>
                                        </p:tgtEl>
                                        <p:attrNameLst>
                                          <p:attrName>ppt_x</p:attrName>
                                        </p:attrNameLst>
                                      </p:cBhvr>
                                      <p:tavLst>
                                        <p:tav tm="0">
                                          <p:val>
                                            <p:strVal val="#ppt_x"/>
                                          </p:val>
                                        </p:tav>
                                        <p:tav tm="100000">
                                          <p:val>
                                            <p:strVal val="#ppt_x"/>
                                          </p:val>
                                        </p:tav>
                                      </p:tavLst>
                                    </p:anim>
                                    <p:anim calcmode="lin" valueType="num">
                                      <p:cBhvr additive="base">
                                        <p:cTn id="52" dur="500" fill="hold"/>
                                        <p:tgtEl>
                                          <p:spTgt spid="66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70"/>
                                        </p:tgtEl>
                                        <p:attrNameLst>
                                          <p:attrName>style.visibility</p:attrName>
                                        </p:attrNameLst>
                                      </p:cBhvr>
                                      <p:to>
                                        <p:strVal val="visible"/>
                                      </p:to>
                                    </p:set>
                                    <p:anim calcmode="lin" valueType="num">
                                      <p:cBhvr additive="base">
                                        <p:cTn id="55" dur="500" fill="hold"/>
                                        <p:tgtEl>
                                          <p:spTgt spid="670"/>
                                        </p:tgtEl>
                                        <p:attrNameLst>
                                          <p:attrName>ppt_x</p:attrName>
                                        </p:attrNameLst>
                                      </p:cBhvr>
                                      <p:tavLst>
                                        <p:tav tm="0">
                                          <p:val>
                                            <p:strVal val="#ppt_x"/>
                                          </p:val>
                                        </p:tav>
                                        <p:tav tm="100000">
                                          <p:val>
                                            <p:strVal val="#ppt_x"/>
                                          </p:val>
                                        </p:tav>
                                      </p:tavLst>
                                    </p:anim>
                                    <p:anim calcmode="lin" valueType="num">
                                      <p:cBhvr additive="base">
                                        <p:cTn id="56" dur="500" fill="hold"/>
                                        <p:tgtEl>
                                          <p:spTgt spid="67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60"/>
                                        </p:tgtEl>
                                        <p:attrNameLst>
                                          <p:attrName>style.visibility</p:attrName>
                                        </p:attrNameLst>
                                      </p:cBhvr>
                                      <p:to>
                                        <p:strVal val="visible"/>
                                      </p:to>
                                    </p:set>
                                    <p:anim calcmode="lin" valueType="num">
                                      <p:cBhvr additive="base">
                                        <p:cTn id="61" dur="500" fill="hold"/>
                                        <p:tgtEl>
                                          <p:spTgt spid="660"/>
                                        </p:tgtEl>
                                        <p:attrNameLst>
                                          <p:attrName>ppt_x</p:attrName>
                                        </p:attrNameLst>
                                      </p:cBhvr>
                                      <p:tavLst>
                                        <p:tav tm="0">
                                          <p:val>
                                            <p:strVal val="#ppt_x"/>
                                          </p:val>
                                        </p:tav>
                                        <p:tav tm="100000">
                                          <p:val>
                                            <p:strVal val="#ppt_x"/>
                                          </p:val>
                                        </p:tav>
                                      </p:tavLst>
                                    </p:anim>
                                    <p:anim calcmode="lin" valueType="num">
                                      <p:cBhvr additive="base">
                                        <p:cTn id="62" dur="500" fill="hold"/>
                                        <p:tgtEl>
                                          <p:spTgt spid="660"/>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65"/>
                                        </p:tgtEl>
                                        <p:attrNameLst>
                                          <p:attrName>style.visibility</p:attrName>
                                        </p:attrNameLst>
                                      </p:cBhvr>
                                      <p:to>
                                        <p:strVal val="visible"/>
                                      </p:to>
                                    </p:set>
                                    <p:anim calcmode="lin" valueType="num">
                                      <p:cBhvr additive="base">
                                        <p:cTn id="65" dur="500" fill="hold"/>
                                        <p:tgtEl>
                                          <p:spTgt spid="665"/>
                                        </p:tgtEl>
                                        <p:attrNameLst>
                                          <p:attrName>ppt_x</p:attrName>
                                        </p:attrNameLst>
                                      </p:cBhvr>
                                      <p:tavLst>
                                        <p:tav tm="0">
                                          <p:val>
                                            <p:strVal val="#ppt_x"/>
                                          </p:val>
                                        </p:tav>
                                        <p:tav tm="100000">
                                          <p:val>
                                            <p:strVal val="#ppt_x"/>
                                          </p:val>
                                        </p:tav>
                                      </p:tavLst>
                                    </p:anim>
                                    <p:anim calcmode="lin" valueType="num">
                                      <p:cBhvr additive="base">
                                        <p:cTn id="66" dur="500" fill="hold"/>
                                        <p:tgtEl>
                                          <p:spTgt spid="66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655"/>
                                        </p:tgtEl>
                                        <p:attrNameLst>
                                          <p:attrName>style.visibility</p:attrName>
                                        </p:attrNameLst>
                                      </p:cBhvr>
                                      <p:to>
                                        <p:strVal val="visible"/>
                                      </p:to>
                                    </p:set>
                                    <p:anim calcmode="lin" valueType="num">
                                      <p:cBhvr additive="base">
                                        <p:cTn id="69" dur="500" fill="hold"/>
                                        <p:tgtEl>
                                          <p:spTgt spid="655"/>
                                        </p:tgtEl>
                                        <p:attrNameLst>
                                          <p:attrName>ppt_x</p:attrName>
                                        </p:attrNameLst>
                                      </p:cBhvr>
                                      <p:tavLst>
                                        <p:tav tm="0">
                                          <p:val>
                                            <p:strVal val="#ppt_x"/>
                                          </p:val>
                                        </p:tav>
                                        <p:tav tm="100000">
                                          <p:val>
                                            <p:strVal val="#ppt_x"/>
                                          </p:val>
                                        </p:tav>
                                      </p:tavLst>
                                    </p:anim>
                                    <p:anim calcmode="lin" valueType="num">
                                      <p:cBhvr additive="base">
                                        <p:cTn id="70" dur="500" fill="hold"/>
                                        <p:tgtEl>
                                          <p:spTgt spid="655"/>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664"/>
                                        </p:tgtEl>
                                        <p:attrNameLst>
                                          <p:attrName>style.visibility</p:attrName>
                                        </p:attrNameLst>
                                      </p:cBhvr>
                                      <p:to>
                                        <p:strVal val="visible"/>
                                      </p:to>
                                    </p:set>
                                    <p:anim calcmode="lin" valueType="num">
                                      <p:cBhvr additive="base">
                                        <p:cTn id="73" dur="500" fill="hold"/>
                                        <p:tgtEl>
                                          <p:spTgt spid="664"/>
                                        </p:tgtEl>
                                        <p:attrNameLst>
                                          <p:attrName>ppt_x</p:attrName>
                                        </p:attrNameLst>
                                      </p:cBhvr>
                                      <p:tavLst>
                                        <p:tav tm="0">
                                          <p:val>
                                            <p:strVal val="#ppt_x"/>
                                          </p:val>
                                        </p:tav>
                                        <p:tav tm="100000">
                                          <p:val>
                                            <p:strVal val="#ppt_x"/>
                                          </p:val>
                                        </p:tav>
                                      </p:tavLst>
                                    </p:anim>
                                    <p:anim calcmode="lin" valueType="num">
                                      <p:cBhvr additive="base">
                                        <p:cTn id="74" dur="500" fill="hold"/>
                                        <p:tgtEl>
                                          <p:spTgt spid="6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 grpId="0"/>
      <p:bldP spid="653" grpId="0"/>
      <p:bldP spid="654" grpId="0"/>
      <p:bldP spid="655" grpId="0"/>
      <p:bldP spid="657" grpId="0" animBg="1"/>
      <p:bldP spid="658" grpId="0" animBg="1"/>
      <p:bldP spid="659" grpId="0" animBg="1"/>
      <p:bldP spid="66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720000" y="900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4.1.  Thống kê mô tả</a:t>
            </a:r>
            <a:endParaRPr dirty="0"/>
          </a:p>
        </p:txBody>
      </p:sp>
      <p:graphicFrame>
        <p:nvGraphicFramePr>
          <p:cNvPr id="2" name="Google Shape;300;p37">
            <a:extLst>
              <a:ext uri="{FF2B5EF4-FFF2-40B4-BE49-F238E27FC236}">
                <a16:creationId xmlns:a16="http://schemas.microsoft.com/office/drawing/2014/main" id="{131A6BFF-1730-5B0F-8AFC-4FAD14A678B8}"/>
              </a:ext>
            </a:extLst>
          </p:cNvPr>
          <p:cNvGraphicFramePr/>
          <p:nvPr>
            <p:extLst>
              <p:ext uri="{D42A27DB-BD31-4B8C-83A1-F6EECF244321}">
                <p14:modId xmlns:p14="http://schemas.microsoft.com/office/powerpoint/2010/main" val="182021119"/>
              </p:ext>
            </p:extLst>
          </p:nvPr>
        </p:nvGraphicFramePr>
        <p:xfrm>
          <a:off x="186454" y="925360"/>
          <a:ext cx="5061682" cy="3790006"/>
        </p:xfrm>
        <a:graphic>
          <a:graphicData uri="http://schemas.openxmlformats.org/drawingml/2006/table">
            <a:tbl>
              <a:tblPr>
                <a:noFill/>
                <a:tableStyleId>{331DCA7C-2ADC-43CC-987D-84C8590F8651}</a:tableStyleId>
              </a:tblPr>
              <a:tblGrid>
                <a:gridCol w="991851">
                  <a:extLst>
                    <a:ext uri="{9D8B030D-6E8A-4147-A177-3AD203B41FA5}">
                      <a16:colId xmlns:a16="http://schemas.microsoft.com/office/drawing/2014/main" val="20000"/>
                    </a:ext>
                  </a:extLst>
                </a:gridCol>
                <a:gridCol w="659567">
                  <a:extLst>
                    <a:ext uri="{9D8B030D-6E8A-4147-A177-3AD203B41FA5}">
                      <a16:colId xmlns:a16="http://schemas.microsoft.com/office/drawing/2014/main" val="20001"/>
                    </a:ext>
                  </a:extLst>
                </a:gridCol>
                <a:gridCol w="644577">
                  <a:extLst>
                    <a:ext uri="{9D8B030D-6E8A-4147-A177-3AD203B41FA5}">
                      <a16:colId xmlns:a16="http://schemas.microsoft.com/office/drawing/2014/main" val="1641813921"/>
                    </a:ext>
                  </a:extLst>
                </a:gridCol>
                <a:gridCol w="494676">
                  <a:extLst>
                    <a:ext uri="{9D8B030D-6E8A-4147-A177-3AD203B41FA5}">
                      <a16:colId xmlns:a16="http://schemas.microsoft.com/office/drawing/2014/main" val="3262132543"/>
                    </a:ext>
                  </a:extLst>
                </a:gridCol>
                <a:gridCol w="509665">
                  <a:extLst>
                    <a:ext uri="{9D8B030D-6E8A-4147-A177-3AD203B41FA5}">
                      <a16:colId xmlns:a16="http://schemas.microsoft.com/office/drawing/2014/main" val="1114103864"/>
                    </a:ext>
                  </a:extLst>
                </a:gridCol>
                <a:gridCol w="547141">
                  <a:extLst>
                    <a:ext uri="{9D8B030D-6E8A-4147-A177-3AD203B41FA5}">
                      <a16:colId xmlns:a16="http://schemas.microsoft.com/office/drawing/2014/main" val="4252552702"/>
                    </a:ext>
                  </a:extLst>
                </a:gridCol>
                <a:gridCol w="562132">
                  <a:extLst>
                    <a:ext uri="{9D8B030D-6E8A-4147-A177-3AD203B41FA5}">
                      <a16:colId xmlns:a16="http://schemas.microsoft.com/office/drawing/2014/main" val="3785536232"/>
                    </a:ext>
                  </a:extLst>
                </a:gridCol>
                <a:gridCol w="652073">
                  <a:extLst>
                    <a:ext uri="{9D8B030D-6E8A-4147-A177-3AD203B41FA5}">
                      <a16:colId xmlns:a16="http://schemas.microsoft.com/office/drawing/2014/main" val="871131557"/>
                    </a:ext>
                  </a:extLst>
                </a:gridCol>
              </a:tblGrid>
              <a:tr h="339088">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Biến</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mean</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std</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min</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Q1</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med</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Q3</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max</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412809">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targeted</a:t>
                      </a:r>
                      <a:r>
                        <a:rPr lang="vi-VN" sz="80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productivity</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0.73</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0.07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smv</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15.06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10.94</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2.90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3.94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15.26</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24.26</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54.56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294855">
                <a:tc>
                  <a:txBody>
                    <a:bodyPr/>
                    <a:lstStyle/>
                    <a:p>
                      <a:pPr marL="0" lvl="0" indent="0" algn="ctr" rtl="0">
                        <a:spcBef>
                          <a:spcPts val="0"/>
                        </a:spcBef>
                        <a:spcAft>
                          <a:spcPts val="0"/>
                        </a:spcAft>
                        <a:buNone/>
                      </a:pPr>
                      <a:r>
                        <a:rPr lang="vi-VN" sz="800" dirty="0" err="1">
                          <a:solidFill>
                            <a:schemeClr val="accent4">
                              <a:lumMod val="50000"/>
                            </a:schemeClr>
                          </a:solidFill>
                          <a:uFill>
                            <a:noFill/>
                          </a:uFill>
                          <a:latin typeface="Comfortaa Medium" pitchFamily="2" charset="0"/>
                          <a:ea typeface="Archivo Black"/>
                          <a:cs typeface="Archivo Black"/>
                          <a:sym typeface="Archivo Black"/>
                        </a:rPr>
                        <a:t>wip</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1069.04</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1414.80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773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983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1119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23122</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over_time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4567.46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3348.82</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1440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3960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6960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25920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incentive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38.21</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160.18</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3600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idle_time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12.71</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300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idle_men</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0.37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3.27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45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17431711"/>
                  </a:ext>
                </a:extLst>
              </a:tr>
              <a:tr h="412809">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no_of_style</a:t>
                      </a:r>
                      <a:r>
                        <a:rPr lang="vi-VN" sz="80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change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0.43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r h="330826">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no_of_workers</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34.61</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22.20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89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330851402"/>
                  </a:ext>
                </a:extLst>
              </a:tr>
              <a:tr h="412809">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actual</a:t>
                      </a:r>
                      <a:r>
                        <a:rPr lang="vi-VN" sz="80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productivity</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0.23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0.65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1.12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400988463"/>
                  </a:ext>
                </a:extLst>
              </a:tr>
            </a:tbl>
          </a:graphicData>
        </a:graphic>
      </p:graphicFrame>
      <p:graphicFrame>
        <p:nvGraphicFramePr>
          <p:cNvPr id="4" name="Google Shape;300;p37">
            <a:extLst>
              <a:ext uri="{FF2B5EF4-FFF2-40B4-BE49-F238E27FC236}">
                <a16:creationId xmlns:a16="http://schemas.microsoft.com/office/drawing/2014/main" id="{F5EBB50F-C34B-9D51-DF2A-0421410C68C7}"/>
              </a:ext>
            </a:extLst>
          </p:cNvPr>
          <p:cNvGraphicFramePr/>
          <p:nvPr>
            <p:extLst>
              <p:ext uri="{D42A27DB-BD31-4B8C-83A1-F6EECF244321}">
                <p14:modId xmlns:p14="http://schemas.microsoft.com/office/powerpoint/2010/main" val="2892922636"/>
              </p:ext>
            </p:extLst>
          </p:nvPr>
        </p:nvGraphicFramePr>
        <p:xfrm>
          <a:off x="5726243" y="1766154"/>
          <a:ext cx="3231303" cy="2108417"/>
        </p:xfrm>
        <a:graphic>
          <a:graphicData uri="http://schemas.openxmlformats.org/drawingml/2006/table">
            <a:tbl>
              <a:tblPr>
                <a:noFill/>
                <a:tableStyleId>{331DCA7C-2ADC-43CC-987D-84C8590F8651}</a:tableStyleId>
              </a:tblPr>
              <a:tblGrid>
                <a:gridCol w="936885">
                  <a:extLst>
                    <a:ext uri="{9D8B030D-6E8A-4147-A177-3AD203B41FA5}">
                      <a16:colId xmlns:a16="http://schemas.microsoft.com/office/drawing/2014/main" val="20000"/>
                    </a:ext>
                  </a:extLst>
                </a:gridCol>
                <a:gridCol w="775717">
                  <a:extLst>
                    <a:ext uri="{9D8B030D-6E8A-4147-A177-3AD203B41FA5}">
                      <a16:colId xmlns:a16="http://schemas.microsoft.com/office/drawing/2014/main" val="20001"/>
                    </a:ext>
                  </a:extLst>
                </a:gridCol>
                <a:gridCol w="812357">
                  <a:extLst>
                    <a:ext uri="{9D8B030D-6E8A-4147-A177-3AD203B41FA5}">
                      <a16:colId xmlns:a16="http://schemas.microsoft.com/office/drawing/2014/main" val="1641813921"/>
                    </a:ext>
                  </a:extLst>
                </a:gridCol>
                <a:gridCol w="706344">
                  <a:extLst>
                    <a:ext uri="{9D8B030D-6E8A-4147-A177-3AD203B41FA5}">
                      <a16:colId xmlns:a16="http://schemas.microsoft.com/office/drawing/2014/main" val="3262132543"/>
                    </a:ext>
                  </a:extLst>
                </a:gridCol>
              </a:tblGrid>
              <a:tr h="391109">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Biến</a:t>
                      </a:r>
                      <a:endParaRPr sz="1100" dirty="0">
                        <a:solidFill>
                          <a:schemeClr val="lt1"/>
                        </a:solidFill>
                        <a:latin typeface="Archivo Black"/>
                        <a:ea typeface="Archivo Black"/>
                        <a:cs typeface="Archivo Black"/>
                        <a:sym typeface="Archivo Black"/>
                      </a:endParaRPr>
                    </a:p>
                  </a:txBody>
                  <a:tcPr marL="56791" marR="56791" marT="56791" marB="56791"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100" dirty="0" err="1">
                          <a:solidFill>
                            <a:schemeClr val="bg1"/>
                          </a:solidFill>
                          <a:latin typeface="Archivo Black" pitchFamily="2" charset="0"/>
                          <a:ea typeface="Comfortaa Medium"/>
                          <a:cs typeface="Archivo Black" pitchFamily="2" charset="0"/>
                          <a:sym typeface="Comfortaa Medium"/>
                        </a:rPr>
                        <a:t>unique</a:t>
                      </a:r>
                      <a:endParaRPr sz="1100" dirty="0">
                        <a:solidFill>
                          <a:schemeClr val="bg1"/>
                        </a:solidFill>
                        <a:latin typeface="Archivo Black" pitchFamily="2" charset="0"/>
                        <a:ea typeface="Comfortaa Medium"/>
                        <a:cs typeface="Archivo Black" pitchFamily="2" charset="0"/>
                        <a:sym typeface="Comfortaa Medium"/>
                      </a:endParaRPr>
                    </a:p>
                  </a:txBody>
                  <a:tcPr marL="56791" marR="56791" marT="56791" marB="56791"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100" dirty="0" err="1">
                          <a:solidFill>
                            <a:schemeClr val="bg1"/>
                          </a:solidFill>
                          <a:latin typeface="Archivo Black" pitchFamily="2" charset="0"/>
                          <a:ea typeface="Comfortaa Medium"/>
                          <a:cs typeface="Archivo Black" pitchFamily="2" charset="0"/>
                          <a:sym typeface="Comfortaa Medium"/>
                        </a:rPr>
                        <a:t>top</a:t>
                      </a:r>
                      <a:endParaRPr sz="1100" dirty="0">
                        <a:solidFill>
                          <a:schemeClr val="bg1"/>
                        </a:solidFill>
                        <a:latin typeface="Archivo Black" pitchFamily="2" charset="0"/>
                        <a:ea typeface="Comfortaa Medium"/>
                        <a:cs typeface="Archivo Black" pitchFamily="2" charset="0"/>
                        <a:sym typeface="Comfortaa Medium"/>
                      </a:endParaRPr>
                    </a:p>
                  </a:txBody>
                  <a:tcPr marL="56791" marR="56791" marT="56791" marB="56791"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100" dirty="0" err="1">
                          <a:solidFill>
                            <a:schemeClr val="bg1"/>
                          </a:solidFill>
                          <a:latin typeface="Archivo Black" pitchFamily="2" charset="0"/>
                          <a:ea typeface="Comfortaa Medium"/>
                          <a:cs typeface="Archivo Black" pitchFamily="2" charset="0"/>
                          <a:sym typeface="Comfortaa Medium"/>
                        </a:rPr>
                        <a:t>freq</a:t>
                      </a:r>
                      <a:endParaRPr sz="1100" dirty="0">
                        <a:solidFill>
                          <a:schemeClr val="bg1"/>
                        </a:solidFill>
                        <a:latin typeface="Archivo Black" pitchFamily="2" charset="0"/>
                        <a:ea typeface="Comfortaa Medium"/>
                        <a:cs typeface="Archivo Black" pitchFamily="2" charset="0"/>
                        <a:sym typeface="Comfortaa Medium"/>
                      </a:endParaRPr>
                    </a:p>
                  </a:txBody>
                  <a:tcPr marL="56791" marR="56791" marT="56791" marB="56791"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493146">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quarter</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5</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Quarter1</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360</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408054">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department</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2</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sewing</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691</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408054">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day</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6</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Wednesday</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208</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408054">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team</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12</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Team8</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109</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E559A30D-F803-BEF5-1B39-DB918E111D10}"/>
              </a:ext>
            </a:extLst>
          </p:cNvPr>
          <p:cNvSpPr txBox="1"/>
          <p:nvPr/>
        </p:nvSpPr>
        <p:spPr>
          <a:xfrm>
            <a:off x="1728935" y="4731316"/>
            <a:ext cx="1976720" cy="369332"/>
          </a:xfrm>
          <a:prstGeom prst="rect">
            <a:avLst/>
          </a:prstGeom>
          <a:noFill/>
        </p:spPr>
        <p:txBody>
          <a:bodyPr wrap="square">
            <a:spAutoFit/>
          </a:bodyPr>
          <a:lstStyle/>
          <a:p>
            <a:pPr marL="0" lvl="0" indent="0" algn="ctr" rtl="0">
              <a:spcBef>
                <a:spcPts val="0"/>
              </a:spcBef>
              <a:spcAft>
                <a:spcPts val="1600"/>
              </a:spcAft>
              <a:buNone/>
            </a:pPr>
            <a:r>
              <a:rPr kumimoji="0" lang="vi-VN" sz="1800" b="0" i="0" u="none" strike="noStrike" kern="0" cap="none" spc="0" normalizeH="0" baseline="0" noProof="0" dirty="0">
                <a:ln>
                  <a:noFill/>
                </a:ln>
                <a:solidFill>
                  <a:schemeClr val="accent3">
                    <a:lumMod val="10000"/>
                  </a:schemeClr>
                </a:solidFill>
                <a:effectLst/>
                <a:uLnTx/>
                <a:uFillTx/>
                <a:latin typeface="Comfortaa Medium" pitchFamily="2" charset="0"/>
                <a:cs typeface="Archivo Black"/>
                <a:sym typeface="Archivo Black"/>
              </a:rPr>
              <a:t>Biến kiểu số</a:t>
            </a:r>
            <a:endParaRPr lang="en-US" sz="1800" dirty="0">
              <a:solidFill>
                <a:schemeClr val="accent3">
                  <a:lumMod val="10000"/>
                </a:schemeClr>
              </a:solidFill>
              <a:latin typeface="Comfortaa Medium" pitchFamily="2" charset="0"/>
            </a:endParaRPr>
          </a:p>
        </p:txBody>
      </p:sp>
      <p:sp>
        <p:nvSpPr>
          <p:cNvPr id="7" name="TextBox 6">
            <a:extLst>
              <a:ext uri="{FF2B5EF4-FFF2-40B4-BE49-F238E27FC236}">
                <a16:creationId xmlns:a16="http://schemas.microsoft.com/office/drawing/2014/main" id="{E821BB50-08DE-99D4-D723-91947785693A}"/>
              </a:ext>
            </a:extLst>
          </p:cNvPr>
          <p:cNvSpPr txBox="1"/>
          <p:nvPr/>
        </p:nvSpPr>
        <p:spPr>
          <a:xfrm>
            <a:off x="6039887" y="4730035"/>
            <a:ext cx="2604012" cy="369332"/>
          </a:xfrm>
          <a:prstGeom prst="rect">
            <a:avLst/>
          </a:prstGeom>
          <a:noFill/>
        </p:spPr>
        <p:txBody>
          <a:bodyPr wrap="square">
            <a:spAutoFit/>
          </a:bodyPr>
          <a:lstStyle/>
          <a:p>
            <a:pPr marL="0" lvl="0" indent="0" algn="ctr" rtl="0">
              <a:spcBef>
                <a:spcPts val="0"/>
              </a:spcBef>
              <a:spcAft>
                <a:spcPts val="1600"/>
              </a:spcAft>
              <a:buNone/>
            </a:pPr>
            <a:r>
              <a:rPr kumimoji="0" lang="vi-VN" sz="1800" b="0" i="0" u="none" strike="noStrike" kern="0" cap="none" spc="0" normalizeH="0" baseline="0" noProof="0" dirty="0">
                <a:ln>
                  <a:noFill/>
                </a:ln>
                <a:solidFill>
                  <a:schemeClr val="accent3">
                    <a:lumMod val="10000"/>
                  </a:schemeClr>
                </a:solidFill>
                <a:effectLst/>
                <a:uLnTx/>
                <a:uFillTx/>
                <a:latin typeface="Comfortaa Medium" pitchFamily="2" charset="0"/>
                <a:cs typeface="Archivo Black"/>
                <a:sym typeface="Archivo Black"/>
              </a:rPr>
              <a:t>Biến phân loại</a:t>
            </a:r>
            <a:endParaRPr lang="en-US" sz="1800" dirty="0">
              <a:solidFill>
                <a:schemeClr val="accent3">
                  <a:lumMod val="10000"/>
                </a:schemeClr>
              </a:solidFill>
              <a:latin typeface="Comfortaa Medium" pitchFamily="2" charset="0"/>
            </a:endParaRPr>
          </a:p>
        </p:txBody>
      </p:sp>
      <p:cxnSp>
        <p:nvCxnSpPr>
          <p:cNvPr id="12" name="Straight Connector 11">
            <a:extLst>
              <a:ext uri="{FF2B5EF4-FFF2-40B4-BE49-F238E27FC236}">
                <a16:creationId xmlns:a16="http://schemas.microsoft.com/office/drawing/2014/main" id="{C55D5373-B2A6-411B-92C9-6205EC47DE04}"/>
              </a:ext>
            </a:extLst>
          </p:cNvPr>
          <p:cNvCxnSpPr/>
          <p:nvPr/>
        </p:nvCxnSpPr>
        <p:spPr>
          <a:xfrm>
            <a:off x="5508885" y="779489"/>
            <a:ext cx="0" cy="4364011"/>
          </a:xfrm>
          <a:prstGeom prst="line">
            <a:avLst/>
          </a:prstGeom>
          <a:ln w="76200">
            <a:solidFill>
              <a:srgbClr val="4652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992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6DDF-0594-F16F-3E7E-9BF9F5E8C5F7}"/>
              </a:ext>
            </a:extLst>
          </p:cNvPr>
          <p:cNvSpPr>
            <a:spLocks noGrp="1"/>
          </p:cNvSpPr>
          <p:nvPr>
            <p:ph type="title"/>
          </p:nvPr>
        </p:nvSpPr>
        <p:spPr>
          <a:xfrm>
            <a:off x="408483" y="185549"/>
            <a:ext cx="7997251" cy="572700"/>
          </a:xfrm>
        </p:spPr>
        <p:txBody>
          <a:bodyPr/>
          <a:lstStyle/>
          <a:p>
            <a:r>
              <a:rPr lang="vi-VN" sz="3200" dirty="0"/>
              <a:t>4.2. Phân tích thăm dò biến mục tiêu</a:t>
            </a:r>
            <a:endParaRPr lang="en-US" sz="3200" dirty="0"/>
          </a:p>
        </p:txBody>
      </p:sp>
      <p:pic>
        <p:nvPicPr>
          <p:cNvPr id="1026" name="Picture 2">
            <a:extLst>
              <a:ext uri="{FF2B5EF4-FFF2-40B4-BE49-F238E27FC236}">
                <a16:creationId xmlns:a16="http://schemas.microsoft.com/office/drawing/2014/main" id="{7CC4A709-146B-A1E8-2081-CABFB1F2B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3626"/>
            <a:ext cx="5052317" cy="38582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1E2F3B-7BD8-569D-3CD5-59A83A6D4224}"/>
              </a:ext>
            </a:extLst>
          </p:cNvPr>
          <p:cNvSpPr txBox="1"/>
          <p:nvPr/>
        </p:nvSpPr>
        <p:spPr>
          <a:xfrm>
            <a:off x="408483" y="4767298"/>
            <a:ext cx="4163517" cy="261610"/>
          </a:xfrm>
          <a:prstGeom prst="rect">
            <a:avLst/>
          </a:prstGeom>
          <a:noFill/>
        </p:spPr>
        <p:txBody>
          <a:bodyPr wrap="square">
            <a:spAutoFit/>
          </a:bodyPr>
          <a:lstStyle/>
          <a:p>
            <a:pPr marL="0" lvl="0" indent="0" rtl="0">
              <a:spcBef>
                <a:spcPts val="0"/>
              </a:spcBef>
              <a:spcAft>
                <a:spcPts val="1600"/>
              </a:spcAft>
              <a:buNone/>
            </a:pPr>
            <a:r>
              <a:rPr lang="vi-VN" sz="1050" dirty="0">
                <a:solidFill>
                  <a:schemeClr val="accent4">
                    <a:lumMod val="50000"/>
                  </a:schemeClr>
                </a:solidFill>
                <a:latin typeface="Comfortaa Medium" pitchFamily="2" charset="0"/>
              </a:rPr>
              <a:t>KDE </a:t>
            </a:r>
            <a:r>
              <a:rPr lang="vi-VN" sz="1050" dirty="0" err="1">
                <a:solidFill>
                  <a:schemeClr val="accent4">
                    <a:lumMod val="50000"/>
                  </a:schemeClr>
                </a:solidFill>
                <a:latin typeface="Comfortaa Medium" pitchFamily="2" charset="0"/>
              </a:rPr>
              <a:t>plot</a:t>
            </a:r>
            <a:r>
              <a:rPr lang="vi-VN" sz="1050" dirty="0">
                <a:solidFill>
                  <a:schemeClr val="accent4">
                    <a:lumMod val="50000"/>
                  </a:schemeClr>
                </a:solidFill>
                <a:latin typeface="Comfortaa Medium" pitchFamily="2" charset="0"/>
              </a:rPr>
              <a:t> của biến mục tiêu ‘</a:t>
            </a:r>
            <a:r>
              <a:rPr lang="vi-VN" sz="1050" dirty="0" err="1">
                <a:solidFill>
                  <a:schemeClr val="accent4">
                    <a:lumMod val="50000"/>
                  </a:schemeClr>
                </a:solidFill>
                <a:latin typeface="Comfortaa Medium" pitchFamily="2" charset="0"/>
              </a:rPr>
              <a:t>actual_productivity</a:t>
            </a:r>
            <a:r>
              <a:rPr lang="vi-VN" sz="1050" dirty="0">
                <a:solidFill>
                  <a:schemeClr val="accent4">
                    <a:lumMod val="50000"/>
                  </a:schemeClr>
                </a:solidFill>
                <a:latin typeface="Comfortaa Medium" pitchFamily="2" charset="0"/>
              </a:rPr>
              <a:t>’</a:t>
            </a:r>
            <a:endParaRPr lang="en-US" sz="1050" dirty="0">
              <a:solidFill>
                <a:schemeClr val="accent4">
                  <a:lumMod val="50000"/>
                </a:schemeClr>
              </a:solidFill>
              <a:latin typeface="Comfortaa Medium" pitchFamily="2" charset="0"/>
            </a:endParaRPr>
          </a:p>
        </p:txBody>
      </p:sp>
      <p:sp>
        <p:nvSpPr>
          <p:cNvPr id="4" name="Google Shape;652;p53">
            <a:extLst>
              <a:ext uri="{FF2B5EF4-FFF2-40B4-BE49-F238E27FC236}">
                <a16:creationId xmlns:a16="http://schemas.microsoft.com/office/drawing/2014/main" id="{CD56BEF3-3755-B81C-5DAE-A6D6CCDDFF82}"/>
              </a:ext>
            </a:extLst>
          </p:cNvPr>
          <p:cNvSpPr txBox="1"/>
          <p:nvPr/>
        </p:nvSpPr>
        <p:spPr>
          <a:xfrm>
            <a:off x="5325000" y="919819"/>
            <a:ext cx="3466730" cy="479687"/>
          </a:xfrm>
          <a:prstGeom prst="rect">
            <a:avLst/>
          </a:prstGeom>
          <a:noFill/>
          <a:ln>
            <a:noFill/>
          </a:ln>
        </p:spPr>
        <p:txBody>
          <a:bodyPr spcFirstLastPara="1" wrap="square" lIns="91425" tIns="91425" rIns="91425" bIns="91425" anchor="ctr" anchorCtr="0">
            <a:noAutofit/>
          </a:bodyPr>
          <a:lstStyle/>
          <a:p>
            <a:pPr lvl="0" algn="just" rtl="0">
              <a:spcBef>
                <a:spcPts val="0"/>
              </a:spcBef>
              <a:spcAft>
                <a:spcPts val="0"/>
              </a:spcAft>
            </a:pPr>
            <a:r>
              <a:rPr lang="vi-VN" dirty="0">
                <a:solidFill>
                  <a:schemeClr val="tx2">
                    <a:lumMod val="50000"/>
                  </a:schemeClr>
                </a:solidFill>
                <a:latin typeface="Comfortaa Medium"/>
                <a:ea typeface="Comfortaa Medium"/>
                <a:cs typeface="Comfortaa Medium"/>
                <a:sym typeface="Comfortaa Medium"/>
              </a:rPr>
              <a:t>- </a:t>
            </a:r>
            <a:r>
              <a:rPr lang="vi-VN" dirty="0" err="1">
                <a:solidFill>
                  <a:schemeClr val="tx2">
                    <a:lumMod val="50000"/>
                  </a:schemeClr>
                </a:solidFill>
                <a:latin typeface="Comfortaa Medium"/>
                <a:ea typeface="Comfortaa Medium"/>
                <a:cs typeface="Comfortaa Medium"/>
                <a:sym typeface="Comfortaa Medium"/>
              </a:rPr>
              <a:t>Skewness</a:t>
            </a:r>
            <a:r>
              <a:rPr lang="vi-VN" dirty="0">
                <a:solidFill>
                  <a:schemeClr val="tx2">
                    <a:lumMod val="50000"/>
                  </a:schemeClr>
                </a:solidFill>
                <a:latin typeface="Comfortaa Medium"/>
                <a:ea typeface="Comfortaa Medium"/>
                <a:cs typeface="Comfortaa Medium"/>
                <a:sym typeface="Comfortaa Medium"/>
              </a:rPr>
              <a:t> = -0.8 &lt; 0: biến lệch trái</a:t>
            </a:r>
          </a:p>
        </p:txBody>
      </p:sp>
      <p:sp>
        <p:nvSpPr>
          <p:cNvPr id="5" name="Google Shape;652;p53">
            <a:extLst>
              <a:ext uri="{FF2B5EF4-FFF2-40B4-BE49-F238E27FC236}">
                <a16:creationId xmlns:a16="http://schemas.microsoft.com/office/drawing/2014/main" id="{F3324CB9-92D6-4CC3-6900-0C5D8C14DCAA}"/>
              </a:ext>
            </a:extLst>
          </p:cNvPr>
          <p:cNvSpPr txBox="1"/>
          <p:nvPr/>
        </p:nvSpPr>
        <p:spPr>
          <a:xfrm>
            <a:off x="5325001" y="1561077"/>
            <a:ext cx="3466730" cy="934785"/>
          </a:xfrm>
          <a:prstGeom prst="rect">
            <a:avLst/>
          </a:prstGeom>
          <a:noFill/>
          <a:ln>
            <a:noFill/>
          </a:ln>
        </p:spPr>
        <p:txBody>
          <a:bodyPr spcFirstLastPara="1" wrap="square" lIns="91425" tIns="91425" rIns="91425" bIns="91425" anchor="ctr" anchorCtr="0">
            <a:noAutofit/>
          </a:bodyPr>
          <a:lstStyle/>
          <a:p>
            <a:pPr lvl="0" algn="just" rtl="0">
              <a:lnSpc>
                <a:spcPct val="150000"/>
              </a:lnSpc>
              <a:spcBef>
                <a:spcPts val="0"/>
              </a:spcBef>
              <a:spcAft>
                <a:spcPts val="0"/>
              </a:spcAft>
            </a:pPr>
            <a:r>
              <a:rPr lang="vi-VN" dirty="0">
                <a:solidFill>
                  <a:schemeClr val="tx2">
                    <a:lumMod val="50000"/>
                  </a:schemeClr>
                </a:solidFill>
                <a:latin typeface="Comfortaa Medium"/>
                <a:ea typeface="Comfortaa Medium"/>
                <a:cs typeface="Comfortaa Medium"/>
                <a:sym typeface="Comfortaa Medium"/>
              </a:rPr>
              <a:t>- </a:t>
            </a:r>
            <a:r>
              <a:rPr lang="vi-VN" dirty="0" err="1">
                <a:solidFill>
                  <a:schemeClr val="tx2">
                    <a:lumMod val="50000"/>
                  </a:schemeClr>
                </a:solidFill>
                <a:latin typeface="Comfortaa Medium"/>
                <a:ea typeface="Comfortaa Medium"/>
                <a:cs typeface="Comfortaa Medium"/>
                <a:sym typeface="Comfortaa Medium"/>
              </a:rPr>
              <a:t>Kurtosis</a:t>
            </a:r>
            <a:r>
              <a:rPr lang="vi-VN" dirty="0">
                <a:solidFill>
                  <a:schemeClr val="tx2">
                    <a:lumMod val="50000"/>
                  </a:schemeClr>
                </a:solidFill>
                <a:latin typeface="Comfortaa Medium"/>
                <a:ea typeface="Comfortaa Medium"/>
                <a:cs typeface="Comfortaa Medium"/>
                <a:sym typeface="Comfortaa Medium"/>
              </a:rPr>
              <a:t> = 0.33 &lt; 3: biến có đỉnh thấp hơn phân phối chuẩn, ít bị ảnh hưởng của giá trị ngoại lệ</a:t>
            </a:r>
          </a:p>
        </p:txBody>
      </p:sp>
    </p:spTree>
    <p:extLst>
      <p:ext uri="{BB962C8B-B14F-4D97-AF65-F5344CB8AC3E}">
        <p14:creationId xmlns:p14="http://schemas.microsoft.com/office/powerpoint/2010/main" val="110886531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127416" y="1222190"/>
            <a:ext cx="2474693" cy="2699119"/>
          </a:xfrm>
        </p:spPr>
        <p:txBody>
          <a:bodyPr anchor="ctr"/>
          <a:lstStyle/>
          <a:p>
            <a:r>
              <a:rPr lang="vi-VN" sz="3200" dirty="0"/>
              <a:t>4.2 </a:t>
            </a:r>
            <a:br>
              <a:rPr lang="vi-VN" sz="3200" dirty="0"/>
            </a:br>
            <a:r>
              <a:rPr lang="vi-VN" sz="3200" dirty="0"/>
              <a:t>Phân tích thăm dò thuộc tính kiểu số</a:t>
            </a:r>
            <a:endParaRPr lang="en-US" sz="3200" dirty="0"/>
          </a:p>
        </p:txBody>
      </p:sp>
      <p:sp>
        <p:nvSpPr>
          <p:cNvPr id="7" name="TextBox 6">
            <a:extLst>
              <a:ext uri="{FF2B5EF4-FFF2-40B4-BE49-F238E27FC236}">
                <a16:creationId xmlns:a16="http://schemas.microsoft.com/office/drawing/2014/main" id="{F07DF4F7-C256-5C57-4FAA-09FCF1833CA3}"/>
              </a:ext>
            </a:extLst>
          </p:cNvPr>
          <p:cNvSpPr txBox="1"/>
          <p:nvPr/>
        </p:nvSpPr>
        <p:spPr>
          <a:xfrm>
            <a:off x="3469196" y="108647"/>
            <a:ext cx="5181601" cy="261610"/>
          </a:xfrm>
          <a:prstGeom prst="rect">
            <a:avLst/>
          </a:prstGeom>
          <a:noFill/>
        </p:spPr>
        <p:txBody>
          <a:bodyPr wrap="square">
            <a:spAutoFit/>
          </a:bodyPr>
          <a:lstStyle/>
          <a:p>
            <a:pPr marL="0" lvl="0" indent="0" algn="ctr" rtl="0">
              <a:spcBef>
                <a:spcPts val="0"/>
              </a:spcBef>
              <a:spcAft>
                <a:spcPts val="1600"/>
              </a:spcAft>
              <a:buNone/>
            </a:pPr>
            <a:r>
              <a:rPr lang="vi-VN" sz="1050" dirty="0">
                <a:solidFill>
                  <a:schemeClr val="accent4">
                    <a:lumMod val="50000"/>
                  </a:schemeClr>
                </a:solidFill>
                <a:latin typeface="Comfortaa Medium" pitchFamily="2" charset="0"/>
              </a:rPr>
              <a:t>Hình 1</a:t>
            </a:r>
            <a:r>
              <a:rPr lang="en-US" sz="1050" dirty="0">
                <a:solidFill>
                  <a:schemeClr val="accent4">
                    <a:lumMod val="50000"/>
                  </a:schemeClr>
                </a:solidFill>
                <a:latin typeface="Comfortaa Medium" pitchFamily="2" charset="0"/>
              </a:rPr>
              <a:t>.</a:t>
            </a:r>
            <a:r>
              <a:rPr lang="vi-VN" sz="1050" dirty="0">
                <a:solidFill>
                  <a:schemeClr val="accent4">
                    <a:lumMod val="50000"/>
                  </a:schemeClr>
                </a:solidFill>
                <a:latin typeface="Comfortaa Medium" pitchFamily="2" charset="0"/>
              </a:rPr>
              <a:t> Mức độ tương quan giữa các biến kiểu số</a:t>
            </a:r>
            <a:endParaRPr lang="en-US" sz="1050" dirty="0">
              <a:solidFill>
                <a:schemeClr val="accent4">
                  <a:lumMod val="50000"/>
                </a:schemeClr>
              </a:solidFill>
              <a:latin typeface="Comfortaa Medium" pitchFamily="2" charset="0"/>
            </a:endParaRPr>
          </a:p>
        </p:txBody>
      </p:sp>
      <p:pic>
        <p:nvPicPr>
          <p:cNvPr id="3" name="Picture 2">
            <a:extLst>
              <a:ext uri="{FF2B5EF4-FFF2-40B4-BE49-F238E27FC236}">
                <a16:creationId xmlns:a16="http://schemas.microsoft.com/office/drawing/2014/main" id="{D523F571-CA21-18B2-E78D-DB2B659FF0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4085" y="370257"/>
            <a:ext cx="4911817" cy="4058618"/>
          </a:xfrm>
          <a:prstGeom prst="rect">
            <a:avLst/>
          </a:prstGeom>
          <a:noFill/>
          <a:ln>
            <a:noFill/>
          </a:ln>
        </p:spPr>
      </p:pic>
      <p:sp>
        <p:nvSpPr>
          <p:cNvPr id="4" name="TextBox 3">
            <a:extLst>
              <a:ext uri="{FF2B5EF4-FFF2-40B4-BE49-F238E27FC236}">
                <a16:creationId xmlns:a16="http://schemas.microsoft.com/office/drawing/2014/main" id="{96909F8C-FFC2-7533-EC47-747183899A13}"/>
              </a:ext>
            </a:extLst>
          </p:cNvPr>
          <p:cNvSpPr txBox="1"/>
          <p:nvPr/>
        </p:nvSpPr>
        <p:spPr>
          <a:xfrm>
            <a:off x="3469194" y="4527021"/>
            <a:ext cx="5181601" cy="461665"/>
          </a:xfrm>
          <a:prstGeom prst="rect">
            <a:avLst/>
          </a:prstGeom>
          <a:noFill/>
        </p:spPr>
        <p:txBody>
          <a:bodyPr wrap="square">
            <a:spAutoFit/>
          </a:bodyPr>
          <a:lstStyle/>
          <a:p>
            <a:pPr marL="0" lvl="0" indent="0" algn="just" rtl="0">
              <a:spcBef>
                <a:spcPts val="0"/>
              </a:spcBef>
              <a:spcAft>
                <a:spcPts val="1600"/>
              </a:spcAft>
              <a:buNone/>
            </a:pPr>
            <a:r>
              <a:rPr lang="vi-VN" sz="1200" dirty="0">
                <a:solidFill>
                  <a:schemeClr val="accent4">
                    <a:lumMod val="50000"/>
                  </a:schemeClr>
                </a:solidFill>
                <a:latin typeface="Comfortaa Medium" pitchFamily="2" charset="0"/>
              </a:rPr>
              <a:t>Nhận xét: Chỉ có biến ‘</a:t>
            </a:r>
            <a:r>
              <a:rPr lang="vi-VN" sz="1200" dirty="0" err="1">
                <a:solidFill>
                  <a:schemeClr val="accent4">
                    <a:lumMod val="50000"/>
                  </a:schemeClr>
                </a:solidFill>
                <a:latin typeface="Comfortaa Medium" pitchFamily="2" charset="0"/>
              </a:rPr>
              <a:t>targeted_productivity</a:t>
            </a:r>
            <a:r>
              <a:rPr lang="vi-VN" sz="1200" dirty="0">
                <a:solidFill>
                  <a:schemeClr val="accent4">
                    <a:lumMod val="50000"/>
                  </a:schemeClr>
                </a:solidFill>
                <a:latin typeface="Comfortaa Medium" pitchFamily="2" charset="0"/>
              </a:rPr>
              <a:t>’ có tương quan yếu với biến </a:t>
            </a:r>
            <a:r>
              <a:rPr lang="vi-VN" sz="1200" dirty="0" err="1">
                <a:solidFill>
                  <a:schemeClr val="accent4">
                    <a:lumMod val="50000"/>
                  </a:schemeClr>
                </a:solidFill>
                <a:latin typeface="Comfortaa Medium" pitchFamily="2" charset="0"/>
              </a:rPr>
              <a:t>target</a:t>
            </a:r>
            <a:r>
              <a:rPr lang="vi-VN" sz="1200" dirty="0">
                <a:solidFill>
                  <a:schemeClr val="accent4">
                    <a:lumMod val="50000"/>
                  </a:schemeClr>
                </a:solidFill>
                <a:latin typeface="Comfortaa Medium" pitchFamily="2" charset="0"/>
              </a:rPr>
              <a:t> ‘</a:t>
            </a:r>
            <a:r>
              <a:rPr lang="vi-VN" sz="1200" dirty="0" err="1">
                <a:solidFill>
                  <a:schemeClr val="accent4">
                    <a:lumMod val="50000"/>
                  </a:schemeClr>
                </a:solidFill>
                <a:latin typeface="Comfortaa Medium" pitchFamily="2" charset="0"/>
              </a:rPr>
              <a:t>actual_productivity</a:t>
            </a:r>
            <a:r>
              <a:rPr lang="vi-VN" sz="1200" dirty="0">
                <a:solidFill>
                  <a:schemeClr val="accent4">
                    <a:lumMod val="50000"/>
                  </a:schemeClr>
                </a:solidFill>
                <a:latin typeface="Comfortaa Medium" pitchFamily="2" charset="0"/>
              </a:rPr>
              <a:t>’</a:t>
            </a:r>
            <a:endParaRPr lang="en-US" sz="1200" dirty="0">
              <a:solidFill>
                <a:schemeClr val="accent4">
                  <a:lumMod val="50000"/>
                </a:schemeClr>
              </a:solidFill>
              <a:latin typeface="Comfortaa Medium" pitchFamily="2" charset="0"/>
            </a:endParaRPr>
          </a:p>
        </p:txBody>
      </p:sp>
    </p:spTree>
    <p:extLst>
      <p:ext uri="{BB962C8B-B14F-4D97-AF65-F5344CB8AC3E}">
        <p14:creationId xmlns:p14="http://schemas.microsoft.com/office/powerpoint/2010/main" val="40066291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Latin America Fiscal Policy Thesis Defense by Slidesgo">
  <a:themeElements>
    <a:clrScheme name="Simple Light">
      <a:dk1>
        <a:srgbClr val="4652BE"/>
      </a:dk1>
      <a:lt1>
        <a:srgbClr val="FFFFFF"/>
      </a:lt1>
      <a:dk2>
        <a:srgbClr val="D5C857"/>
      </a:dk2>
      <a:lt2>
        <a:srgbClr val="666666"/>
      </a:lt2>
      <a:accent1>
        <a:srgbClr val="C3B9CF"/>
      </a:accent1>
      <a:accent2>
        <a:srgbClr val="B6ADBE"/>
      </a:accent2>
      <a:accent3>
        <a:srgbClr val="EFEFEF"/>
      </a:accent3>
      <a:accent4>
        <a:srgbClr val="2E3B89"/>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1075</Words>
  <Application>Microsoft Office PowerPoint</Application>
  <PresentationFormat>On-screen Show (16:9)</PresentationFormat>
  <Paragraphs>272</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Archivo</vt:lpstr>
      <vt:lpstr>Archivo Black</vt:lpstr>
      <vt:lpstr>Arial</vt:lpstr>
      <vt:lpstr>Bebas Neue</vt:lpstr>
      <vt:lpstr>Comfortaa Medium</vt:lpstr>
      <vt:lpstr>Comfortaa SemiBold</vt:lpstr>
      <vt:lpstr>PT Sans</vt:lpstr>
      <vt:lpstr>Latin America Fiscal Policy Thesis Defense by Slidesgo</vt:lpstr>
      <vt:lpstr>Đề tài: Phân tích và dự đoán năng suất lao động của công nhân trong ngành công nghiệp may mặc</vt:lpstr>
      <vt:lpstr>OUTLINE</vt:lpstr>
      <vt:lpstr>1. Giới thiệu</vt:lpstr>
      <vt:lpstr>15 thuộc tính</vt:lpstr>
      <vt:lpstr>2.  Bộ dữ liệu</vt:lpstr>
      <vt:lpstr>3. Tiền xử lý</vt:lpstr>
      <vt:lpstr>4.1.  Thống kê mô tả</vt:lpstr>
      <vt:lpstr>4.2. Phân tích thăm dò biến mục tiêu</vt:lpstr>
      <vt:lpstr>4.2  Phân tích thăm dò thuộc tính kiểu số</vt:lpstr>
      <vt:lpstr>PowerPoint Presentation</vt:lpstr>
      <vt:lpstr>5. Mô hình</vt:lpstr>
      <vt:lpstr>5. Mô hình</vt:lpstr>
      <vt:lpstr>5. Mô hình</vt:lpstr>
      <vt:lpstr>6. 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VÀ DỰ ĐOÁN NĂNG SUẤT LAO ĐỘNG CỦA CÔNG NHÂN TRONG NGÀNH CÔNG NGHIỆP MAY MẶC Latin America Fiscal Policy Thesis Defense</dc:title>
  <cp:lastModifiedBy>Nguyễn Minh Tâm</cp:lastModifiedBy>
  <cp:revision>1</cp:revision>
  <dcterms:modified xsi:type="dcterms:W3CDTF">2022-12-22T04:39:50Z</dcterms:modified>
</cp:coreProperties>
</file>