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4C3635-2254-4BFF-BEEC-F0EB999F2515}" type="datetimeFigureOut">
              <a:rPr lang="en-US" smtClean="0"/>
              <a:t>5/5/2021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452CCD-79EC-4D0F-8D28-AB64BE09D46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452CCD-79EC-4D0F-8D28-AB64BE09D46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8F1FE2-F52D-4259-91C9-DF0EDA01F5FA}"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3EDCE-CABB-48AD-81F9-450A84E6ED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F1FE2-F52D-4259-91C9-DF0EDA01F5FA}"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3EDCE-CABB-48AD-81F9-450A84E6ED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F1FE2-F52D-4259-91C9-DF0EDA01F5FA}"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3EDCE-CABB-48AD-81F9-450A84E6ED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F1FE2-F52D-4259-91C9-DF0EDA01F5FA}"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3EDCE-CABB-48AD-81F9-450A84E6ED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F1FE2-F52D-4259-91C9-DF0EDA01F5FA}"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3EDCE-CABB-48AD-81F9-450A84E6ED8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8F1FE2-F52D-4259-91C9-DF0EDA01F5FA}"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3EDCE-CABB-48AD-81F9-450A84E6ED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8F1FE2-F52D-4259-91C9-DF0EDA01F5FA}"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D3EDCE-CABB-48AD-81F9-450A84E6ED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8F1FE2-F52D-4259-91C9-DF0EDA01F5FA}"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D3EDCE-CABB-48AD-81F9-450A84E6ED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F1FE2-F52D-4259-91C9-DF0EDA01F5FA}"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D3EDCE-CABB-48AD-81F9-450A84E6ED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F1FE2-F52D-4259-91C9-DF0EDA01F5FA}"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3EDCE-CABB-48AD-81F9-450A84E6ED8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F1FE2-F52D-4259-91C9-DF0EDA01F5FA}"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3EDCE-CABB-48AD-81F9-450A84E6ED8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F1FE2-F52D-4259-91C9-DF0EDA01F5FA}" type="datetimeFigureOut">
              <a:rPr lang="en-US" smtClean="0"/>
              <a:t>5/5/2021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3EDCE-CABB-48AD-81F9-450A84E6ED8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6.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FF0000"/>
                </a:solidFill>
              </a:rPr>
              <a:t>Tiết 62-63:TÌM HIỂU 1 SỐ </a:t>
            </a:r>
            <a:r>
              <a:rPr lang="en-US" dirty="0" smtClean="0">
                <a:solidFill>
                  <a:srgbClr val="FF0000"/>
                </a:solidFill>
              </a:rPr>
              <a:t>ĐỘNG VẬT CÓ TẦM QUAN TRỌNG TRONG KINH TẾ ĐỊA PHƯƠNG</a:t>
            </a:r>
            <a:endParaRPr lang="en-US" dirty="0">
              <a:solidFill>
                <a:srgbClr val="FF0000"/>
              </a:solidFill>
            </a:endParaRPr>
          </a:p>
        </p:txBody>
      </p:sp>
      <p:sp>
        <p:nvSpPr>
          <p:cNvPr id="3" name="Subtitle 2"/>
          <p:cNvSpPr>
            <a:spLocks noGrp="1"/>
          </p:cNvSpPr>
          <p:nvPr>
            <p:ph type="subTitle" idx="1"/>
          </p:nvPr>
        </p:nvSpPr>
        <p:spPr>
          <a:xfrm flipV="1">
            <a:off x="762000" y="5791200"/>
            <a:ext cx="7924800" cy="1371600"/>
          </a:xfrm>
        </p:spPr>
        <p:txBody>
          <a:bodyPr/>
          <a:lstStyle/>
          <a:p>
            <a:endParaRPr lang="en-US" dirty="0"/>
          </a:p>
        </p:txBody>
      </p:sp>
    </p:spTree>
  </p:cSld>
  <p:clrMapOvr>
    <a:masterClrMapping/>
  </p:clrMapOvr>
  <p:transition advTm="5000">
    <p:dissolve/>
    <p:sndAc>
      <p:stSnd>
        <p:snd r:embed="rId3" name="camera.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28600" y="228600"/>
            <a:ext cx="8686800" cy="6400800"/>
          </a:xfrm>
        </p:spPr>
        <p:txBody>
          <a:bodyPr>
            <a:normAutofit fontScale="70000" lnSpcReduction="20000"/>
          </a:bodyPr>
          <a:lstStyle/>
          <a:p>
            <a:r>
              <a:rPr lang="en-US" dirty="0">
                <a:solidFill>
                  <a:srgbClr val="FF0000"/>
                </a:solidFill>
              </a:rPr>
              <a:t>I,  Điều kiện sống và tập tính sinh học</a:t>
            </a:r>
          </a:p>
          <a:p>
            <a:r>
              <a:rPr lang="en-US" dirty="0">
                <a:solidFill>
                  <a:srgbClr val="FF0000"/>
                </a:solidFill>
              </a:rPr>
              <a:t>a, Điều kiện sống</a:t>
            </a:r>
          </a:p>
          <a:p>
            <a:r>
              <a:rPr lang="en-US" dirty="0"/>
              <a:t>-sống ở nơi ẩm ướt</a:t>
            </a:r>
          </a:p>
          <a:p>
            <a:r>
              <a:rPr lang="en-US" dirty="0"/>
              <a:t>-có đầy đủ nguồn thức ăn,nước uống</a:t>
            </a:r>
          </a:p>
          <a:p>
            <a:r>
              <a:rPr lang="en-US" dirty="0"/>
              <a:t>-không được quá nóng hay quá lạnh</a:t>
            </a:r>
          </a:p>
          <a:p>
            <a:r>
              <a:rPr lang="en-US" dirty="0"/>
              <a:t>-chuồng không được quá bẩn(vì có thể chứa nhiều mầm bệnh gây hại cho lợn)</a:t>
            </a:r>
          </a:p>
          <a:p>
            <a:r>
              <a:rPr lang="en-US" dirty="0"/>
              <a:t>*Có hai hình thức chăn nuôi lợn</a:t>
            </a:r>
          </a:p>
          <a:p>
            <a:r>
              <a:rPr lang="en-US" dirty="0"/>
              <a:t>-chăn nuôi trong chuồng </a:t>
            </a:r>
          </a:p>
          <a:p>
            <a:r>
              <a:rPr lang="en-US" dirty="0"/>
              <a:t>  </a:t>
            </a:r>
          </a:p>
          <a:p>
            <a:r>
              <a:rPr lang="en-US" dirty="0"/>
              <a:t>-chăn thả</a:t>
            </a:r>
          </a:p>
          <a:p>
            <a:r>
              <a:rPr lang="en-US" dirty="0"/>
              <a:t> </a:t>
            </a:r>
          </a:p>
          <a:p>
            <a:r>
              <a:rPr lang="en-US" dirty="0">
                <a:solidFill>
                  <a:srgbClr val="FF0000"/>
                </a:solidFill>
              </a:rPr>
              <a:t>b,Tập tính sinh học</a:t>
            </a:r>
          </a:p>
          <a:p>
            <a:r>
              <a:rPr lang="en-US" dirty="0"/>
              <a:t>-có khả năng sản xuất cao</a:t>
            </a:r>
          </a:p>
          <a:p>
            <a:r>
              <a:rPr lang="en-US" dirty="0"/>
              <a:t>-là động vật ăn tạp và chịu kham khổ tốt</a:t>
            </a:r>
          </a:p>
          <a:p>
            <a:r>
              <a:rPr lang="en-US" dirty="0"/>
              <a:t>-có khả năng thích nghi cao </a:t>
            </a:r>
          </a:p>
          <a:p>
            <a:r>
              <a:rPr lang="en-US" dirty="0"/>
              <a:t>-là loại vật nuôi dễ huấn luyện </a:t>
            </a:r>
          </a:p>
          <a:p>
            <a:r>
              <a:rPr lang="en-US" dirty="0"/>
              <a:t> </a:t>
            </a:r>
          </a:p>
          <a:p>
            <a:endParaRPr lang="en-US" dirty="0"/>
          </a:p>
        </p:txBody>
      </p:sp>
    </p:spTree>
  </p:cSld>
  <p:clrMapOvr>
    <a:masterClrMapping/>
  </p:clrMapOvr>
  <p:transition>
    <p:wedge/>
    <p:sndAc>
      <p:stSnd>
        <p:snd r:embed="rId2" name="arrow.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33600"/>
            <a:ext cx="8458200" cy="4343400"/>
          </a:xfrm>
        </p:spPr>
        <p:txBody>
          <a:bodyPr>
            <a:normAutofit/>
          </a:bodyPr>
          <a:lstStyle/>
          <a:p>
            <a:endParaRPr lang="en-US" dirty="0"/>
          </a:p>
        </p:txBody>
      </p:sp>
      <p:sp>
        <p:nvSpPr>
          <p:cNvPr id="3" name="Content Placeholder 2"/>
          <p:cNvSpPr>
            <a:spLocks noGrp="1"/>
          </p:cNvSpPr>
          <p:nvPr>
            <p:ph idx="1"/>
          </p:nvPr>
        </p:nvSpPr>
        <p:spPr>
          <a:xfrm>
            <a:off x="457200" y="228600"/>
            <a:ext cx="8229600" cy="6248400"/>
          </a:xfrm>
        </p:spPr>
        <p:txBody>
          <a:bodyPr>
            <a:normAutofit fontScale="77500" lnSpcReduction="20000"/>
          </a:bodyPr>
          <a:lstStyle/>
          <a:p>
            <a:r>
              <a:rPr lang="en-US" dirty="0">
                <a:solidFill>
                  <a:srgbClr val="FF0000"/>
                </a:solidFill>
              </a:rPr>
              <a:t>II, Cách chăn nuôi</a:t>
            </a:r>
          </a:p>
          <a:p>
            <a:r>
              <a:rPr lang="en-US" dirty="0">
                <a:solidFill>
                  <a:srgbClr val="FF0000"/>
                </a:solidFill>
              </a:rPr>
              <a:t>a,Chuồng nuôi</a:t>
            </a:r>
          </a:p>
          <a:p>
            <a:r>
              <a:rPr lang="en-US" b="1" u="sng" dirty="0"/>
              <a:t>-Hướng chuồng</a:t>
            </a:r>
            <a:r>
              <a:rPr lang="en-US" dirty="0"/>
              <a:t>:chọn hướng chuồng là đông tây như vậy có thể hứng chọn ánh nắng mặt trời vào buổi sáng , tạo điều kiện cho quá trình chuyển hóa thành vitamin D giúp chắc xương .Đặc biệt ,tránh hướng nắng chiều ,dễ gây hại, heo đẻ ra dễ bị mềm nhũn</a:t>
            </a:r>
          </a:p>
          <a:p>
            <a:r>
              <a:rPr lang="en-US" b="1" u="sng" dirty="0"/>
              <a:t>-vị trí</a:t>
            </a:r>
            <a:r>
              <a:rPr lang="en-US" dirty="0"/>
              <a:t>: chọn nền đất cao ,tránh lụt lội ,ẩm ướt vào mùa mưa.Vị trí chuồng cách xa hộ dân sống ,khu chung cư hoặc công cộng,tráng mùi hôi thối</a:t>
            </a:r>
          </a:p>
          <a:p>
            <a:r>
              <a:rPr lang="en-US" b="1" u="sng" dirty="0"/>
              <a:t>-Nền chuồng</a:t>
            </a:r>
            <a:r>
              <a:rPr lang="en-US" dirty="0"/>
              <a:t>:ngoài vị trí tránh ẩm ướt do nước mưa thì nền chuồng cần xây dựng thoải 1 chút  như vậy sẽ đảm bảo chất thải không bị ứ động,việc vệ sinh cũng trở nên dễ dàng hơn</a:t>
            </a:r>
          </a:p>
          <a:p>
            <a:r>
              <a:rPr lang="en-US" dirty="0"/>
              <a:t>-chuồng phải ấm về mùa đông,mát về mùa hè phù hợp với sinh lý của lợn </a:t>
            </a:r>
          </a:p>
          <a:p>
            <a:r>
              <a:rPr lang="en-US" dirty="0">
                <a:solidFill>
                  <a:srgbClr val="FF0000"/>
                </a:solidFill>
              </a:rPr>
              <a:t>b,Khí hậu thích hợp</a:t>
            </a:r>
          </a:p>
          <a:p>
            <a:r>
              <a:rPr lang="en-US" dirty="0"/>
              <a:t>-Thích hợp nuôi trong những nơi có môi trường nhiệt đới</a:t>
            </a:r>
          </a:p>
          <a:p>
            <a:endParaRPr lang="en-US" dirty="0"/>
          </a:p>
        </p:txBody>
      </p:sp>
    </p:spTree>
  </p:cSld>
  <p:clrMapOvr>
    <a:masterClrMapping/>
  </p:clrMapOvr>
  <p:transition>
    <p:wheel spokes="3"/>
    <p:sndAc>
      <p:stSnd>
        <p:snd r:embed="rId2" name="chimes.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410200"/>
          </a:xfrm>
        </p:spPr>
        <p:txBody>
          <a:bodyPr>
            <a:normAutofit/>
          </a:bodyPr>
          <a:lstStyle/>
          <a:p>
            <a:endParaRPr lang="en-US" dirty="0"/>
          </a:p>
        </p:txBody>
      </p:sp>
      <p:sp>
        <p:nvSpPr>
          <p:cNvPr id="3" name="Content Placeholder 2"/>
          <p:cNvSpPr>
            <a:spLocks noGrp="1"/>
          </p:cNvSpPr>
          <p:nvPr>
            <p:ph idx="1"/>
          </p:nvPr>
        </p:nvSpPr>
        <p:spPr>
          <a:xfrm>
            <a:off x="457200" y="457200"/>
            <a:ext cx="8382000" cy="6019800"/>
          </a:xfrm>
        </p:spPr>
        <p:txBody>
          <a:bodyPr>
            <a:normAutofit fontScale="85000" lnSpcReduction="10000"/>
          </a:bodyPr>
          <a:lstStyle/>
          <a:p>
            <a:r>
              <a:rPr lang="en-US" dirty="0">
                <a:solidFill>
                  <a:srgbClr val="FF0000"/>
                </a:solidFill>
              </a:rPr>
              <a:t>c,Cách chăm sóc</a:t>
            </a:r>
          </a:p>
          <a:p>
            <a:r>
              <a:rPr lang="en-US" dirty="0"/>
              <a:t>-lượng thức ăn mà cơ thể lợn cần phụ thuộc vào một số yếu tố rất khác nhau trong đàn lợn, đó là độ tuổi, trọng lượng,kiểu gen của lợn (sự kết hợp của các gen tạo ra các tính trạng khác nhau của lợn ) giới tính, môi trường , thời vụ trong năm.</a:t>
            </a:r>
          </a:p>
          <a:p>
            <a:r>
              <a:rPr lang="en-US" dirty="0"/>
              <a:t>-thời gian ăn: tùy vào từng thời kì mà cho ăn từng thời gian khác nhau ( thời kì vỗ béo, sinh sản , nuôi dưỡng con non) .Nhưng nên cho lợn ăn 2 bữa /1 ngày.Mỗi bữa cần cung cấp đủ chất dinh dưỡng cho lợn.</a:t>
            </a:r>
          </a:p>
          <a:p>
            <a:r>
              <a:rPr lang="en-US" dirty="0"/>
              <a:t>-Ngoài lượng thức ăn có sẵn trong tự nhiên và do con người chế biến thì chúng ta cần cung cấp cho lợn tăng trọng nhất đinh để chúng có thể phát triển tốt.Khi chăn nuôi cần phải đạt được mục đích kinh tế nhất định .Đối với lợn cần tăng 20kg/1 tháng /1 con. </a:t>
            </a:r>
          </a:p>
          <a:p>
            <a:endParaRPr lang="en-US" dirty="0"/>
          </a:p>
        </p:txBody>
      </p:sp>
    </p:spTree>
  </p:cSld>
  <p:clrMapOvr>
    <a:masterClrMapping/>
  </p:clrMapOvr>
  <p:transition>
    <p:newsflash/>
    <p:sndAc>
      <p:stSnd>
        <p:snd r:embed="rId2" name="click.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lstStyle/>
          <a:p>
            <a:endParaRPr lang="en-US" dirty="0"/>
          </a:p>
        </p:txBody>
      </p:sp>
      <p:sp>
        <p:nvSpPr>
          <p:cNvPr id="3" name="Content Placeholder 2"/>
          <p:cNvSpPr>
            <a:spLocks noGrp="1"/>
          </p:cNvSpPr>
          <p:nvPr>
            <p:ph idx="1"/>
          </p:nvPr>
        </p:nvSpPr>
        <p:spPr>
          <a:xfrm>
            <a:off x="304800" y="304800"/>
            <a:ext cx="8534400" cy="6248400"/>
          </a:xfrm>
        </p:spPr>
        <p:txBody>
          <a:bodyPr/>
          <a:lstStyle/>
          <a:p>
            <a:r>
              <a:rPr lang="en-US" dirty="0">
                <a:solidFill>
                  <a:srgbClr val="FF0000"/>
                </a:solidFill>
              </a:rPr>
              <a:t>III, Giá trị kinh tế </a:t>
            </a:r>
          </a:p>
          <a:p>
            <a:r>
              <a:rPr lang="en-US" b="1" dirty="0"/>
              <a:t>-Cung cấp nguyên liệu cho công nghiệp sản xuất </a:t>
            </a:r>
          </a:p>
          <a:p>
            <a:r>
              <a:rPr lang="en-US" b="1" dirty="0"/>
              <a:t> </a:t>
            </a:r>
          </a:p>
          <a:p>
            <a:r>
              <a:rPr lang="en-US" dirty="0"/>
              <a:t>-</a:t>
            </a:r>
            <a:r>
              <a:rPr lang="en-US" b="1" dirty="0"/>
              <a:t>làm thức ăn </a:t>
            </a:r>
          </a:p>
        </p:txBody>
      </p:sp>
    </p:spTree>
  </p:cSld>
  <p:clrMapOvr>
    <a:masterClrMapping/>
  </p:clrMapOvr>
  <p:transition>
    <p:randomBar dir="vert"/>
    <p:sndAc>
      <p:stSnd>
        <p:snd r:embed="rId2" name="whoosh.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6126162"/>
          </a:xfrm>
        </p:spPr>
        <p:txBody>
          <a:bodyPr/>
          <a:lstStyle/>
          <a:p>
            <a:endParaRPr lang="en-US" dirty="0"/>
          </a:p>
        </p:txBody>
      </p:sp>
      <p:sp>
        <p:nvSpPr>
          <p:cNvPr id="3" name="Content Placeholder 2"/>
          <p:cNvSpPr>
            <a:spLocks noGrp="1"/>
          </p:cNvSpPr>
          <p:nvPr>
            <p:ph idx="1"/>
          </p:nvPr>
        </p:nvSpPr>
        <p:spPr>
          <a:xfrm>
            <a:off x="457200" y="609600"/>
            <a:ext cx="8229600" cy="5867400"/>
          </a:xfrm>
        </p:spPr>
        <p:txBody>
          <a:bodyPr/>
          <a:lstStyle/>
          <a:p>
            <a:r>
              <a:rPr lang="en-US" b="1" dirty="0"/>
              <a:t>-cung cấp phân bón</a:t>
            </a:r>
          </a:p>
          <a:p>
            <a:r>
              <a:rPr lang="en-US" dirty="0"/>
              <a:t>Ngoài một số phân bón hóa học như:đạm ,lân,kali,..con người cũng có thể thêm một số loại phân chuồng như lợn .Phân bón từ lợn là “thức ăn” khá tốt cho cây trồng.Phân lợn vừa giúp cải tạo đất ,cho cây sinh trưởng và phát triển tốt . Tại các chuồng trại hay các hộ gia đình , phân lợn không những làm phân bón mà người ta cò xây các bình bi-ô-ga để thắp sang và đun nấu, tiết kiệm năng lượng điiện ,chất đốt, ...</a:t>
            </a:r>
          </a:p>
          <a:p>
            <a:endParaRPr lang="en-US" dirty="0"/>
          </a:p>
        </p:txBody>
      </p:sp>
    </p:spTree>
  </p:cSld>
  <p:clrMapOvr>
    <a:masterClrMapping/>
  </p:clrMapOvr>
  <p:transition>
    <p:randomBar/>
    <p:sndAc>
      <p:stSnd>
        <p:snd r:embed="rId2" name="arrow.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3810000"/>
          </a:xfrm>
        </p:spPr>
        <p:txBody>
          <a:bodyPr/>
          <a:lstStyle/>
          <a:p>
            <a:endParaRPr lang="en-US" dirty="0"/>
          </a:p>
        </p:txBody>
      </p:sp>
      <p:sp>
        <p:nvSpPr>
          <p:cNvPr id="3" name="Content Placeholder 2"/>
          <p:cNvSpPr>
            <a:spLocks noGrp="1"/>
          </p:cNvSpPr>
          <p:nvPr>
            <p:ph idx="1"/>
          </p:nvPr>
        </p:nvSpPr>
        <p:spPr>
          <a:xfrm>
            <a:off x="457200" y="533400"/>
            <a:ext cx="8229600" cy="5791200"/>
          </a:xfrm>
        </p:spPr>
        <p:txBody>
          <a:bodyPr/>
          <a:lstStyle/>
          <a:p>
            <a:r>
              <a:rPr lang="en-US" dirty="0">
                <a:solidFill>
                  <a:srgbClr val="FF0000"/>
                </a:solidFill>
              </a:rPr>
              <a:t>THÀNH VIÊN </a:t>
            </a:r>
            <a:r>
              <a:rPr lang="en-US" dirty="0" smtClean="0">
                <a:solidFill>
                  <a:srgbClr val="FF0000"/>
                </a:solidFill>
              </a:rPr>
              <a:t>NHÓM</a:t>
            </a:r>
            <a:endParaRPr lang="en-US" dirty="0">
              <a:solidFill>
                <a:srgbClr val="FF0000"/>
              </a:solidFill>
            </a:endParaRPr>
          </a:p>
          <a:p>
            <a:r>
              <a:rPr lang="en-US" dirty="0"/>
              <a:t>                                 </a:t>
            </a:r>
            <a:r>
              <a:rPr lang="en-US" dirty="0" smtClean="0"/>
              <a:t>    </a:t>
            </a:r>
            <a:r>
              <a:rPr lang="en-US" dirty="0"/>
              <a:t>NGUYỄN THỊ KHÁNH LINH</a:t>
            </a:r>
          </a:p>
          <a:p>
            <a:r>
              <a:rPr lang="en-US" dirty="0"/>
              <a:t>                                  </a:t>
            </a:r>
            <a:r>
              <a:rPr lang="en-US" dirty="0" smtClean="0"/>
              <a:t>   </a:t>
            </a:r>
            <a:r>
              <a:rPr lang="en-US" dirty="0"/>
              <a:t>ĐỖ MAI </a:t>
            </a:r>
            <a:r>
              <a:rPr lang="en-US" dirty="0" smtClean="0"/>
              <a:t>CHI</a:t>
            </a:r>
          </a:p>
          <a:p>
            <a:r>
              <a:rPr lang="en-US" dirty="0"/>
              <a:t> </a:t>
            </a:r>
            <a:r>
              <a:rPr lang="en-US" dirty="0" smtClean="0"/>
              <a:t>                                    TẠ LAN ANH</a:t>
            </a:r>
            <a:endParaRPr lang="en-US" dirty="0"/>
          </a:p>
          <a:p>
            <a:endParaRPr lang="en-US" dirty="0"/>
          </a:p>
        </p:txBody>
      </p:sp>
    </p:spTree>
  </p:cSld>
  <p:clrMapOvr>
    <a:masterClrMapping/>
  </p:clrMapOvr>
  <p:transition>
    <p:random/>
    <p:sndAc>
      <p:stSnd>
        <p:snd r:embed="rId2" name="applause.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19800"/>
          </a:xfrm>
        </p:spPr>
        <p:txBody>
          <a:bodyPr/>
          <a:lstStyle/>
          <a:p>
            <a:endParaRPr lang="en-US" dirty="0"/>
          </a:p>
        </p:txBody>
      </p:sp>
      <p:sp>
        <p:nvSpPr>
          <p:cNvPr id="3" name="Content Placeholder 2"/>
          <p:cNvSpPr>
            <a:spLocks noGrp="1"/>
          </p:cNvSpPr>
          <p:nvPr>
            <p:ph idx="1"/>
          </p:nvPr>
        </p:nvSpPr>
        <p:spPr>
          <a:xfrm>
            <a:off x="457200" y="304800"/>
            <a:ext cx="8229600" cy="6096000"/>
          </a:xfrm>
        </p:spPr>
        <p:txBody>
          <a:bodyPr/>
          <a:lstStyle/>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613</Words>
  <Application>Microsoft Office PowerPoint</Application>
  <PresentationFormat>On-screen Show (4:3)</PresentationFormat>
  <Paragraphs>41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Tiết 62-63:TÌM HIỂU 1 SỐ ĐỘNG VẬT CÓ TẦM QUAN TRỌNG TRONG KINH TẾ ĐỊA PHƯƠNG</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Tiết 62-63:TÌM HIỂU 1 SỐ ĐỘNG VẬT CÓ TẦM QUAN TRỌNG TRONG KINH TẾ ĐỊA PHƯƠNG</dc:title>
  <dc:creator>khanhvd</dc:creator>
  <cp:lastModifiedBy>khanhvd</cp:lastModifiedBy>
  <cp:revision>4</cp:revision>
  <dcterms:created xsi:type="dcterms:W3CDTF">2021-05-05T13:31:42Z</dcterms:created>
  <dcterms:modified xsi:type="dcterms:W3CDTF">2021-05-05T14:09:34Z</dcterms:modified>
</cp:coreProperties>
</file>