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58" r:id="rId5"/>
    <p:sldId id="259" r:id="rId6"/>
    <p:sldId id="264" r:id="rId7"/>
    <p:sldId id="275" r:id="rId8"/>
    <p:sldId id="276" r:id="rId9"/>
    <p:sldId id="277" r:id="rId10"/>
    <p:sldId id="278" r:id="rId11"/>
    <p:sldId id="279" r:id="rId12"/>
    <p:sldId id="265" r:id="rId13"/>
    <p:sldId id="280" r:id="rId14"/>
    <p:sldId id="26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1A50F-08F2-4150-906F-A6089BFD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19655B-060D-4721-9D5D-75DF0D69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97E8C1-96F5-4537-A86B-865C34BF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BEED3A-6FB0-4529-A51A-A652BB95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1531E-585A-4CC4-8544-3702F185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2AEDC-539C-4483-A716-CE5C213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F186E2-4B61-4D6F-9917-33E5150A6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B7A29F-C5A2-4C5C-AFA7-71301CFC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86C53E-66AE-44EF-83CF-8C47F898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F19B09-9322-40F1-ABFB-110E6B4F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DEAA72-E9C8-4C36-9A8A-EB93EA0C2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946B6B-64E8-4F31-93A3-480B3FD1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3B92DB-6A1E-463A-AD56-367B7DA6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D8FCA2-7CA0-4534-889D-E1DC2FCA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6EF580-C754-4078-9D28-91C12BEF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637811" y="6396104"/>
            <a:ext cx="100708" cy="12065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6094476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Your Image</a:t>
            </a:r>
          </a:p>
          <a:p>
            <a:r>
              <a:rPr lang="en-US"/>
              <a:t>(Drag To Upload Image Function)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7524" y="0"/>
            <a:ext cx="6094476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Your Image</a:t>
            </a:r>
          </a:p>
          <a:p>
            <a:r>
              <a:rPr lang="en-US"/>
              <a:t>(Drag To Upload Image Function)</a:t>
            </a:r>
          </a:p>
        </p:txBody>
      </p:sp>
    </p:spTree>
    <p:extLst>
      <p:ext uri="{BB962C8B-B14F-4D97-AF65-F5344CB8AC3E}">
        <p14:creationId xmlns:p14="http://schemas.microsoft.com/office/powerpoint/2010/main" val="2378824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97DEC-182C-4274-A6B9-80A80C51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9D2E37-2404-4215-8C26-F87E203A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A435F3-00B7-416B-9AA7-D484B95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09B07B-F7C4-47B2-AF71-6A3EA9B7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EEE6A-6B49-4CF8-857A-20C7A3DA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87896-07DD-40E0-BEE4-72E94367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AABADF-8F8C-44E0-AE8C-AFDAC5A9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D0476F-EF4E-4DCF-97B9-2F3D127D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C4AB2F-7DAD-43C7-BDFD-9E7AFCD0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A99D11-6F13-419A-9542-FDC5E157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3D662-56B2-4268-B2CD-2E89AD2B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34B8F0-5E07-458F-BB33-1700AE77A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91A897-C30B-4B65-9368-84F06DC9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2CCC2D-EF9B-491B-AE94-46FE36D7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8601AF-6745-494C-9F65-B80A4BAF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28E3B2-3A9F-488F-8606-AE15C7A7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6A2D0-B951-493D-8A9B-1A7DCB8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BA3740-E898-4963-B230-206357130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D057F9-0FF1-4FE7-9603-AC24D9014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83ABD6-757E-4189-936A-F507D06D1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320FC0-01AA-4E5F-B4F4-707F328F3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56DC708-4012-49B1-B3BE-BD8DC7C6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3166909-07A2-4793-BCB9-7B8F1302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05ECDCC-2BE6-40C9-B6A9-45D21F85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FE327-44EC-464A-A250-9E18EF40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DA3074-EFE9-49CD-B638-5D90DB5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08D3251-B28B-4B09-BA75-4B5EE4D3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4F5FB9-EA8A-4A05-9967-A2CD4185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250F23E-ED71-4065-8368-186D566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C532A6-DC9E-4550-A025-53DCBF6A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8EC792-B951-41C1-9F0D-31ADFC0B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5643E-CB42-4F72-A619-49D128A3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9F8DE-312B-475B-8F50-8FF7F7CE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B1E425-EC4E-44FC-B906-3359F840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517903-3D99-4F2D-BBD6-2E0A987B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F3A72C-5EDA-4B71-8D9C-F324E8E5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2799E2-C287-4CC3-B635-C20C5D8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4804A-7A52-4833-81D6-C69B62AA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D301CED-F410-455C-B7DA-FB8422FED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FE726B-4DFE-4803-8CF6-0D38F24A8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3C58C8-9344-49B8-9B1C-CFFC1A59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7A3F2B-EFC1-4E25-827D-08E9A6DF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ED487A-78BC-46E1-BED8-CA21DDA9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AE0AD03-72E5-4D17-AC84-8D3D6161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87E683-B99F-47D4-A4AC-CFC3A1E6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7403C2-3D3B-48E6-AB4D-BDB294092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2DE1-901D-4C79-86B5-716E9C2946B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E99DC7-DC60-43FB-B94A-76AF2970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0F6223-8A15-4FEB-AA78-F459E76C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7C82-BE9F-460D-9E20-1DABE54B6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png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44161" y="4126973"/>
            <a:ext cx="516769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defRPr sz="30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en-US" sz="2600" dirty="0">
                <a:solidFill>
                  <a:schemeClr val="accent3"/>
                </a:solidFill>
              </a:rPr>
              <a:t>Ch</a:t>
            </a:r>
            <a:r>
              <a:rPr lang="vi-VN" sz="2600" dirty="0">
                <a:solidFill>
                  <a:schemeClr val="accent3"/>
                </a:solidFill>
              </a:rPr>
              <a:t>ư</a:t>
            </a:r>
            <a:r>
              <a:rPr lang="en-US" sz="2600" dirty="0" err="1">
                <a:solidFill>
                  <a:schemeClr val="accent3"/>
                </a:solidFill>
              </a:rPr>
              <a:t>ơng</a:t>
            </a:r>
            <a:r>
              <a:rPr lang="en-US" sz="2600" dirty="0">
                <a:solidFill>
                  <a:schemeClr val="accent3"/>
                </a:solidFill>
              </a:rPr>
              <a:t> </a:t>
            </a:r>
            <a:r>
              <a:rPr lang="en-US" sz="2600" dirty="0" err="1">
                <a:solidFill>
                  <a:schemeClr val="accent3"/>
                </a:solidFill>
              </a:rPr>
              <a:t>Trình</a:t>
            </a:r>
            <a:r>
              <a:rPr lang="en-US" sz="2600" dirty="0">
                <a:solidFill>
                  <a:schemeClr val="accent3"/>
                </a:solidFill>
              </a:rPr>
              <a:t> </a:t>
            </a:r>
            <a:r>
              <a:rPr lang="en-US" sz="2600" dirty="0" err="1">
                <a:solidFill>
                  <a:schemeClr val="accent3"/>
                </a:solidFill>
              </a:rPr>
              <a:t>Đào</a:t>
            </a:r>
            <a:r>
              <a:rPr lang="en-US" sz="2600" dirty="0">
                <a:solidFill>
                  <a:schemeClr val="accent3"/>
                </a:solidFill>
              </a:rPr>
              <a:t> </a:t>
            </a:r>
            <a:r>
              <a:rPr lang="en-US" sz="2600" dirty="0" err="1">
                <a:solidFill>
                  <a:schemeClr val="accent3"/>
                </a:solidFill>
              </a:rPr>
              <a:t>Tạo</a:t>
            </a:r>
            <a:r>
              <a:rPr lang="en-US" sz="2600" dirty="0">
                <a:solidFill>
                  <a:schemeClr val="accent3"/>
                </a:solidFill>
              </a:rPr>
              <a:t> </a:t>
            </a:r>
            <a:r>
              <a:rPr lang="en-US" sz="2600" dirty="0" err="1">
                <a:solidFill>
                  <a:schemeClr val="accent3"/>
                </a:solidFill>
              </a:rPr>
              <a:t>Phần</a:t>
            </a:r>
            <a:r>
              <a:rPr lang="en-US" sz="2600" dirty="0">
                <a:solidFill>
                  <a:schemeClr val="accent3"/>
                </a:solidFill>
              </a:rPr>
              <a:t> </a:t>
            </a:r>
            <a:r>
              <a:rPr lang="en-US" sz="2600" dirty="0" err="1">
                <a:solidFill>
                  <a:schemeClr val="accent3"/>
                </a:solidFill>
              </a:rPr>
              <a:t>Mềm</a:t>
            </a:r>
            <a:endParaRPr sz="2600" dirty="0">
              <a:solidFill>
                <a:schemeClr val="accent3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516179" y="6565144"/>
            <a:ext cx="1556516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696E77"/>
                </a:solidFill>
                <a:latin typeface="San Francisco Display Regular"/>
                <a:ea typeface="San Francisco Display Regular"/>
                <a:cs typeface="San Francisco Display Regular"/>
                <a:sym typeface="San Francisco Display Regular"/>
              </a:defRPr>
            </a:lvl1pPr>
          </a:lstStyle>
          <a:p>
            <a:r>
              <a:rPr lang="en-US" sz="1000" dirty="0" err="1">
                <a:solidFill>
                  <a:schemeClr val="accent3"/>
                </a:solidFill>
              </a:rPr>
              <a:t>Hà</a:t>
            </a:r>
            <a:r>
              <a:rPr lang="en-US" sz="1000" dirty="0">
                <a:solidFill>
                  <a:schemeClr val="accent3"/>
                </a:solidFill>
              </a:rPr>
              <a:t> </a:t>
            </a:r>
            <a:r>
              <a:rPr lang="en-US" sz="1000" dirty="0" err="1">
                <a:solidFill>
                  <a:schemeClr val="accent3"/>
                </a:solidFill>
              </a:rPr>
              <a:t>Nội</a:t>
            </a:r>
            <a:r>
              <a:rPr lang="en-US" sz="1000" dirty="0">
                <a:solidFill>
                  <a:schemeClr val="accent3"/>
                </a:solidFill>
              </a:rPr>
              <a:t>, </a:t>
            </a:r>
            <a:r>
              <a:rPr lang="en-US" sz="1000" dirty="0" err="1">
                <a:solidFill>
                  <a:schemeClr val="accent3"/>
                </a:solidFill>
              </a:rPr>
              <a:t>tháng</a:t>
            </a:r>
            <a:r>
              <a:rPr lang="en-US" sz="1000" dirty="0">
                <a:solidFill>
                  <a:schemeClr val="accent3"/>
                </a:solidFill>
              </a:rPr>
              <a:t> </a:t>
            </a:r>
            <a:r>
              <a:rPr lang="en-US" sz="1000" dirty="0" smtClean="0">
                <a:solidFill>
                  <a:schemeClr val="accent3"/>
                </a:solidFill>
              </a:rPr>
              <a:t>02 </a:t>
            </a:r>
            <a:r>
              <a:rPr lang="en-US" sz="1000" dirty="0" err="1">
                <a:solidFill>
                  <a:schemeClr val="accent3"/>
                </a:solidFill>
              </a:rPr>
              <a:t>năm</a:t>
            </a:r>
            <a:r>
              <a:rPr lang="en-US" sz="1000" dirty="0">
                <a:solidFill>
                  <a:schemeClr val="accent3"/>
                </a:solidFill>
              </a:rPr>
              <a:t> </a:t>
            </a:r>
            <a:r>
              <a:rPr lang="en-US" sz="1000" dirty="0" smtClean="0">
                <a:solidFill>
                  <a:schemeClr val="accent3"/>
                </a:solidFill>
              </a:rPr>
              <a:t>2020</a:t>
            </a:r>
            <a:endParaRPr sz="1000" dirty="0">
              <a:solidFill>
                <a:schemeClr val="accent3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085531" y="4812319"/>
            <a:ext cx="2351028" cy="662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sz="1600">
                <a:solidFill>
                  <a:srgbClr val="696E77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Báo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Cáo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BVTE</a:t>
            </a:r>
            <a:endParaRPr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01">
            <a:extLst>
              <a:ext uri="{FF2B5EF4-FFF2-40B4-BE49-F238E27FC236}">
                <a16:creationId xmlns:a16="http://schemas.microsoft.com/office/drawing/2014/main" xmlns="" id="{BF4D0D05-E74F-4D2D-8A6B-FBCB3D53100A}"/>
              </a:ext>
            </a:extLst>
          </p:cNvPr>
          <p:cNvSpPr/>
          <p:nvPr/>
        </p:nvSpPr>
        <p:spPr>
          <a:xfrm>
            <a:off x="0" y="1"/>
            <a:ext cx="6094476" cy="306593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lin ang="12735443"/>
          </a:gradFill>
          <a:ln w="12700">
            <a:miter lim="400000"/>
          </a:ln>
        </p:spPr>
        <p:txBody>
          <a:bodyPr lIns="50800" tIns="50800" rIns="50800" bIns="50800" anchor="t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97185D3-2CA2-4F85-BDC5-085A36E9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3" y="1355715"/>
            <a:ext cx="1977211" cy="741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84B038A-3399-41B9-A60D-B31F23B82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39" y="1609791"/>
            <a:ext cx="1316850" cy="34312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1E5C637-46EA-4B45-B5DE-EC91874A2E8F}"/>
              </a:ext>
            </a:extLst>
          </p:cNvPr>
          <p:cNvCxnSpPr>
            <a:cxnSpLocks/>
          </p:cNvCxnSpPr>
          <p:nvPr/>
        </p:nvCxnSpPr>
        <p:spPr>
          <a:xfrm>
            <a:off x="2857500" y="1355715"/>
            <a:ext cx="0" cy="5971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01">
            <a:extLst>
              <a:ext uri="{FF2B5EF4-FFF2-40B4-BE49-F238E27FC236}">
                <a16:creationId xmlns:a16="http://schemas.microsoft.com/office/drawing/2014/main" xmlns="" id="{4E4DBF5E-4D19-4635-9A68-56D54C1EC734}"/>
              </a:ext>
            </a:extLst>
          </p:cNvPr>
          <p:cNvSpPr/>
          <p:nvPr/>
        </p:nvSpPr>
        <p:spPr>
          <a:xfrm>
            <a:off x="6094476" y="-12700"/>
            <a:ext cx="6094476" cy="6870700"/>
          </a:xfrm>
          <a:prstGeom prst="rect">
            <a:avLst/>
          </a:prstGeom>
          <a:noFill/>
          <a:ln w="12700">
            <a:miter lim="400000"/>
          </a:ln>
        </p:spPr>
        <p:txBody>
          <a:bodyPr lIns="50800" tIns="50800" rIns="50800" bIns="50800" anchor="t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" name="01">
            <a:extLst>
              <a:ext uri="{FF2B5EF4-FFF2-40B4-BE49-F238E27FC236}">
                <a16:creationId xmlns:a16="http://schemas.microsoft.com/office/drawing/2014/main" xmlns="" id="{83A3EDC7-8887-4FB9-B9B8-F22A948A251A}"/>
              </a:ext>
            </a:extLst>
          </p:cNvPr>
          <p:cNvSpPr/>
          <p:nvPr/>
        </p:nvSpPr>
        <p:spPr>
          <a:xfrm>
            <a:off x="6094476" y="3191057"/>
            <a:ext cx="6094476" cy="3666943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lin ang="12735443"/>
          </a:gradFill>
          <a:ln w="12700">
            <a:miter lim="400000"/>
          </a:ln>
        </p:spPr>
        <p:txBody>
          <a:bodyPr lIns="50800" tIns="50800" rIns="50800" bIns="50800" anchor="t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B91C24-6720-49C5-9990-49ED0B2FD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4" y="3065936"/>
            <a:ext cx="6094477" cy="38047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D45FE41-7256-734C-AC0F-1F0B1BD3D184}"/>
              </a:ext>
            </a:extLst>
          </p:cNvPr>
          <p:cNvSpPr/>
          <p:nvPr/>
        </p:nvSpPr>
        <p:spPr>
          <a:xfrm flipH="1">
            <a:off x="9004987" y="6327443"/>
            <a:ext cx="3187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/>
              <a:t>)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u="sng" dirty="0"/>
              <a:t>BẮT BUỘC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573C304B-D93D-418B-B9A8-75EB1545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38" y="1270835"/>
            <a:ext cx="5510709" cy="231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71338" y="429277"/>
            <a:ext cx="4306809" cy="576000"/>
            <a:chOff x="765451" y="5976772"/>
            <a:chExt cx="4306809" cy="576000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2846832" y="4276842"/>
              <a:ext cx="432048" cy="40188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390908" y="6124918"/>
              <a:ext cx="354818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tin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liên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hệ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65451" y="5976772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684823"/>
                </p:ext>
              </p:extLst>
            </p:nvPr>
          </p:nvGraphicFramePr>
          <p:xfrm>
            <a:off x="874301" y="6110295"/>
            <a:ext cx="342900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r:id="rId3" imgW="342720" imgH="308880" progId="">
                    <p:embed/>
                  </p:oleObj>
                </mc:Choice>
                <mc:Fallback>
                  <p:oleObj r:id="rId3" imgW="342720" imgH="308880" progId="">
                    <p:embed/>
                    <p:pic>
                      <p:nvPicPr>
                        <p:cNvPr id="57" name="Object 5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4301" y="6110295"/>
                          <a:ext cx="342900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98" y="954775"/>
            <a:ext cx="2476814" cy="4888449"/>
          </a:xfrm>
          <a:prstGeom prst="rect">
            <a:avLst/>
          </a:prstGeom>
        </p:spPr>
      </p:pic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xmlns="" id="{CA3FE356-99BE-1F4D-9FA2-F58074A29E50}"/>
              </a:ext>
            </a:extLst>
          </p:cNvPr>
          <p:cNvSpPr/>
          <p:nvPr/>
        </p:nvSpPr>
        <p:spPr>
          <a:xfrm>
            <a:off x="9875363" y="4291002"/>
            <a:ext cx="1446260" cy="1286966"/>
          </a:xfrm>
          <a:prstGeom prst="wedgeRoundRectCallout">
            <a:avLst>
              <a:gd name="adj1" fmla="val -111118"/>
              <a:gd name="adj2" fmla="val 113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–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/video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9875363" y="2436065"/>
            <a:ext cx="1446260" cy="1480199"/>
          </a:xfrm>
          <a:prstGeom prst="wedgeRoundRectCallout">
            <a:avLst>
              <a:gd name="adj1" fmla="val -117937"/>
              <a:gd name="adj2" fmla="val 7413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xmlns="" id="{5A6636E9-C92F-834F-ABF5-D5F4C2025A66}"/>
              </a:ext>
            </a:extLst>
          </p:cNvPr>
          <p:cNvSpPr/>
          <p:nvPr/>
        </p:nvSpPr>
        <p:spPr>
          <a:xfrm>
            <a:off x="880188" y="3916264"/>
            <a:ext cx="3137305" cy="1917245"/>
          </a:xfrm>
          <a:prstGeom prst="wedgeRoundRectCallout">
            <a:avLst>
              <a:gd name="adj1" fmla="val 183222"/>
              <a:gd name="adj2" fmla="val 255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5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8D4C9-80D8-CC4F-9ACD-4F36453C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XỬ LÝ THÔNG 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13BC73-B178-DB44-BF1F-C32792419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18" y="1624442"/>
            <a:ext cx="1002321" cy="1002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0C3A6D-8DA0-5D40-8DD3-12DB30AC55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29" y="2626763"/>
            <a:ext cx="1386211" cy="1286741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B40F2118-AC19-324F-B58A-520515DE3B75}"/>
              </a:ext>
            </a:extLst>
          </p:cNvPr>
          <p:cNvSpPr/>
          <p:nvPr/>
        </p:nvSpPr>
        <p:spPr>
          <a:xfrm>
            <a:off x="4867275" y="2716551"/>
            <a:ext cx="122872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xmlns="" id="{C1A140FD-F33A-D547-8A5D-831D7FE3D48B}"/>
              </a:ext>
            </a:extLst>
          </p:cNvPr>
          <p:cNvSpPr/>
          <p:nvPr/>
        </p:nvSpPr>
        <p:spPr>
          <a:xfrm>
            <a:off x="4867275" y="3308940"/>
            <a:ext cx="1223963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5F7F6D8-6BAC-5942-9464-39DE17996D1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67" y="2626763"/>
            <a:ext cx="1107720" cy="1257300"/>
          </a:xfrm>
          <a:prstGeom prst="rect">
            <a:avLst/>
          </a:prstGeom>
        </p:spPr>
      </p:pic>
      <p:sp>
        <p:nvSpPr>
          <p:cNvPr id="14" name="Text Box 16">
            <a:extLst>
              <a:ext uri="{FF2B5EF4-FFF2-40B4-BE49-F238E27FC236}">
                <a16:creationId xmlns:a16="http://schemas.microsoft.com/office/drawing/2014/main" xmlns="" id="{5E6F6CF3-A6B0-0745-8707-90950EA5AA40}"/>
              </a:ext>
            </a:extLst>
          </p:cNvPr>
          <p:cNvSpPr txBox="1"/>
          <p:nvPr/>
        </p:nvSpPr>
        <p:spPr>
          <a:xfrm>
            <a:off x="8093004" y="3987227"/>
            <a:ext cx="1703148" cy="47753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đài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xmlns="" id="{FEFA0441-E81B-3240-AD93-5664166A2930}"/>
              </a:ext>
            </a:extLst>
          </p:cNvPr>
          <p:cNvSpPr txBox="1"/>
          <p:nvPr/>
        </p:nvSpPr>
        <p:spPr>
          <a:xfrm>
            <a:off x="7842340" y="4641673"/>
            <a:ext cx="3815801" cy="195594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cán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BVTE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BVTE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xmlns="" id="{7AE097F3-3752-B94C-B798-368F8996B71A}"/>
              </a:ext>
            </a:extLst>
          </p:cNvPr>
          <p:cNvSpPr txBox="1"/>
          <p:nvPr/>
        </p:nvSpPr>
        <p:spPr>
          <a:xfrm>
            <a:off x="443529" y="4699897"/>
            <a:ext cx="3915915" cy="1897716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đài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111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231728"/>
              </p:ext>
            </p:extLst>
          </p:nvPr>
        </p:nvGraphicFramePr>
        <p:xfrm>
          <a:off x="1116414" y="1408451"/>
          <a:ext cx="16764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6" imgW="1676160" imgH="1307880" progId="">
                  <p:embed/>
                </p:oleObj>
              </mc:Choice>
              <mc:Fallback>
                <p:oleObj r:id="rId6" imgW="1676160" imgH="1307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414" y="1408451"/>
                        <a:ext cx="16764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6">
            <a:extLst>
              <a:ext uri="{FF2B5EF4-FFF2-40B4-BE49-F238E27FC236}">
                <a16:creationId xmlns:a16="http://schemas.microsoft.com/office/drawing/2014/main" xmlns="" id="{5E6F6CF3-A6B0-0745-8707-90950EA5AA40}"/>
              </a:ext>
            </a:extLst>
          </p:cNvPr>
          <p:cNvSpPr txBox="1"/>
          <p:nvPr/>
        </p:nvSpPr>
        <p:spPr>
          <a:xfrm>
            <a:off x="996053" y="3903726"/>
            <a:ext cx="1703148" cy="64454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Cán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BVTE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1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862442B-C97C-451B-B1D5-F14628F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876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918368" y="1156795"/>
            <a:ext cx="2315689" cy="4351338"/>
            <a:chOff x="5107017" y="452351"/>
            <a:chExt cx="2895238" cy="5714286"/>
          </a:xfrm>
        </p:grpSpPr>
        <p:pic>
          <p:nvPicPr>
            <p:cNvPr id="9" name="Hình ảnh 21">
              <a:extLst>
                <a:ext uri="{FF2B5EF4-FFF2-40B4-BE49-F238E27FC236}">
                  <a16:creationId xmlns:a16="http://schemas.microsoft.com/office/drawing/2014/main" xmlns="" id="{5A453D44-36F7-4B8B-8245-6AFE06CFC98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224" y="593767"/>
              <a:ext cx="2596355" cy="54864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17" y="452351"/>
              <a:ext cx="2895238" cy="5714286"/>
            </a:xfrm>
            <a:prstGeom prst="rect">
              <a:avLst/>
            </a:prstGeom>
          </p:spPr>
        </p:pic>
      </p:grpSp>
      <p:pic>
        <p:nvPicPr>
          <p:cNvPr id="15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1" y="1156795"/>
            <a:ext cx="2204677" cy="4351338"/>
          </a:xfrm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3009917" y="888180"/>
            <a:ext cx="1446260" cy="1057491"/>
          </a:xfrm>
          <a:prstGeom prst="wedgeRoundRectCallout">
            <a:avLst>
              <a:gd name="adj1" fmla="val -103157"/>
              <a:gd name="adj2" fmla="val 1389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10" y="1156795"/>
            <a:ext cx="2204678" cy="4351338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xmlns="" id="{68B89523-E130-9545-8826-B5FF9EE86796}"/>
              </a:ext>
            </a:extLst>
          </p:cNvPr>
          <p:cNvSpPr/>
          <p:nvPr/>
        </p:nvSpPr>
        <p:spPr>
          <a:xfrm>
            <a:off x="6965121" y="1985358"/>
            <a:ext cx="212027" cy="2694212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E977412-8099-4F4B-AC4F-4373C0486122}"/>
              </a:ext>
            </a:extLst>
          </p:cNvPr>
          <p:cNvSpPr txBox="1"/>
          <p:nvPr/>
        </p:nvSpPr>
        <p:spPr>
          <a:xfrm>
            <a:off x="7329281" y="1730729"/>
            <a:ext cx="1213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xmlns="" id="{B40F2118-AC19-324F-B58A-520515DE3B75}"/>
              </a:ext>
            </a:extLst>
          </p:cNvPr>
          <p:cNvSpPr/>
          <p:nvPr/>
        </p:nvSpPr>
        <p:spPr>
          <a:xfrm>
            <a:off x="3224516" y="3170281"/>
            <a:ext cx="522473" cy="36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xmlns="" id="{B40F2118-AC19-324F-B58A-520515DE3B75}"/>
              </a:ext>
            </a:extLst>
          </p:cNvPr>
          <p:cNvSpPr/>
          <p:nvPr/>
        </p:nvSpPr>
        <p:spPr>
          <a:xfrm>
            <a:off x="7693441" y="3208056"/>
            <a:ext cx="522473" cy="36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862442B-C97C-451B-B1D5-F14628F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876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960737"/>
            <a:ext cx="2983468" cy="5572870"/>
            <a:chOff x="5107017" y="452351"/>
            <a:chExt cx="2895238" cy="5714286"/>
          </a:xfrm>
        </p:grpSpPr>
        <p:pic>
          <p:nvPicPr>
            <p:cNvPr id="9" name="Hình ảnh 21">
              <a:extLst>
                <a:ext uri="{FF2B5EF4-FFF2-40B4-BE49-F238E27FC236}">
                  <a16:creationId xmlns:a16="http://schemas.microsoft.com/office/drawing/2014/main" xmlns="" id="{5A453D44-36F7-4B8B-8245-6AFE06CFC98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224" y="593767"/>
              <a:ext cx="2596355" cy="54864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17" y="452351"/>
              <a:ext cx="2895238" cy="571428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77" y="960737"/>
            <a:ext cx="2823587" cy="5572870"/>
          </a:xfrm>
          <a:prstGeom prst="rect">
            <a:avLst/>
          </a:prstGeom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4288764" y="1805049"/>
            <a:ext cx="1099715" cy="731977"/>
          </a:xfrm>
          <a:prstGeom prst="wedgeRoundRectCallout">
            <a:avLst>
              <a:gd name="adj1" fmla="val -113179"/>
              <a:gd name="adj2" fmla="val 786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ca</a:t>
            </a:r>
            <a:endParaRPr lang="en-US" dirty="0"/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9909597" y="960737"/>
            <a:ext cx="1522228" cy="1384305"/>
          </a:xfrm>
          <a:prstGeom prst="wedgeRoundRectCallout">
            <a:avLst>
              <a:gd name="adj1" fmla="val -152270"/>
              <a:gd name="adj2" fmla="val 891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10022775" y="3847606"/>
            <a:ext cx="1923802" cy="1761172"/>
          </a:xfrm>
          <a:prstGeom prst="wedgeRoundRectCallout">
            <a:avLst>
              <a:gd name="adj1" fmla="val -126863"/>
              <a:gd name="adj2" fmla="val -519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đài</a:t>
            </a:r>
            <a:r>
              <a:rPr lang="en-US" dirty="0" smtClean="0"/>
              <a:t> 111</a:t>
            </a:r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xmlns="" id="{B40F2118-AC19-324F-B58A-520515DE3B75}"/>
              </a:ext>
            </a:extLst>
          </p:cNvPr>
          <p:cNvSpPr/>
          <p:nvPr/>
        </p:nvSpPr>
        <p:spPr>
          <a:xfrm>
            <a:off x="4469721" y="3333564"/>
            <a:ext cx="124231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1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862442B-C97C-451B-B1D5-F14628F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145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06" y="970879"/>
            <a:ext cx="2662860" cy="5255645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10216298" y="2629283"/>
            <a:ext cx="1813406" cy="1480199"/>
          </a:xfrm>
          <a:prstGeom prst="wedgeRoundRectCallout">
            <a:avLst>
              <a:gd name="adj1" fmla="val -121575"/>
              <a:gd name="adj2" fmla="val -702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8" y="967329"/>
            <a:ext cx="2664659" cy="525919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B40F2118-AC19-324F-B58A-520515DE3B75}"/>
              </a:ext>
            </a:extLst>
          </p:cNvPr>
          <p:cNvSpPr/>
          <p:nvPr/>
        </p:nvSpPr>
        <p:spPr>
          <a:xfrm>
            <a:off x="4262071" y="3197932"/>
            <a:ext cx="122872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236427-8933-4B3E-B8DF-93E0C4B60A97}"/>
              </a:ext>
            </a:extLst>
          </p:cNvPr>
          <p:cNvSpPr txBox="1"/>
          <p:nvPr/>
        </p:nvSpPr>
        <p:spPr>
          <a:xfrm>
            <a:off x="3489452" y="1843022"/>
            <a:ext cx="521309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8800" b="1" dirty="0">
                <a:latin typeface="+mj-lt"/>
                <a:cs typeface="Poppins" panose="02000000000000000000" pitchFamily="2" charset="0"/>
              </a:rPr>
              <a:t>Thank </a:t>
            </a:r>
            <a:r>
              <a:rPr lang="en-ID" sz="11500" b="1" dirty="0">
                <a:latin typeface="+mj-lt"/>
                <a:cs typeface="Poppins" panose="02000000000000000000" pitchFamily="2" charset="0"/>
              </a:rPr>
              <a:t>You</a:t>
            </a:r>
            <a:endParaRPr lang="id-ID" sz="8800" b="1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E9C479-9FAF-487B-9686-1D1E8E0903B6}"/>
              </a:ext>
            </a:extLst>
          </p:cNvPr>
          <p:cNvSpPr/>
          <p:nvPr/>
        </p:nvSpPr>
        <p:spPr>
          <a:xfrm>
            <a:off x="-421011" y="3818308"/>
            <a:ext cx="1337678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pc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FOR THE ATTENTION</a:t>
            </a:r>
            <a:endParaRPr lang="id-ID" spc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F949B38-C546-4063-B522-B66AD44EA1BF}"/>
              </a:ext>
            </a:extLst>
          </p:cNvPr>
          <p:cNvCxnSpPr/>
          <p:nvPr/>
        </p:nvCxnSpPr>
        <p:spPr>
          <a:xfrm>
            <a:off x="5472106" y="3591830"/>
            <a:ext cx="1224792" cy="0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1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A7160-27EC-468A-ADB1-F1ACFEAF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40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3C304B-D93D-418B-B9A8-75EB1545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5"/>
            <a:ext cx="10515600" cy="49638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BVTE”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t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t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87" y="2359748"/>
            <a:ext cx="928735" cy="928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34" y="2359749"/>
            <a:ext cx="923690" cy="923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98" y="2359748"/>
            <a:ext cx="928554" cy="928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26" y="2359748"/>
            <a:ext cx="697365" cy="928554"/>
          </a:xfrm>
          <a:prstGeom prst="rect">
            <a:avLst/>
          </a:prstGeom>
        </p:spPr>
      </p:pic>
      <p:sp>
        <p:nvSpPr>
          <p:cNvPr id="10" name="Text Box 16">
            <a:extLst>
              <a:ext uri="{FF2B5EF4-FFF2-40B4-BE49-F238E27FC236}">
                <a16:creationId xmlns:a16="http://schemas.microsoft.com/office/drawing/2014/main" xmlns="" id="{5E6F6CF3-A6B0-0745-8707-90950EA5AA40}"/>
              </a:ext>
            </a:extLst>
          </p:cNvPr>
          <p:cNvSpPr txBox="1"/>
          <p:nvPr/>
        </p:nvSpPr>
        <p:spPr>
          <a:xfrm>
            <a:off x="2574669" y="3485319"/>
            <a:ext cx="1313419" cy="37415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xmlns="" id="{5E6F6CF3-A6B0-0745-8707-90950EA5AA40}"/>
              </a:ext>
            </a:extLst>
          </p:cNvPr>
          <p:cNvSpPr txBox="1"/>
          <p:nvPr/>
        </p:nvSpPr>
        <p:spPr>
          <a:xfrm>
            <a:off x="4258444" y="3485319"/>
            <a:ext cx="1313419" cy="37415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xmlns="" id="{5E6F6CF3-A6B0-0745-8707-90950EA5AA40}"/>
              </a:ext>
            </a:extLst>
          </p:cNvPr>
          <p:cNvSpPr txBox="1"/>
          <p:nvPr/>
        </p:nvSpPr>
        <p:spPr>
          <a:xfrm>
            <a:off x="6210795" y="3485318"/>
            <a:ext cx="1543792" cy="37415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xmlns="" id="{5E6F6CF3-A6B0-0745-8707-90950EA5AA40}"/>
              </a:ext>
            </a:extLst>
          </p:cNvPr>
          <p:cNvSpPr txBox="1"/>
          <p:nvPr/>
        </p:nvSpPr>
        <p:spPr>
          <a:xfrm>
            <a:off x="7975912" y="3485318"/>
            <a:ext cx="1543792" cy="37415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 mobile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FDE87-323B-4DCF-9467-8CE5E405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53" y="9054"/>
            <a:ext cx="11248153" cy="106777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BVTE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79E2F63-3A1D-DC4A-A2C1-D4E95A329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3" y="2909931"/>
            <a:ext cx="4378379" cy="224110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51760" y="1127138"/>
            <a:ext cx="3808364" cy="1015663"/>
            <a:chOff x="466753" y="2005477"/>
            <a:chExt cx="4378379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466753" y="2005477"/>
              <a:ext cx="43783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1: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kiếm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BVTE”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581891" y="2790701"/>
              <a:ext cx="3978234" cy="23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723654" y="1400246"/>
            <a:ext cx="4385033" cy="535867"/>
            <a:chOff x="581891" y="2278585"/>
            <a:chExt cx="4378379" cy="535867"/>
          </a:xfrm>
        </p:grpSpPr>
        <p:sp>
          <p:nvSpPr>
            <p:cNvPr id="25" name="TextBox 24"/>
            <p:cNvSpPr txBox="1"/>
            <p:nvPr/>
          </p:nvSpPr>
          <p:spPr>
            <a:xfrm>
              <a:off x="581891" y="2278585"/>
              <a:ext cx="437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endPara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81891" y="2790701"/>
              <a:ext cx="3978234" cy="23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ight Arrow 29">
            <a:extLst>
              <a:ext uri="{FF2B5EF4-FFF2-40B4-BE49-F238E27FC236}">
                <a16:creationId xmlns:a16="http://schemas.microsoft.com/office/drawing/2014/main" xmlns="" id="{B40F2118-AC19-324F-B58A-520515DE3B75}"/>
              </a:ext>
            </a:extLst>
          </p:cNvPr>
          <p:cNvSpPr/>
          <p:nvPr/>
        </p:nvSpPr>
        <p:spPr>
          <a:xfrm>
            <a:off x="4727585" y="3859035"/>
            <a:ext cx="122872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77" y="2123777"/>
            <a:ext cx="2046501" cy="4039148"/>
          </a:xfrm>
          <a:prstGeom prst="rect">
            <a:avLst/>
          </a:prstGeom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9984804" y="2251967"/>
            <a:ext cx="1446260" cy="1057491"/>
          </a:xfrm>
          <a:prstGeom prst="wedgeRoundRectCallout">
            <a:avLst>
              <a:gd name="adj1" fmla="val -119579"/>
              <a:gd name="adj2" fmla="val 446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4404F-532B-4C5E-8520-92CCD747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24" y="1825625"/>
            <a:ext cx="2204677" cy="435133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36" y="1825625"/>
            <a:ext cx="2204677" cy="4351338"/>
          </a:xfr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115070" y="1978835"/>
            <a:ext cx="1446260" cy="1057491"/>
          </a:xfrm>
          <a:prstGeom prst="wedgeRoundRectCallout">
            <a:avLst>
              <a:gd name="adj1" fmla="val 90625"/>
              <a:gd name="adj2" fmla="val 839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xmlns="" id="{B40F2118-AC19-324F-B58A-520515DE3B75}"/>
              </a:ext>
            </a:extLst>
          </p:cNvPr>
          <p:cNvSpPr/>
          <p:nvPr/>
        </p:nvSpPr>
        <p:spPr>
          <a:xfrm>
            <a:off x="4822556" y="3635089"/>
            <a:ext cx="1228725" cy="36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10007302" y="1825625"/>
            <a:ext cx="1597946" cy="1198128"/>
          </a:xfrm>
          <a:prstGeom prst="wedgeRoundRectCallout">
            <a:avLst>
              <a:gd name="adj1" fmla="val -148317"/>
              <a:gd name="adj2" fmla="val 805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10007302" y="3219127"/>
            <a:ext cx="1597946" cy="889735"/>
          </a:xfrm>
          <a:prstGeom prst="wedgeRoundRectCallout">
            <a:avLst>
              <a:gd name="adj1" fmla="val -136426"/>
              <a:gd name="adj2" fmla="val 378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862442B-C97C-451B-B1D5-F14628F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D8639560-2913-47FA-8FBE-D214190F5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56904"/>
            <a:ext cx="5611092" cy="51895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6355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63550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6355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BVTE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63550">
              <a:lnSpc>
                <a:spcPct val="150000"/>
              </a:lnSpc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6355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723" y="1236209"/>
            <a:ext cx="2204677" cy="4351338"/>
          </a:xfrm>
        </p:spPr>
      </p:pic>
      <p:grpSp>
        <p:nvGrpSpPr>
          <p:cNvPr id="7" name="Group 6"/>
          <p:cNvGrpSpPr/>
          <p:nvPr/>
        </p:nvGrpSpPr>
        <p:grpSpPr>
          <a:xfrm>
            <a:off x="838200" y="1109538"/>
            <a:ext cx="5611091" cy="576000"/>
            <a:chOff x="2984973" y="1131591"/>
            <a:chExt cx="5611091" cy="576000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5D8D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1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Báo</a:t>
              </a:r>
              <a:r>
                <a:rPr kumimoji="0" lang="en-US" altLang="ko-KR" sz="14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1" i="0" u="none" strike="noStrike" kern="1200" cap="none" spc="0" normalizeH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cáo</a:t>
              </a:r>
              <a:r>
                <a:rPr kumimoji="0" lang="en-US" altLang="ko-KR" sz="14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ca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198" y="3026228"/>
            <a:ext cx="5611091" cy="576000"/>
            <a:chOff x="2984973" y="1131591"/>
            <a:chExt cx="5611091" cy="576000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5D8D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2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Tra</a:t>
              </a: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cứu</a:t>
              </a:r>
              <a:r>
                <a:rPr kumimoji="0" lang="en-US" altLang="ko-KR" sz="14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ca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197" y="4600337"/>
            <a:ext cx="5611091" cy="576000"/>
            <a:chOff x="2984973" y="1131591"/>
            <a:chExt cx="5611091" cy="576000"/>
          </a:xfrm>
        </p:grpSpPr>
        <p:sp>
          <p:nvSpPr>
            <p:cNvPr id="19" name="Round Same Side Corner Rectangle 18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5D8D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3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Thống</a:t>
              </a:r>
              <a:r>
                <a:rPr kumimoji="0" lang="en-US" altLang="ko-KR" sz="14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1" i="0" u="none" strike="noStrike" kern="1200" cap="none" spc="0" normalizeH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kê</a:t>
              </a:r>
              <a:r>
                <a:rPr kumimoji="0" lang="en-US" altLang="ko-KR" sz="14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– </a:t>
              </a:r>
              <a:r>
                <a:rPr kumimoji="0" lang="en-US" altLang="ko-KR" sz="1400" b="1" i="0" u="none" strike="noStrike" kern="1200" cap="none" spc="0" normalizeH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Báo</a:t>
              </a:r>
              <a:r>
                <a:rPr kumimoji="0" lang="en-US" altLang="ko-KR" sz="14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400" b="1" i="0" u="none" strike="noStrike" kern="1200" cap="none" spc="0" normalizeH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cáo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3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862442B-C97C-451B-B1D5-F14628F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190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82" y="1489305"/>
            <a:ext cx="2170243" cy="428337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832766" y="1442851"/>
            <a:ext cx="4161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tab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899070" y="2116752"/>
            <a:ext cx="3916878" cy="576000"/>
            <a:chOff x="550200" y="1704137"/>
            <a:chExt cx="4306809" cy="576000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2631581" y="4207"/>
              <a:ext cx="432048" cy="40188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1175657" y="1852283"/>
              <a:ext cx="354818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tin ca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tư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vấn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50200" y="1704137"/>
              <a:ext cx="576000" cy="576000"/>
              <a:chOff x="550200" y="1704137"/>
              <a:chExt cx="576000" cy="576000"/>
            </a:xfrm>
          </p:grpSpPr>
          <p:sp>
            <p:nvSpPr>
              <p:cNvPr id="32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50200" y="1704137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3706588"/>
                  </p:ext>
                </p:extLst>
              </p:nvPr>
            </p:nvGraphicFramePr>
            <p:xfrm>
              <a:off x="681831" y="1840574"/>
              <a:ext cx="312737" cy="322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2" r:id="rId4" imgW="313200" imgH="321480" progId="">
                      <p:embed/>
                    </p:oleObj>
                  </mc:Choice>
                  <mc:Fallback>
                    <p:oleObj r:id="rId4" imgW="313200" imgH="32148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81831" y="1840574"/>
                            <a:ext cx="312737" cy="3222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" name="Group 44"/>
          <p:cNvGrpSpPr/>
          <p:nvPr/>
        </p:nvGrpSpPr>
        <p:grpSpPr>
          <a:xfrm>
            <a:off x="7899070" y="2941919"/>
            <a:ext cx="3916878" cy="576000"/>
            <a:chOff x="599656" y="4867933"/>
            <a:chExt cx="4306809" cy="576000"/>
          </a:xfrm>
        </p:grpSpPr>
        <p:sp>
          <p:nvSpPr>
            <p:cNvPr id="39" name="Round Same Side Corner Rectangle 38"/>
            <p:cNvSpPr/>
            <p:nvPr/>
          </p:nvSpPr>
          <p:spPr>
            <a:xfrm rot="5400000">
              <a:off x="2681037" y="3168003"/>
              <a:ext cx="432048" cy="40188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1225113" y="5016079"/>
              <a:ext cx="354818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tin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trẻ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99656" y="48679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8522995"/>
                </p:ext>
              </p:extLst>
            </p:nvPr>
          </p:nvGraphicFramePr>
          <p:xfrm>
            <a:off x="756822" y="4971888"/>
            <a:ext cx="2587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r:id="rId6" imgW="258120" imgH="363960" progId="">
                    <p:embed/>
                  </p:oleObj>
                </mc:Choice>
                <mc:Fallback>
                  <p:oleObj r:id="rId6" imgW="258120" imgH="363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6822" y="4971888"/>
                          <a:ext cx="258763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58"/>
          <p:cNvGrpSpPr/>
          <p:nvPr/>
        </p:nvGrpSpPr>
        <p:grpSpPr>
          <a:xfrm>
            <a:off x="7899070" y="3767086"/>
            <a:ext cx="3916878" cy="576000"/>
            <a:chOff x="641201" y="5144043"/>
            <a:chExt cx="4306809" cy="576000"/>
          </a:xfrm>
        </p:grpSpPr>
        <p:sp>
          <p:nvSpPr>
            <p:cNvPr id="52" name="Round Same Side Corner Rectangle 51"/>
            <p:cNvSpPr/>
            <p:nvPr/>
          </p:nvSpPr>
          <p:spPr>
            <a:xfrm rot="5400000">
              <a:off x="2722582" y="3444113"/>
              <a:ext cx="432048" cy="40188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1266658" y="5292189"/>
              <a:ext cx="354818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tin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đối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tượng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641201" y="514404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645302"/>
                </p:ext>
              </p:extLst>
            </p:nvPr>
          </p:nvGraphicFramePr>
          <p:xfrm>
            <a:off x="758535" y="5280950"/>
            <a:ext cx="322263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r:id="rId8" imgW="321480" imgH="308880" progId="">
                    <p:embed/>
                  </p:oleObj>
                </mc:Choice>
                <mc:Fallback>
                  <p:oleObj r:id="rId8" imgW="321480" imgH="30888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8535" y="5280950"/>
                          <a:ext cx="322263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Group 59"/>
          <p:cNvGrpSpPr/>
          <p:nvPr/>
        </p:nvGrpSpPr>
        <p:grpSpPr>
          <a:xfrm>
            <a:off x="7899070" y="4635202"/>
            <a:ext cx="3916878" cy="576000"/>
            <a:chOff x="765451" y="5976772"/>
            <a:chExt cx="4306809" cy="576000"/>
          </a:xfrm>
        </p:grpSpPr>
        <p:sp>
          <p:nvSpPr>
            <p:cNvPr id="47" name="Round Same Side Corner Rectangle 46"/>
            <p:cNvSpPr/>
            <p:nvPr/>
          </p:nvSpPr>
          <p:spPr>
            <a:xfrm rot="5400000">
              <a:off x="2846832" y="4276842"/>
              <a:ext cx="432048" cy="40188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390908" y="6124918"/>
              <a:ext cx="354818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tin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liên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hệ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65451" y="5976772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7253011"/>
                </p:ext>
              </p:extLst>
            </p:nvPr>
          </p:nvGraphicFramePr>
          <p:xfrm>
            <a:off x="874301" y="6110295"/>
            <a:ext cx="342900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r:id="rId10" imgW="342720" imgH="308880" progId="">
                    <p:embed/>
                  </p:oleObj>
                </mc:Choice>
                <mc:Fallback>
                  <p:oleObj r:id="rId10" imgW="342720" imgH="30888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74301" y="6110295"/>
                          <a:ext cx="342900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1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76" y="1489305"/>
            <a:ext cx="2204677" cy="4351338"/>
          </a:xfrm>
        </p:spPr>
      </p:pic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351201" y="1848507"/>
            <a:ext cx="1446260" cy="1057491"/>
          </a:xfrm>
          <a:prstGeom prst="wedgeRoundRectCallout">
            <a:avLst>
              <a:gd name="adj1" fmla="val 85697"/>
              <a:gd name="adj2" fmla="val 771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xmlns="" id="{B40F2118-AC19-324F-B58A-520515DE3B75}"/>
              </a:ext>
            </a:extLst>
          </p:cNvPr>
          <p:cNvSpPr/>
          <p:nvPr/>
        </p:nvSpPr>
        <p:spPr>
          <a:xfrm>
            <a:off x="4312568" y="3494331"/>
            <a:ext cx="522473" cy="36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49" y="646956"/>
            <a:ext cx="2704990" cy="5338796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771338" y="497098"/>
            <a:ext cx="4306809" cy="576000"/>
            <a:chOff x="550200" y="1704137"/>
            <a:chExt cx="4306809" cy="576000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2631581" y="4207"/>
              <a:ext cx="432048" cy="40188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1175657" y="1852283"/>
              <a:ext cx="354818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tin ca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tư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vấn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50200" y="1704137"/>
              <a:ext cx="576000" cy="576000"/>
              <a:chOff x="550200" y="1704137"/>
              <a:chExt cx="576000" cy="576000"/>
            </a:xfrm>
          </p:grpSpPr>
          <p:sp>
            <p:nvSpPr>
              <p:cNvPr id="32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50200" y="1704137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aphicFrame>
            <p:nvGraphicFramePr>
              <p:cNvPr id="35" name="Object 34"/>
              <p:cNvGraphicFramePr>
                <a:graphicFrameLocks noChangeAspect="1"/>
              </p:cNvGraphicFramePr>
              <p:nvPr/>
            </p:nvGraphicFramePr>
            <p:xfrm>
              <a:off x="681831" y="1840574"/>
              <a:ext cx="312737" cy="322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r:id="rId4" imgW="313200" imgH="321480" progId="">
                      <p:embed/>
                    </p:oleObj>
                  </mc:Choice>
                  <mc:Fallback>
                    <p:oleObj r:id="rId4" imgW="313200" imgH="321480" progId="">
                      <p:embed/>
                      <p:pic>
                        <p:nvPicPr>
                          <p:cNvPr id="35" name="Object 3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81831" y="1840574"/>
                            <a:ext cx="312737" cy="3222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D45FE41-7256-734C-AC0F-1F0B1BD3D184}"/>
              </a:ext>
            </a:extLst>
          </p:cNvPr>
          <p:cNvSpPr/>
          <p:nvPr/>
        </p:nvSpPr>
        <p:spPr>
          <a:xfrm flipH="1">
            <a:off x="9004987" y="6327443"/>
            <a:ext cx="3187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/>
              <a:t>)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u="sng" dirty="0"/>
              <a:t>BẮT BUỘC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573C304B-D93D-418B-B9A8-75EB1545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38" y="1270835"/>
            <a:ext cx="5510709" cy="4714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1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D45FE41-7256-734C-AC0F-1F0B1BD3D184}"/>
              </a:ext>
            </a:extLst>
          </p:cNvPr>
          <p:cNvSpPr/>
          <p:nvPr/>
        </p:nvSpPr>
        <p:spPr>
          <a:xfrm flipH="1">
            <a:off x="9004987" y="6363069"/>
            <a:ext cx="3187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/>
              <a:t>)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u="sng" dirty="0"/>
              <a:t>BẮT BUỘC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573C304B-D93D-418B-B9A8-75EB1545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615" y="1444267"/>
            <a:ext cx="5510709" cy="4714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uộc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1338" y="413971"/>
            <a:ext cx="4306809" cy="576000"/>
            <a:chOff x="599656" y="4867933"/>
            <a:chExt cx="4306809" cy="576000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2681037" y="3168003"/>
              <a:ext cx="432048" cy="40188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1225113" y="5016079"/>
              <a:ext cx="354818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tin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trẻ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99656" y="48679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160454"/>
                </p:ext>
              </p:extLst>
            </p:nvPr>
          </p:nvGraphicFramePr>
          <p:xfrm>
            <a:off x="756822" y="4971888"/>
            <a:ext cx="2587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r:id="rId3" imgW="258120" imgH="363960" progId="">
                    <p:embed/>
                  </p:oleObj>
                </mc:Choice>
                <mc:Fallback>
                  <p:oleObj r:id="rId3" imgW="258120" imgH="363960" progId="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6822" y="4971888"/>
                          <a:ext cx="258763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67" y="1247260"/>
            <a:ext cx="2500564" cy="4935324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26795"/>
              </p:ext>
            </p:extLst>
          </p:nvPr>
        </p:nvGraphicFramePr>
        <p:xfrm>
          <a:off x="9004987" y="2126889"/>
          <a:ext cx="2412525" cy="403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r:id="rId6" imgW="4347360" imgH="7264080" progId="">
                  <p:embed/>
                </p:oleObj>
              </mc:Choice>
              <mc:Fallback>
                <p:oleObj r:id="rId6" imgW="4347360" imgH="7264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4987" y="2126889"/>
                        <a:ext cx="2412525" cy="4032295"/>
                      </a:xfrm>
                      <a:prstGeom prst="rect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3986862" y="1211985"/>
            <a:ext cx="1597946" cy="889735"/>
          </a:xfrm>
          <a:prstGeom prst="wedgeRoundRectCallout">
            <a:avLst>
              <a:gd name="adj1" fmla="val -95552"/>
              <a:gd name="adj2" fmla="val 12191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25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71338" y="430688"/>
            <a:ext cx="4306809" cy="576000"/>
            <a:chOff x="641201" y="5144043"/>
            <a:chExt cx="4306809" cy="576000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2722582" y="3444113"/>
              <a:ext cx="432048" cy="40188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266658" y="5292189"/>
              <a:ext cx="354818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tin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đối</a:t>
              </a:r>
              <a:r>
                <a:rPr lang="en-US" altLang="ko-KR" sz="1400" b="1" dirty="0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tượng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641201" y="514404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5216527"/>
                </p:ext>
              </p:extLst>
            </p:nvPr>
          </p:nvGraphicFramePr>
          <p:xfrm>
            <a:off x="758535" y="5280950"/>
            <a:ext cx="322263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r:id="rId3" imgW="321480" imgH="308880" progId="">
                    <p:embed/>
                  </p:oleObj>
                </mc:Choice>
                <mc:Fallback>
                  <p:oleObj r:id="rId3" imgW="321480" imgH="308880" progId="">
                    <p:embed/>
                    <p:pic>
                      <p:nvPicPr>
                        <p:cNvPr id="56" name="Object 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8535" y="5280950"/>
                          <a:ext cx="322263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D45FE41-7256-734C-AC0F-1F0B1BD3D184}"/>
              </a:ext>
            </a:extLst>
          </p:cNvPr>
          <p:cNvSpPr/>
          <p:nvPr/>
        </p:nvSpPr>
        <p:spPr>
          <a:xfrm flipH="1">
            <a:off x="9004987" y="6363069"/>
            <a:ext cx="3187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/>
              <a:t>)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u="sng" dirty="0"/>
              <a:t>BẮT BUỘC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573C304B-D93D-418B-B9A8-75EB1545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615" y="1444267"/>
            <a:ext cx="5510709" cy="4714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uộc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67" y="1247260"/>
            <a:ext cx="2500563" cy="4935324"/>
          </a:xfrm>
          <a:prstGeom prst="rect">
            <a:avLst/>
          </a:prstGeom>
        </p:spPr>
      </p:pic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xmlns="" id="{13D52272-2A4D-8844-9EA5-316DA131198B}"/>
              </a:ext>
            </a:extLst>
          </p:cNvPr>
          <p:cNvSpPr/>
          <p:nvPr/>
        </p:nvSpPr>
        <p:spPr>
          <a:xfrm>
            <a:off x="3986862" y="1211985"/>
            <a:ext cx="1597946" cy="889735"/>
          </a:xfrm>
          <a:prstGeom prst="wedgeRoundRectCallout">
            <a:avLst>
              <a:gd name="adj1" fmla="val -95552"/>
              <a:gd name="adj2" fmla="val 12191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017872"/>
              </p:ext>
            </p:extLst>
          </p:nvPr>
        </p:nvGraphicFramePr>
        <p:xfrm>
          <a:off x="9004987" y="2043415"/>
          <a:ext cx="2486170" cy="4139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r:id="rId6" imgW="4364280" imgH="7264080" progId="">
                  <p:embed/>
                </p:oleObj>
              </mc:Choice>
              <mc:Fallback>
                <p:oleObj r:id="rId6" imgW="4364280" imgH="7264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4987" y="2043415"/>
                        <a:ext cx="2486170" cy="4139169"/>
                      </a:xfrm>
                      <a:prstGeom prst="rect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40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654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Open Sans Light</vt:lpstr>
      <vt:lpstr>Poppins</vt:lpstr>
      <vt:lpstr>San Francisco Display Light</vt:lpstr>
      <vt:lpstr>San Francisco Display Regular</vt:lpstr>
      <vt:lpstr>Times New Roman</vt:lpstr>
      <vt:lpstr>Office Theme</vt:lpstr>
      <vt:lpstr>PowerPoint Presentation</vt:lpstr>
      <vt:lpstr>Phần mềm Báo cáo bảo vệ trẻ em</vt:lpstr>
      <vt:lpstr>Hướng dấn cài đặt phần mềm “Báo cáo BVTE”</vt:lpstr>
      <vt:lpstr>Đăng nhập phần mềm</vt:lpstr>
      <vt:lpstr>Chức năng của phần mềm</vt:lpstr>
      <vt:lpstr>Tính năng báo cáo ca</vt:lpstr>
      <vt:lpstr>PowerPoint Presentation</vt:lpstr>
      <vt:lpstr>PowerPoint Presentation</vt:lpstr>
      <vt:lpstr>PowerPoint Presentation</vt:lpstr>
      <vt:lpstr>PowerPoint Presentation</vt:lpstr>
      <vt:lpstr>QUY TRÌNH XỬ LÝ THÔNG TIN</vt:lpstr>
      <vt:lpstr>Tính năng tra cứu ca</vt:lpstr>
      <vt:lpstr>Báo cáo thông tin ca</vt:lpstr>
      <vt:lpstr>Tính năng Thống kê – Báo cáo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Đào Tạo Phần Mềm</dc:title>
  <dc:creator>Vu Van</dc:creator>
  <cp:lastModifiedBy>Thao Le Phuong</cp:lastModifiedBy>
  <cp:revision>81</cp:revision>
  <dcterms:created xsi:type="dcterms:W3CDTF">2019-11-18T02:03:09Z</dcterms:created>
  <dcterms:modified xsi:type="dcterms:W3CDTF">2020-02-12T11:06:29Z</dcterms:modified>
</cp:coreProperties>
</file>