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80" r:id="rId3"/>
    <p:sldId id="382" r:id="rId4"/>
    <p:sldId id="383" r:id="rId5"/>
    <p:sldId id="384" r:id="rId6"/>
    <p:sldId id="386" r:id="rId7"/>
    <p:sldId id="389" r:id="rId8"/>
    <p:sldId id="387" r:id="rId9"/>
    <p:sldId id="388" r:id="rId10"/>
    <p:sldId id="391" r:id="rId11"/>
    <p:sldId id="39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937B8"/>
    <a:srgbClr val="008BBC"/>
    <a:srgbClr val="FEF8F4"/>
    <a:srgbClr val="FDF1E9"/>
    <a:srgbClr val="114D56"/>
    <a:srgbClr val="BEB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6CEF2-D846-4693-B047-DAD4DDAC9380}" v="181" dt="2024-10-06T16:14:10.959"/>
    <p1510:client id="{4854481A-8E19-4E2D-80D3-255FC4688919}" v="1229" dt="2024-10-06T14:27:28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蕭兆翔" userId="c09afb0b-60c9-45d8-81f2-4d7aa859f4bf" providerId="ADAL" clId="{5B46DE38-CE1D-43EE-ABE6-7257CEDD6BA1}"/>
    <pc:docChg chg="undo redo custSel addSld delSld modSld sldOrd">
      <pc:chgData name="蕭兆翔" userId="c09afb0b-60c9-45d8-81f2-4d7aa859f4bf" providerId="ADAL" clId="{5B46DE38-CE1D-43EE-ABE6-7257CEDD6BA1}" dt="2024-10-04T03:23:45.925" v="3160" actId="14100"/>
      <pc:docMkLst>
        <pc:docMk/>
      </pc:docMkLst>
      <pc:sldChg chg="addSp modSp mod ord">
        <pc:chgData name="蕭兆翔" userId="c09afb0b-60c9-45d8-81f2-4d7aa859f4bf" providerId="ADAL" clId="{5B46DE38-CE1D-43EE-ABE6-7257CEDD6BA1}" dt="2024-09-30T18:01:17.345" v="1802" actId="1076"/>
        <pc:sldMkLst>
          <pc:docMk/>
          <pc:sldMk cId="1615068282" sldId="278"/>
        </pc:sldMkLst>
        <pc:spChg chg="add mod">
          <ac:chgData name="蕭兆翔" userId="c09afb0b-60c9-45d8-81f2-4d7aa859f4bf" providerId="ADAL" clId="{5B46DE38-CE1D-43EE-ABE6-7257CEDD6BA1}" dt="2024-09-30T18:01:03.146" v="1798" actId="20577"/>
          <ac:spMkLst>
            <pc:docMk/>
            <pc:sldMk cId="1615068282" sldId="278"/>
            <ac:spMk id="2" creationId="{B2A9B697-9442-88A6-FBB6-20B51DB23E03}"/>
          </ac:spMkLst>
        </pc:spChg>
        <pc:picChg chg="mod">
          <ac:chgData name="蕭兆翔" userId="c09afb0b-60c9-45d8-81f2-4d7aa859f4bf" providerId="ADAL" clId="{5B46DE38-CE1D-43EE-ABE6-7257CEDD6BA1}" dt="2024-09-30T18:01:17.345" v="1802" actId="1076"/>
          <ac:picMkLst>
            <pc:docMk/>
            <pc:sldMk cId="1615068282" sldId="278"/>
            <ac:picMk id="23554" creationId="{00000000-0000-0000-0000-000000000000}"/>
          </ac:picMkLst>
        </pc:picChg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1254461352" sldId="279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3954653456" sldId="280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1690522844" sldId="281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2793038669" sldId="282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881117947" sldId="283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1782441301" sldId="284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1591734236" sldId="285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1767881533" sldId="286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375391055" sldId="287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215523653" sldId="288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2159008269" sldId="289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4143729813" sldId="290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797423313" sldId="291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3982514987" sldId="292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212225568" sldId="293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804630358" sldId="294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880473121" sldId="295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4277825299" sldId="296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922578665" sldId="297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2452472797" sldId="298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2555741886" sldId="299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2303435449" sldId="300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3185052917" sldId="301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1146045837" sldId="302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929691677" sldId="303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667039454" sldId="304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970612651" sldId="305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2914275198" sldId="306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1640383816" sldId="307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838281900" sldId="308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4135614538" sldId="309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1116563818" sldId="310"/>
        </pc:sldMkLst>
      </pc:sldChg>
      <pc:sldChg chg="modSp del mod">
        <pc:chgData name="蕭兆翔" userId="c09afb0b-60c9-45d8-81f2-4d7aa859f4bf" providerId="ADAL" clId="{5B46DE38-CE1D-43EE-ABE6-7257CEDD6BA1}" dt="2024-09-30T18:21:39.582" v="2693" actId="47"/>
        <pc:sldMkLst>
          <pc:docMk/>
          <pc:sldMk cId="2925992524" sldId="311"/>
        </pc:sldMkLst>
        <pc:spChg chg="mod">
          <ac:chgData name="蕭兆翔" userId="c09afb0b-60c9-45d8-81f2-4d7aa859f4bf" providerId="ADAL" clId="{5B46DE38-CE1D-43EE-ABE6-7257CEDD6BA1}" dt="2024-09-30T16:21:28.328" v="10" actId="20577"/>
          <ac:spMkLst>
            <pc:docMk/>
            <pc:sldMk cId="2925992524" sldId="311"/>
            <ac:spMk id="2" creationId="{00000000-0000-0000-0000-000000000000}"/>
          </ac:spMkLst>
        </pc:spChg>
        <pc:picChg chg="mod">
          <ac:chgData name="蕭兆翔" userId="c09afb0b-60c9-45d8-81f2-4d7aa859f4bf" providerId="ADAL" clId="{5B46DE38-CE1D-43EE-ABE6-7257CEDD6BA1}" dt="2024-09-30T16:21:31.012" v="11" actId="1076"/>
          <ac:picMkLst>
            <pc:docMk/>
            <pc:sldMk cId="2925992524" sldId="311"/>
            <ac:picMk id="57346" creationId="{00000000-0000-0000-0000-000000000000}"/>
          </ac:picMkLst>
        </pc:picChg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2908412691" sldId="312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3556419389" sldId="313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2721526102" sldId="314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787038248" sldId="315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2731962979" sldId="316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3943133630" sldId="317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1605959015" sldId="318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1316296230" sldId="319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2976803678" sldId="320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1206705815" sldId="321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823223215" sldId="322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306036285" sldId="323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985013246" sldId="324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1367214027" sldId="325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2674965750" sldId="326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3128852836" sldId="327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1569503204" sldId="328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801360175" sldId="329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4119336917" sldId="330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3630472805" sldId="331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3921555132" sldId="332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1048893913" sldId="333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3067894594" sldId="334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656317736" sldId="335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4257238877" sldId="336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2537221242" sldId="337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2187033221" sldId="338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4069941594" sldId="339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1408286489" sldId="343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3459734539" sldId="344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923126701" sldId="345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1514325622" sldId="346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1657964399" sldId="347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163213443" sldId="348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847319248" sldId="349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1266075984" sldId="350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4163368431" sldId="351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313589515" sldId="352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2726652237" sldId="353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2194094721" sldId="354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877546204" sldId="355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4113796232" sldId="356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706713276" sldId="357"/>
        </pc:sldMkLst>
      </pc:sldChg>
      <pc:sldChg chg="del">
        <pc:chgData name="蕭兆翔" userId="c09afb0b-60c9-45d8-81f2-4d7aa859f4bf" providerId="ADAL" clId="{5B46DE38-CE1D-43EE-ABE6-7257CEDD6BA1}" dt="2024-09-30T16:21:20.577" v="0" actId="47"/>
        <pc:sldMkLst>
          <pc:docMk/>
          <pc:sldMk cId="2284715516" sldId="361"/>
        </pc:sldMkLst>
      </pc:sldChg>
      <pc:sldChg chg="del">
        <pc:chgData name="蕭兆翔" userId="c09afb0b-60c9-45d8-81f2-4d7aa859f4bf" providerId="ADAL" clId="{5B46DE38-CE1D-43EE-ABE6-7257CEDD6BA1}" dt="2024-09-30T18:21:39.582" v="2693" actId="47"/>
        <pc:sldMkLst>
          <pc:docMk/>
          <pc:sldMk cId="1642871989" sldId="368"/>
        </pc:sldMkLst>
      </pc:sldChg>
      <pc:sldChg chg="addSp delSp modSp add mod">
        <pc:chgData name="蕭兆翔" userId="c09afb0b-60c9-45d8-81f2-4d7aa859f4bf" providerId="ADAL" clId="{5B46DE38-CE1D-43EE-ABE6-7257CEDD6BA1}" dt="2024-09-30T17:09:24.943" v="458" actId="207"/>
        <pc:sldMkLst>
          <pc:docMk/>
          <pc:sldMk cId="1690232877" sldId="371"/>
        </pc:sldMkLst>
        <pc:spChg chg="mod">
          <ac:chgData name="蕭兆翔" userId="c09afb0b-60c9-45d8-81f2-4d7aa859f4bf" providerId="ADAL" clId="{5B46DE38-CE1D-43EE-ABE6-7257CEDD6BA1}" dt="2024-09-30T16:24:20.798" v="49" actId="20577"/>
          <ac:spMkLst>
            <pc:docMk/>
            <pc:sldMk cId="1690232877" sldId="371"/>
            <ac:spMk id="3" creationId="{63F4261D-EBAD-67A2-44A9-9A60F67F8018}"/>
          </ac:spMkLst>
        </pc:spChg>
        <pc:spChg chg="add mod">
          <ac:chgData name="蕭兆翔" userId="c09afb0b-60c9-45d8-81f2-4d7aa859f4bf" providerId="ADAL" clId="{5B46DE38-CE1D-43EE-ABE6-7257CEDD6BA1}" dt="2024-09-30T17:09:24.943" v="458" actId="207"/>
          <ac:spMkLst>
            <pc:docMk/>
            <pc:sldMk cId="1690232877" sldId="371"/>
            <ac:spMk id="4" creationId="{2A1A2E91-6213-DE05-08DE-FAE65CAD3E58}"/>
          </ac:spMkLst>
        </pc:spChg>
        <pc:spChg chg="add mod">
          <ac:chgData name="蕭兆翔" userId="c09afb0b-60c9-45d8-81f2-4d7aa859f4bf" providerId="ADAL" clId="{5B46DE38-CE1D-43EE-ABE6-7257CEDD6BA1}" dt="2024-09-30T17:05:54.812" v="270" actId="1076"/>
          <ac:spMkLst>
            <pc:docMk/>
            <pc:sldMk cId="1690232877" sldId="371"/>
            <ac:spMk id="11" creationId="{3D27E228-FD29-846E-1B86-442CCB713A1B}"/>
          </ac:spMkLst>
        </pc:spChg>
        <pc:spChg chg="add mod">
          <ac:chgData name="蕭兆翔" userId="c09afb0b-60c9-45d8-81f2-4d7aa859f4bf" providerId="ADAL" clId="{5B46DE38-CE1D-43EE-ABE6-7257CEDD6BA1}" dt="2024-09-30T17:05:57.680" v="271" actId="1076"/>
          <ac:spMkLst>
            <pc:docMk/>
            <pc:sldMk cId="1690232877" sldId="371"/>
            <ac:spMk id="15" creationId="{A969BF0E-93A9-1740-BF36-FB6384BA3A47}"/>
          </ac:spMkLst>
        </pc:spChg>
        <pc:spChg chg="add mod">
          <ac:chgData name="蕭兆翔" userId="c09afb0b-60c9-45d8-81f2-4d7aa859f4bf" providerId="ADAL" clId="{5B46DE38-CE1D-43EE-ABE6-7257CEDD6BA1}" dt="2024-09-30T17:06:47.026" v="282"/>
          <ac:spMkLst>
            <pc:docMk/>
            <pc:sldMk cId="1690232877" sldId="371"/>
            <ac:spMk id="17" creationId="{AA9A0869-1804-236F-3E58-059AAE34EFB5}"/>
          </ac:spMkLst>
        </pc:spChg>
        <pc:picChg chg="add del mod modCrop">
          <ac:chgData name="蕭兆翔" userId="c09afb0b-60c9-45d8-81f2-4d7aa859f4bf" providerId="ADAL" clId="{5B46DE38-CE1D-43EE-ABE6-7257CEDD6BA1}" dt="2024-09-30T17:03:43.195" v="206" actId="478"/>
          <ac:picMkLst>
            <pc:docMk/>
            <pc:sldMk cId="1690232877" sldId="371"/>
            <ac:picMk id="6" creationId="{CA3BAB7F-CF6E-CEE1-5366-C189A2D82F8F}"/>
          </ac:picMkLst>
        </pc:picChg>
        <pc:picChg chg="add mod modCrop">
          <ac:chgData name="蕭兆翔" userId="c09afb0b-60c9-45d8-81f2-4d7aa859f4bf" providerId="ADAL" clId="{5B46DE38-CE1D-43EE-ABE6-7257CEDD6BA1}" dt="2024-09-30T17:05:47.101" v="268" actId="1076"/>
          <ac:picMkLst>
            <pc:docMk/>
            <pc:sldMk cId="1690232877" sldId="371"/>
            <ac:picMk id="7" creationId="{9205D407-A34A-73CC-D42B-DEB30570E3E1}"/>
          </ac:picMkLst>
        </pc:picChg>
        <pc:picChg chg="add mod modCrop">
          <ac:chgData name="蕭兆翔" userId="c09afb0b-60c9-45d8-81f2-4d7aa859f4bf" providerId="ADAL" clId="{5B46DE38-CE1D-43EE-ABE6-7257CEDD6BA1}" dt="2024-09-30T17:05:54.812" v="270" actId="1076"/>
          <ac:picMkLst>
            <pc:docMk/>
            <pc:sldMk cId="1690232877" sldId="371"/>
            <ac:picMk id="8" creationId="{1232D80C-4030-7A54-25FF-E6363B6F2ED8}"/>
          </ac:picMkLst>
        </pc:picChg>
        <pc:picChg chg="del mod">
          <ac:chgData name="蕭兆翔" userId="c09afb0b-60c9-45d8-81f2-4d7aa859f4bf" providerId="ADAL" clId="{5B46DE38-CE1D-43EE-ABE6-7257CEDD6BA1}" dt="2024-09-30T16:26:50.808" v="200" actId="478"/>
          <ac:picMkLst>
            <pc:docMk/>
            <pc:sldMk cId="1690232877" sldId="371"/>
            <ac:picMk id="22530" creationId="{00000000-0000-0000-0000-000000000000}"/>
          </ac:picMkLst>
        </pc:picChg>
        <pc:cxnChg chg="add mod">
          <ac:chgData name="蕭兆翔" userId="c09afb0b-60c9-45d8-81f2-4d7aa859f4bf" providerId="ADAL" clId="{5B46DE38-CE1D-43EE-ABE6-7257CEDD6BA1}" dt="2024-09-30T17:06:12.557" v="280" actId="1037"/>
          <ac:cxnSpMkLst>
            <pc:docMk/>
            <pc:sldMk cId="1690232877" sldId="371"/>
            <ac:cxnSpMk id="10" creationId="{4D2EF988-8FC6-70E8-8314-ABE24ED11A13}"/>
          </ac:cxnSpMkLst>
        </pc:cxnChg>
        <pc:cxnChg chg="add mod">
          <ac:chgData name="蕭兆翔" userId="c09afb0b-60c9-45d8-81f2-4d7aa859f4bf" providerId="ADAL" clId="{5B46DE38-CE1D-43EE-ABE6-7257CEDD6BA1}" dt="2024-09-30T17:06:17.227" v="281" actId="14100"/>
          <ac:cxnSpMkLst>
            <pc:docMk/>
            <pc:sldMk cId="1690232877" sldId="371"/>
            <ac:cxnSpMk id="12" creationId="{1B842B45-33AE-55CA-60F0-A5C6A07629C0}"/>
          </ac:cxnSpMkLst>
        </pc:cxnChg>
      </pc:sldChg>
      <pc:sldChg chg="addSp modSp add mod">
        <pc:chgData name="蕭兆翔" userId="c09afb0b-60c9-45d8-81f2-4d7aa859f4bf" providerId="ADAL" clId="{5B46DE38-CE1D-43EE-ABE6-7257CEDD6BA1}" dt="2024-09-30T17:09:10.569" v="457" actId="2711"/>
        <pc:sldMkLst>
          <pc:docMk/>
          <pc:sldMk cId="3424500115" sldId="372"/>
        </pc:sldMkLst>
        <pc:spChg chg="mod">
          <ac:chgData name="蕭兆翔" userId="c09afb0b-60c9-45d8-81f2-4d7aa859f4bf" providerId="ADAL" clId="{5B46DE38-CE1D-43EE-ABE6-7257CEDD6BA1}" dt="2024-09-30T17:06:57.454" v="309" actId="20577"/>
          <ac:spMkLst>
            <pc:docMk/>
            <pc:sldMk cId="3424500115" sldId="372"/>
            <ac:spMk id="3" creationId="{63F4261D-EBAD-67A2-44A9-9A60F67F8018}"/>
          </ac:spMkLst>
        </pc:spChg>
        <pc:spChg chg="mod">
          <ac:chgData name="蕭兆翔" userId="c09afb0b-60c9-45d8-81f2-4d7aa859f4bf" providerId="ADAL" clId="{5B46DE38-CE1D-43EE-ABE6-7257CEDD6BA1}" dt="2024-09-30T17:07:34.401" v="367" actId="207"/>
          <ac:spMkLst>
            <pc:docMk/>
            <pc:sldMk cId="3424500115" sldId="372"/>
            <ac:spMk id="4" creationId="{2A1A2E91-6213-DE05-08DE-FAE65CAD3E58}"/>
          </ac:spMkLst>
        </pc:spChg>
        <pc:spChg chg="add mod">
          <ac:chgData name="蕭兆翔" userId="c09afb0b-60c9-45d8-81f2-4d7aa859f4bf" providerId="ADAL" clId="{5B46DE38-CE1D-43EE-ABE6-7257CEDD6BA1}" dt="2024-09-30T17:08:31.582" v="371" actId="208"/>
          <ac:spMkLst>
            <pc:docMk/>
            <pc:sldMk cId="3424500115" sldId="372"/>
            <ac:spMk id="5" creationId="{EC1F5E49-B1C0-8D27-EBF3-A4B0F6F1CD93}"/>
          </ac:spMkLst>
        </pc:spChg>
        <pc:spChg chg="add mod">
          <ac:chgData name="蕭兆翔" userId="c09afb0b-60c9-45d8-81f2-4d7aa859f4bf" providerId="ADAL" clId="{5B46DE38-CE1D-43EE-ABE6-7257CEDD6BA1}" dt="2024-09-30T17:09:10.569" v="457" actId="2711"/>
          <ac:spMkLst>
            <pc:docMk/>
            <pc:sldMk cId="3424500115" sldId="372"/>
            <ac:spMk id="6" creationId="{8F227F4C-ADCC-F301-DA2A-EF4BD0032EF3}"/>
          </ac:spMkLst>
        </pc:spChg>
        <pc:picChg chg="mod">
          <ac:chgData name="蕭兆翔" userId="c09afb0b-60c9-45d8-81f2-4d7aa859f4bf" providerId="ADAL" clId="{5B46DE38-CE1D-43EE-ABE6-7257CEDD6BA1}" dt="2024-09-30T17:07:33.146" v="365" actId="1076"/>
          <ac:picMkLst>
            <pc:docMk/>
            <pc:sldMk cId="3424500115" sldId="372"/>
            <ac:picMk id="7" creationId="{9205D407-A34A-73CC-D42B-DEB30570E3E1}"/>
          </ac:picMkLst>
        </pc:picChg>
      </pc:sldChg>
      <pc:sldChg chg="addSp delSp modSp add mod">
        <pc:chgData name="蕭兆翔" userId="c09afb0b-60c9-45d8-81f2-4d7aa859f4bf" providerId="ADAL" clId="{5B46DE38-CE1D-43EE-ABE6-7257CEDD6BA1}" dt="2024-09-30T17:36:03.778" v="878" actId="1076"/>
        <pc:sldMkLst>
          <pc:docMk/>
          <pc:sldMk cId="3969681257" sldId="373"/>
        </pc:sldMkLst>
        <pc:spChg chg="mod">
          <ac:chgData name="蕭兆翔" userId="c09afb0b-60c9-45d8-81f2-4d7aa859f4bf" providerId="ADAL" clId="{5B46DE38-CE1D-43EE-ABE6-7257CEDD6BA1}" dt="2024-09-30T17:14:50.043" v="762" actId="1076"/>
          <ac:spMkLst>
            <pc:docMk/>
            <pc:sldMk cId="3969681257" sldId="373"/>
            <ac:spMk id="2" creationId="{AB8DF411-C442-B3E9-A1CB-A4CAF1581E7A}"/>
          </ac:spMkLst>
        </pc:spChg>
        <pc:spChg chg="mod">
          <ac:chgData name="蕭兆翔" userId="c09afb0b-60c9-45d8-81f2-4d7aa859f4bf" providerId="ADAL" clId="{5B46DE38-CE1D-43EE-ABE6-7257CEDD6BA1}" dt="2024-09-30T17:09:42.801" v="502" actId="20577"/>
          <ac:spMkLst>
            <pc:docMk/>
            <pc:sldMk cId="3969681257" sldId="373"/>
            <ac:spMk id="3" creationId="{63F4261D-EBAD-67A2-44A9-9A60F67F8018}"/>
          </ac:spMkLst>
        </pc:spChg>
        <pc:spChg chg="mod">
          <ac:chgData name="蕭兆翔" userId="c09afb0b-60c9-45d8-81f2-4d7aa859f4bf" providerId="ADAL" clId="{5B46DE38-CE1D-43EE-ABE6-7257CEDD6BA1}" dt="2024-09-30T17:12:14.386" v="674" actId="207"/>
          <ac:spMkLst>
            <pc:docMk/>
            <pc:sldMk cId="3969681257" sldId="373"/>
            <ac:spMk id="4" creationId="{2A1A2E91-6213-DE05-08DE-FAE65CAD3E58}"/>
          </ac:spMkLst>
        </pc:spChg>
        <pc:spChg chg="del">
          <ac:chgData name="蕭兆翔" userId="c09afb0b-60c9-45d8-81f2-4d7aa859f4bf" providerId="ADAL" clId="{5B46DE38-CE1D-43EE-ABE6-7257CEDD6BA1}" dt="2024-09-30T17:11:07.635" v="639" actId="478"/>
          <ac:spMkLst>
            <pc:docMk/>
            <pc:sldMk cId="3969681257" sldId="373"/>
            <ac:spMk id="5" creationId="{EC1F5E49-B1C0-8D27-EBF3-A4B0F6F1CD93}"/>
          </ac:spMkLst>
        </pc:spChg>
        <pc:spChg chg="del">
          <ac:chgData name="蕭兆翔" userId="c09afb0b-60c9-45d8-81f2-4d7aa859f4bf" providerId="ADAL" clId="{5B46DE38-CE1D-43EE-ABE6-7257CEDD6BA1}" dt="2024-09-30T17:11:04.265" v="637" actId="478"/>
          <ac:spMkLst>
            <pc:docMk/>
            <pc:sldMk cId="3969681257" sldId="373"/>
            <ac:spMk id="6" creationId="{8F227F4C-ADCC-F301-DA2A-EF4BD0032EF3}"/>
          </ac:spMkLst>
        </pc:spChg>
        <pc:spChg chg="add mod">
          <ac:chgData name="蕭兆翔" userId="c09afb0b-60c9-45d8-81f2-4d7aa859f4bf" providerId="ADAL" clId="{5B46DE38-CE1D-43EE-ABE6-7257CEDD6BA1}" dt="2024-09-30T17:36:00.493" v="877" actId="1076"/>
          <ac:spMkLst>
            <pc:docMk/>
            <pc:sldMk cId="3969681257" sldId="373"/>
            <ac:spMk id="9" creationId="{5F6DEA20-45AC-E8A0-6824-4D1EB1872A25}"/>
          </ac:spMkLst>
        </pc:spChg>
        <pc:spChg chg="del">
          <ac:chgData name="蕭兆翔" userId="c09afb0b-60c9-45d8-81f2-4d7aa859f4bf" providerId="ADAL" clId="{5B46DE38-CE1D-43EE-ABE6-7257CEDD6BA1}" dt="2024-09-30T17:11:07.635" v="639" actId="478"/>
          <ac:spMkLst>
            <pc:docMk/>
            <pc:sldMk cId="3969681257" sldId="373"/>
            <ac:spMk id="11" creationId="{3D27E228-FD29-846E-1B86-442CCB713A1B}"/>
          </ac:spMkLst>
        </pc:spChg>
        <pc:spChg chg="del">
          <ac:chgData name="蕭兆翔" userId="c09afb0b-60c9-45d8-81f2-4d7aa859f4bf" providerId="ADAL" clId="{5B46DE38-CE1D-43EE-ABE6-7257CEDD6BA1}" dt="2024-09-30T17:11:07.635" v="639" actId="478"/>
          <ac:spMkLst>
            <pc:docMk/>
            <pc:sldMk cId="3969681257" sldId="373"/>
            <ac:spMk id="15" creationId="{A969BF0E-93A9-1740-BF36-FB6384BA3A47}"/>
          </ac:spMkLst>
        </pc:spChg>
        <pc:spChg chg="add mod">
          <ac:chgData name="蕭兆翔" userId="c09afb0b-60c9-45d8-81f2-4d7aa859f4bf" providerId="ADAL" clId="{5B46DE38-CE1D-43EE-ABE6-7257CEDD6BA1}" dt="2024-09-30T17:16:33.054" v="783" actId="14100"/>
          <ac:spMkLst>
            <pc:docMk/>
            <pc:sldMk cId="3969681257" sldId="373"/>
            <ac:spMk id="18" creationId="{7CE7ECFE-1785-57D8-E6B8-859D324F5DAC}"/>
          </ac:spMkLst>
        </pc:spChg>
        <pc:spChg chg="add mod">
          <ac:chgData name="蕭兆翔" userId="c09afb0b-60c9-45d8-81f2-4d7aa859f4bf" providerId="ADAL" clId="{5B46DE38-CE1D-43EE-ABE6-7257CEDD6BA1}" dt="2024-09-30T17:16:33.054" v="783" actId="14100"/>
          <ac:spMkLst>
            <pc:docMk/>
            <pc:sldMk cId="3969681257" sldId="373"/>
            <ac:spMk id="19" creationId="{10C15877-6352-EC13-740D-5E0FEC56D84A}"/>
          </ac:spMkLst>
        </pc:spChg>
        <pc:spChg chg="add mod">
          <ac:chgData name="蕭兆翔" userId="c09afb0b-60c9-45d8-81f2-4d7aa859f4bf" providerId="ADAL" clId="{5B46DE38-CE1D-43EE-ABE6-7257CEDD6BA1}" dt="2024-09-30T17:16:33.054" v="783" actId="14100"/>
          <ac:spMkLst>
            <pc:docMk/>
            <pc:sldMk cId="3969681257" sldId="373"/>
            <ac:spMk id="20" creationId="{44F5A0DA-BF13-4EC7-B356-846065E7C913}"/>
          </ac:spMkLst>
        </pc:spChg>
        <pc:spChg chg="add mod">
          <ac:chgData name="蕭兆翔" userId="c09afb0b-60c9-45d8-81f2-4d7aa859f4bf" providerId="ADAL" clId="{5B46DE38-CE1D-43EE-ABE6-7257CEDD6BA1}" dt="2024-09-30T17:16:33.054" v="783" actId="14100"/>
          <ac:spMkLst>
            <pc:docMk/>
            <pc:sldMk cId="3969681257" sldId="373"/>
            <ac:spMk id="21" creationId="{9BB7709A-266C-A065-BAC9-E27E5758BDDC}"/>
          </ac:spMkLst>
        </pc:spChg>
        <pc:spChg chg="add mod">
          <ac:chgData name="蕭兆翔" userId="c09afb0b-60c9-45d8-81f2-4d7aa859f4bf" providerId="ADAL" clId="{5B46DE38-CE1D-43EE-ABE6-7257CEDD6BA1}" dt="2024-09-30T17:16:33.054" v="783" actId="14100"/>
          <ac:spMkLst>
            <pc:docMk/>
            <pc:sldMk cId="3969681257" sldId="373"/>
            <ac:spMk id="22" creationId="{9ACDA07E-F89E-B168-AD9C-36D062466503}"/>
          </ac:spMkLst>
        </pc:spChg>
        <pc:spChg chg="add mod">
          <ac:chgData name="蕭兆翔" userId="c09afb0b-60c9-45d8-81f2-4d7aa859f4bf" providerId="ADAL" clId="{5B46DE38-CE1D-43EE-ABE6-7257CEDD6BA1}" dt="2024-09-30T17:16:33.054" v="783" actId="14100"/>
          <ac:spMkLst>
            <pc:docMk/>
            <pc:sldMk cId="3969681257" sldId="373"/>
            <ac:spMk id="23" creationId="{A66AD710-147A-1B92-A670-5B3DBE5B5F59}"/>
          </ac:spMkLst>
        </pc:spChg>
        <pc:spChg chg="add mod">
          <ac:chgData name="蕭兆翔" userId="c09afb0b-60c9-45d8-81f2-4d7aa859f4bf" providerId="ADAL" clId="{5B46DE38-CE1D-43EE-ABE6-7257CEDD6BA1}" dt="2024-09-30T17:17:28.311" v="825" actId="1076"/>
          <ac:spMkLst>
            <pc:docMk/>
            <pc:sldMk cId="3969681257" sldId="373"/>
            <ac:spMk id="43" creationId="{EA4F970A-2AE3-6D48-BD76-E5257A0BE501}"/>
          </ac:spMkLst>
        </pc:spChg>
        <pc:spChg chg="add mod">
          <ac:chgData name="蕭兆翔" userId="c09afb0b-60c9-45d8-81f2-4d7aa859f4bf" providerId="ADAL" clId="{5B46DE38-CE1D-43EE-ABE6-7257CEDD6BA1}" dt="2024-09-30T17:17:47.320" v="837" actId="12789"/>
          <ac:spMkLst>
            <pc:docMk/>
            <pc:sldMk cId="3969681257" sldId="373"/>
            <ac:spMk id="44" creationId="{7DA83412-5DED-5FDD-B176-19B7756493C5}"/>
          </ac:spMkLst>
        </pc:spChg>
        <pc:spChg chg="add mod">
          <ac:chgData name="蕭兆翔" userId="c09afb0b-60c9-45d8-81f2-4d7aa859f4bf" providerId="ADAL" clId="{5B46DE38-CE1D-43EE-ABE6-7257CEDD6BA1}" dt="2024-09-30T17:17:52.038" v="840" actId="20577"/>
          <ac:spMkLst>
            <pc:docMk/>
            <pc:sldMk cId="3969681257" sldId="373"/>
            <ac:spMk id="45" creationId="{5E1ACE5D-AB04-8854-4482-A7292F2286C6}"/>
          </ac:spMkLst>
        </pc:spChg>
        <pc:spChg chg="add mod">
          <ac:chgData name="蕭兆翔" userId="c09afb0b-60c9-45d8-81f2-4d7aa859f4bf" providerId="ADAL" clId="{5B46DE38-CE1D-43EE-ABE6-7257CEDD6BA1}" dt="2024-09-30T17:17:53.746" v="842" actId="20577"/>
          <ac:spMkLst>
            <pc:docMk/>
            <pc:sldMk cId="3969681257" sldId="373"/>
            <ac:spMk id="46" creationId="{385D4069-8DDA-CE82-B25C-92938E63F924}"/>
          </ac:spMkLst>
        </pc:spChg>
        <pc:spChg chg="add mod">
          <ac:chgData name="蕭兆翔" userId="c09afb0b-60c9-45d8-81f2-4d7aa859f4bf" providerId="ADAL" clId="{5B46DE38-CE1D-43EE-ABE6-7257CEDD6BA1}" dt="2024-09-30T17:17:55.323" v="844" actId="20577"/>
          <ac:spMkLst>
            <pc:docMk/>
            <pc:sldMk cId="3969681257" sldId="373"/>
            <ac:spMk id="47" creationId="{7AA66C96-1712-AF52-1B34-F2FE8778896A}"/>
          </ac:spMkLst>
        </pc:spChg>
        <pc:spChg chg="add mod">
          <ac:chgData name="蕭兆翔" userId="c09afb0b-60c9-45d8-81f2-4d7aa859f4bf" providerId="ADAL" clId="{5B46DE38-CE1D-43EE-ABE6-7257CEDD6BA1}" dt="2024-09-30T17:17:56.766" v="846" actId="20577"/>
          <ac:spMkLst>
            <pc:docMk/>
            <pc:sldMk cId="3969681257" sldId="373"/>
            <ac:spMk id="48" creationId="{AB9E0968-9C97-799B-E8A9-AB516AFAED55}"/>
          </ac:spMkLst>
        </pc:spChg>
        <pc:spChg chg="add mod">
          <ac:chgData name="蕭兆翔" userId="c09afb0b-60c9-45d8-81f2-4d7aa859f4bf" providerId="ADAL" clId="{5B46DE38-CE1D-43EE-ABE6-7257CEDD6BA1}" dt="2024-09-30T17:17:58.572" v="848" actId="20577"/>
          <ac:spMkLst>
            <pc:docMk/>
            <pc:sldMk cId="3969681257" sldId="373"/>
            <ac:spMk id="49" creationId="{CEA86AF0-E65D-38E9-5886-021CF27A1C0E}"/>
          </ac:spMkLst>
        </pc:spChg>
        <pc:spChg chg="add mod">
          <ac:chgData name="蕭兆翔" userId="c09afb0b-60c9-45d8-81f2-4d7aa859f4bf" providerId="ADAL" clId="{5B46DE38-CE1D-43EE-ABE6-7257CEDD6BA1}" dt="2024-09-30T17:36:03.778" v="878" actId="1076"/>
          <ac:spMkLst>
            <pc:docMk/>
            <pc:sldMk cId="3969681257" sldId="373"/>
            <ac:spMk id="50" creationId="{BC474187-65C3-5897-994A-C3FC7E878F31}"/>
          </ac:spMkLst>
        </pc:spChg>
        <pc:picChg chg="del">
          <ac:chgData name="蕭兆翔" userId="c09afb0b-60c9-45d8-81f2-4d7aa859f4bf" providerId="ADAL" clId="{5B46DE38-CE1D-43EE-ABE6-7257CEDD6BA1}" dt="2024-09-30T17:11:06.033" v="638" actId="478"/>
          <ac:picMkLst>
            <pc:docMk/>
            <pc:sldMk cId="3969681257" sldId="373"/>
            <ac:picMk id="7" creationId="{9205D407-A34A-73CC-D42B-DEB30570E3E1}"/>
          </ac:picMkLst>
        </pc:picChg>
        <pc:picChg chg="del">
          <ac:chgData name="蕭兆翔" userId="c09afb0b-60c9-45d8-81f2-4d7aa859f4bf" providerId="ADAL" clId="{5B46DE38-CE1D-43EE-ABE6-7257CEDD6BA1}" dt="2024-09-30T17:11:07.635" v="639" actId="478"/>
          <ac:picMkLst>
            <pc:docMk/>
            <pc:sldMk cId="3969681257" sldId="373"/>
            <ac:picMk id="8" creationId="{1232D80C-4030-7A54-25FF-E6363B6F2ED8}"/>
          </ac:picMkLst>
        </pc:picChg>
        <pc:picChg chg="add mod">
          <ac:chgData name="蕭兆翔" userId="c09afb0b-60c9-45d8-81f2-4d7aa859f4bf" providerId="ADAL" clId="{5B46DE38-CE1D-43EE-ABE6-7257CEDD6BA1}" dt="2024-09-30T17:13:47.862" v="738" actId="1076"/>
          <ac:picMkLst>
            <pc:docMk/>
            <pc:sldMk cId="3969681257" sldId="373"/>
            <ac:picMk id="1026" creationId="{61725ECF-47BE-92C6-C757-8F8B7647EBF5}"/>
          </ac:picMkLst>
        </pc:picChg>
        <pc:cxnChg chg="del">
          <ac:chgData name="蕭兆翔" userId="c09afb0b-60c9-45d8-81f2-4d7aa859f4bf" providerId="ADAL" clId="{5B46DE38-CE1D-43EE-ABE6-7257CEDD6BA1}" dt="2024-09-30T17:11:07.635" v="639" actId="478"/>
          <ac:cxnSpMkLst>
            <pc:docMk/>
            <pc:sldMk cId="3969681257" sldId="373"/>
            <ac:cxnSpMk id="10" creationId="{4D2EF988-8FC6-70E8-8314-ABE24ED11A13}"/>
          </ac:cxnSpMkLst>
        </pc:cxnChg>
        <pc:cxnChg chg="del">
          <ac:chgData name="蕭兆翔" userId="c09afb0b-60c9-45d8-81f2-4d7aa859f4bf" providerId="ADAL" clId="{5B46DE38-CE1D-43EE-ABE6-7257CEDD6BA1}" dt="2024-09-30T17:11:07.635" v="639" actId="478"/>
          <ac:cxnSpMkLst>
            <pc:docMk/>
            <pc:sldMk cId="3969681257" sldId="373"/>
            <ac:cxnSpMk id="12" creationId="{1B842B45-33AE-55CA-60F0-A5C6A07629C0}"/>
          </ac:cxnSpMkLst>
        </pc:cxnChg>
        <pc:cxnChg chg="add mod">
          <ac:chgData name="蕭兆翔" userId="c09afb0b-60c9-45d8-81f2-4d7aa859f4bf" providerId="ADAL" clId="{5B46DE38-CE1D-43EE-ABE6-7257CEDD6BA1}" dt="2024-09-30T17:13:39.090" v="734" actId="14100"/>
          <ac:cxnSpMkLst>
            <pc:docMk/>
            <pc:sldMk cId="3969681257" sldId="373"/>
            <ac:cxnSpMk id="13" creationId="{6A18A91E-2EEE-AD1C-283D-F1B333F0F943}"/>
          </ac:cxnSpMkLst>
        </pc:cxnChg>
        <pc:cxnChg chg="add mod">
          <ac:chgData name="蕭兆翔" userId="c09afb0b-60c9-45d8-81f2-4d7aa859f4bf" providerId="ADAL" clId="{5B46DE38-CE1D-43EE-ABE6-7257CEDD6BA1}" dt="2024-09-30T17:13:43.954" v="736" actId="1076"/>
          <ac:cxnSpMkLst>
            <pc:docMk/>
            <pc:sldMk cId="3969681257" sldId="373"/>
            <ac:cxnSpMk id="14" creationId="{A997E578-A6AB-0BD9-8275-BF43F4C13B59}"/>
          </ac:cxnSpMkLst>
        </pc:cxnChg>
        <pc:cxnChg chg="add mod">
          <ac:chgData name="蕭兆翔" userId="c09afb0b-60c9-45d8-81f2-4d7aa859f4bf" providerId="ADAL" clId="{5B46DE38-CE1D-43EE-ABE6-7257CEDD6BA1}" dt="2024-09-30T17:16:33.054" v="783" actId="14100"/>
          <ac:cxnSpMkLst>
            <pc:docMk/>
            <pc:sldMk cId="3969681257" sldId="373"/>
            <ac:cxnSpMk id="25" creationId="{C4C2A3F9-7533-7743-7253-1AEFCB7D1B8F}"/>
          </ac:cxnSpMkLst>
        </pc:cxnChg>
        <pc:cxnChg chg="add mod">
          <ac:chgData name="蕭兆翔" userId="c09afb0b-60c9-45d8-81f2-4d7aa859f4bf" providerId="ADAL" clId="{5B46DE38-CE1D-43EE-ABE6-7257CEDD6BA1}" dt="2024-09-30T17:16:43.057" v="789" actId="14100"/>
          <ac:cxnSpMkLst>
            <pc:docMk/>
            <pc:sldMk cId="3969681257" sldId="373"/>
            <ac:cxnSpMk id="28" creationId="{ADDA0917-CA16-4362-12A5-6FC1289B0978}"/>
          </ac:cxnSpMkLst>
        </pc:cxnChg>
        <pc:cxnChg chg="add mod">
          <ac:chgData name="蕭兆翔" userId="c09afb0b-60c9-45d8-81f2-4d7aa859f4bf" providerId="ADAL" clId="{5B46DE38-CE1D-43EE-ABE6-7257CEDD6BA1}" dt="2024-09-30T17:16:35.588" v="784" actId="14100"/>
          <ac:cxnSpMkLst>
            <pc:docMk/>
            <pc:sldMk cId="3969681257" sldId="373"/>
            <ac:cxnSpMk id="29" creationId="{14D6B35B-898B-4459-9555-E4D0CEE88279}"/>
          </ac:cxnSpMkLst>
        </pc:cxnChg>
        <pc:cxnChg chg="add mod">
          <ac:chgData name="蕭兆翔" userId="c09afb0b-60c9-45d8-81f2-4d7aa859f4bf" providerId="ADAL" clId="{5B46DE38-CE1D-43EE-ABE6-7257CEDD6BA1}" dt="2024-09-30T17:16:36.774" v="785" actId="14100"/>
          <ac:cxnSpMkLst>
            <pc:docMk/>
            <pc:sldMk cId="3969681257" sldId="373"/>
            <ac:cxnSpMk id="30" creationId="{B0560726-068F-5541-52B2-2FEEE6C5D003}"/>
          </ac:cxnSpMkLst>
        </pc:cxnChg>
        <pc:cxnChg chg="add mod">
          <ac:chgData name="蕭兆翔" userId="c09afb0b-60c9-45d8-81f2-4d7aa859f4bf" providerId="ADAL" clId="{5B46DE38-CE1D-43EE-ABE6-7257CEDD6BA1}" dt="2024-09-30T17:16:37.962" v="786" actId="14100"/>
          <ac:cxnSpMkLst>
            <pc:docMk/>
            <pc:sldMk cId="3969681257" sldId="373"/>
            <ac:cxnSpMk id="31" creationId="{C36721C4-4162-097E-7FBA-5682FA72D599}"/>
          </ac:cxnSpMkLst>
        </pc:cxnChg>
        <pc:cxnChg chg="add mod">
          <ac:chgData name="蕭兆翔" userId="c09afb0b-60c9-45d8-81f2-4d7aa859f4bf" providerId="ADAL" clId="{5B46DE38-CE1D-43EE-ABE6-7257CEDD6BA1}" dt="2024-09-30T17:16:41.509" v="788" actId="14100"/>
          <ac:cxnSpMkLst>
            <pc:docMk/>
            <pc:sldMk cId="3969681257" sldId="373"/>
            <ac:cxnSpMk id="32" creationId="{BACAF9B3-587C-0CB1-8C99-374063C020A5}"/>
          </ac:cxnSpMkLst>
        </pc:cxnChg>
        <pc:cxnChg chg="add mod ord">
          <ac:chgData name="蕭兆翔" userId="c09afb0b-60c9-45d8-81f2-4d7aa859f4bf" providerId="ADAL" clId="{5B46DE38-CE1D-43EE-ABE6-7257CEDD6BA1}" dt="2024-09-30T17:16:48.777" v="790" actId="1582"/>
          <ac:cxnSpMkLst>
            <pc:docMk/>
            <pc:sldMk cId="3969681257" sldId="373"/>
            <ac:cxnSpMk id="33" creationId="{7B792F0E-53A0-003D-495F-F285787D8D06}"/>
          </ac:cxnSpMkLst>
        </pc:cxnChg>
      </pc:sldChg>
      <pc:sldChg chg="addSp delSp modSp add mod">
        <pc:chgData name="蕭兆翔" userId="c09afb0b-60c9-45d8-81f2-4d7aa859f4bf" providerId="ADAL" clId="{5B46DE38-CE1D-43EE-ABE6-7257CEDD6BA1}" dt="2024-09-30T17:44:19.286" v="1158" actId="207"/>
        <pc:sldMkLst>
          <pc:docMk/>
          <pc:sldMk cId="1265154145" sldId="374"/>
        </pc:sldMkLst>
        <pc:spChg chg="mod">
          <ac:chgData name="蕭兆翔" userId="c09afb0b-60c9-45d8-81f2-4d7aa859f4bf" providerId="ADAL" clId="{5B46DE38-CE1D-43EE-ABE6-7257CEDD6BA1}" dt="2024-09-30T17:36:45.292" v="886" actId="20577"/>
          <ac:spMkLst>
            <pc:docMk/>
            <pc:sldMk cId="1265154145" sldId="374"/>
            <ac:spMk id="3" creationId="{63F4261D-EBAD-67A2-44A9-9A60F67F8018}"/>
          </ac:spMkLst>
        </pc:spChg>
        <pc:spChg chg="del">
          <ac:chgData name="蕭兆翔" userId="c09afb0b-60c9-45d8-81f2-4d7aa859f4bf" providerId="ADAL" clId="{5B46DE38-CE1D-43EE-ABE6-7257CEDD6BA1}" dt="2024-09-30T17:36:53.872" v="887" actId="478"/>
          <ac:spMkLst>
            <pc:docMk/>
            <pc:sldMk cId="1265154145" sldId="374"/>
            <ac:spMk id="4" creationId="{2A1A2E91-6213-DE05-08DE-FAE65CAD3E58}"/>
          </ac:spMkLst>
        </pc:spChg>
        <pc:spChg chg="mod">
          <ac:chgData name="蕭兆翔" userId="c09afb0b-60c9-45d8-81f2-4d7aa859f4bf" providerId="ADAL" clId="{5B46DE38-CE1D-43EE-ABE6-7257CEDD6BA1}" dt="2024-09-30T17:41:00.589" v="989" actId="1076"/>
          <ac:spMkLst>
            <pc:docMk/>
            <pc:sldMk cId="1265154145" sldId="374"/>
            <ac:spMk id="9" creationId="{5F6DEA20-45AC-E8A0-6824-4D1EB1872A25}"/>
          </ac:spMkLst>
        </pc:spChg>
        <pc:spChg chg="add del mod">
          <ac:chgData name="蕭兆翔" userId="c09afb0b-60c9-45d8-81f2-4d7aa859f4bf" providerId="ADAL" clId="{5B46DE38-CE1D-43EE-ABE6-7257CEDD6BA1}" dt="2024-09-30T17:39:34.999" v="921" actId="478"/>
          <ac:spMkLst>
            <pc:docMk/>
            <pc:sldMk cId="1265154145" sldId="374"/>
            <ac:spMk id="10" creationId="{480160B5-7447-3E0A-B645-D4E3FCC775CE}"/>
          </ac:spMkLst>
        </pc:spChg>
        <pc:spChg chg="add del mod">
          <ac:chgData name="蕭兆翔" userId="c09afb0b-60c9-45d8-81f2-4d7aa859f4bf" providerId="ADAL" clId="{5B46DE38-CE1D-43EE-ABE6-7257CEDD6BA1}" dt="2024-09-30T17:39:27.943" v="917" actId="478"/>
          <ac:spMkLst>
            <pc:docMk/>
            <pc:sldMk cId="1265154145" sldId="374"/>
            <ac:spMk id="12" creationId="{C18A016C-4AB3-C85A-DC65-F62D0A0F3724}"/>
          </ac:spMkLst>
        </pc:spChg>
        <pc:spChg chg="mod">
          <ac:chgData name="蕭兆翔" userId="c09afb0b-60c9-45d8-81f2-4d7aa859f4bf" providerId="ADAL" clId="{5B46DE38-CE1D-43EE-ABE6-7257CEDD6BA1}" dt="2024-09-30T17:38:18.460" v="911" actId="404"/>
          <ac:spMkLst>
            <pc:docMk/>
            <pc:sldMk cId="1265154145" sldId="374"/>
            <ac:spMk id="18" creationId="{7CE7ECFE-1785-57D8-E6B8-859D324F5DAC}"/>
          </ac:spMkLst>
        </pc:spChg>
        <pc:spChg chg="mod">
          <ac:chgData name="蕭兆翔" userId="c09afb0b-60c9-45d8-81f2-4d7aa859f4bf" providerId="ADAL" clId="{5B46DE38-CE1D-43EE-ABE6-7257CEDD6BA1}" dt="2024-09-30T17:38:18.460" v="911" actId="404"/>
          <ac:spMkLst>
            <pc:docMk/>
            <pc:sldMk cId="1265154145" sldId="374"/>
            <ac:spMk id="19" creationId="{10C15877-6352-EC13-740D-5E0FEC56D84A}"/>
          </ac:spMkLst>
        </pc:spChg>
        <pc:spChg chg="mod">
          <ac:chgData name="蕭兆翔" userId="c09afb0b-60c9-45d8-81f2-4d7aa859f4bf" providerId="ADAL" clId="{5B46DE38-CE1D-43EE-ABE6-7257CEDD6BA1}" dt="2024-09-30T17:38:18.460" v="911" actId="404"/>
          <ac:spMkLst>
            <pc:docMk/>
            <pc:sldMk cId="1265154145" sldId="374"/>
            <ac:spMk id="20" creationId="{44F5A0DA-BF13-4EC7-B356-846065E7C913}"/>
          </ac:spMkLst>
        </pc:spChg>
        <pc:spChg chg="mod">
          <ac:chgData name="蕭兆翔" userId="c09afb0b-60c9-45d8-81f2-4d7aa859f4bf" providerId="ADAL" clId="{5B46DE38-CE1D-43EE-ABE6-7257CEDD6BA1}" dt="2024-09-30T17:38:18.460" v="911" actId="404"/>
          <ac:spMkLst>
            <pc:docMk/>
            <pc:sldMk cId="1265154145" sldId="374"/>
            <ac:spMk id="21" creationId="{9BB7709A-266C-A065-BAC9-E27E5758BDDC}"/>
          </ac:spMkLst>
        </pc:spChg>
        <pc:spChg chg="mod">
          <ac:chgData name="蕭兆翔" userId="c09afb0b-60c9-45d8-81f2-4d7aa859f4bf" providerId="ADAL" clId="{5B46DE38-CE1D-43EE-ABE6-7257CEDD6BA1}" dt="2024-09-30T17:38:18.460" v="911" actId="404"/>
          <ac:spMkLst>
            <pc:docMk/>
            <pc:sldMk cId="1265154145" sldId="374"/>
            <ac:spMk id="22" creationId="{9ACDA07E-F89E-B168-AD9C-36D062466503}"/>
          </ac:spMkLst>
        </pc:spChg>
        <pc:spChg chg="mod">
          <ac:chgData name="蕭兆翔" userId="c09afb0b-60c9-45d8-81f2-4d7aa859f4bf" providerId="ADAL" clId="{5B46DE38-CE1D-43EE-ABE6-7257CEDD6BA1}" dt="2024-09-30T17:38:18.460" v="911" actId="404"/>
          <ac:spMkLst>
            <pc:docMk/>
            <pc:sldMk cId="1265154145" sldId="374"/>
            <ac:spMk id="23" creationId="{A66AD710-147A-1B92-A670-5B3DBE5B5F59}"/>
          </ac:spMkLst>
        </pc:spChg>
        <pc:spChg chg="add mod">
          <ac:chgData name="蕭兆翔" userId="c09afb0b-60c9-45d8-81f2-4d7aa859f4bf" providerId="ADAL" clId="{5B46DE38-CE1D-43EE-ABE6-7257CEDD6BA1}" dt="2024-09-30T17:40:18.086" v="953" actId="1076"/>
          <ac:spMkLst>
            <pc:docMk/>
            <pc:sldMk cId="1265154145" sldId="374"/>
            <ac:spMk id="26" creationId="{A096CAF3-6416-A9CF-5F52-DAEA824210EA}"/>
          </ac:spMkLst>
        </pc:spChg>
        <pc:spChg chg="add mod">
          <ac:chgData name="蕭兆翔" userId="c09afb0b-60c9-45d8-81f2-4d7aa859f4bf" providerId="ADAL" clId="{5B46DE38-CE1D-43EE-ABE6-7257CEDD6BA1}" dt="2024-09-30T17:40:31.734" v="960" actId="1076"/>
          <ac:spMkLst>
            <pc:docMk/>
            <pc:sldMk cId="1265154145" sldId="374"/>
            <ac:spMk id="27" creationId="{0BD837F1-276F-0D06-D005-A0DE55807353}"/>
          </ac:spMkLst>
        </pc:spChg>
        <pc:spChg chg="add mod">
          <ac:chgData name="蕭兆翔" userId="c09afb0b-60c9-45d8-81f2-4d7aa859f4bf" providerId="ADAL" clId="{5B46DE38-CE1D-43EE-ABE6-7257CEDD6BA1}" dt="2024-09-30T17:40:50.218" v="986" actId="1076"/>
          <ac:spMkLst>
            <pc:docMk/>
            <pc:sldMk cId="1265154145" sldId="374"/>
            <ac:spMk id="35" creationId="{6237B87D-C193-6257-2E66-2A28D571A1F2}"/>
          </ac:spMkLst>
        </pc:spChg>
        <pc:spChg chg="add mod">
          <ac:chgData name="蕭兆翔" userId="c09afb0b-60c9-45d8-81f2-4d7aa859f4bf" providerId="ADAL" clId="{5B46DE38-CE1D-43EE-ABE6-7257CEDD6BA1}" dt="2024-09-30T17:42:27.892" v="1067" actId="1076"/>
          <ac:spMkLst>
            <pc:docMk/>
            <pc:sldMk cId="1265154145" sldId="374"/>
            <ac:spMk id="36" creationId="{2ABB5444-CF21-A676-A6A1-2183BEB1EA2C}"/>
          </ac:spMkLst>
        </pc:spChg>
        <pc:spChg chg="mod">
          <ac:chgData name="蕭兆翔" userId="c09afb0b-60c9-45d8-81f2-4d7aa859f4bf" providerId="ADAL" clId="{5B46DE38-CE1D-43EE-ABE6-7257CEDD6BA1}" dt="2024-09-30T17:38:21.533" v="912" actId="1076"/>
          <ac:spMkLst>
            <pc:docMk/>
            <pc:sldMk cId="1265154145" sldId="374"/>
            <ac:spMk id="43" creationId="{EA4F970A-2AE3-6D48-BD76-E5257A0BE501}"/>
          </ac:spMkLst>
        </pc:spChg>
        <pc:spChg chg="mod">
          <ac:chgData name="蕭兆翔" userId="c09afb0b-60c9-45d8-81f2-4d7aa859f4bf" providerId="ADAL" clId="{5B46DE38-CE1D-43EE-ABE6-7257CEDD6BA1}" dt="2024-09-30T17:38:18.460" v="911" actId="404"/>
          <ac:spMkLst>
            <pc:docMk/>
            <pc:sldMk cId="1265154145" sldId="374"/>
            <ac:spMk id="44" creationId="{7DA83412-5DED-5FDD-B176-19B7756493C5}"/>
          </ac:spMkLst>
        </pc:spChg>
        <pc:spChg chg="mod">
          <ac:chgData name="蕭兆翔" userId="c09afb0b-60c9-45d8-81f2-4d7aa859f4bf" providerId="ADAL" clId="{5B46DE38-CE1D-43EE-ABE6-7257CEDD6BA1}" dt="2024-09-30T17:38:18.460" v="911" actId="404"/>
          <ac:spMkLst>
            <pc:docMk/>
            <pc:sldMk cId="1265154145" sldId="374"/>
            <ac:spMk id="45" creationId="{5E1ACE5D-AB04-8854-4482-A7292F2286C6}"/>
          </ac:spMkLst>
        </pc:spChg>
        <pc:spChg chg="mod">
          <ac:chgData name="蕭兆翔" userId="c09afb0b-60c9-45d8-81f2-4d7aa859f4bf" providerId="ADAL" clId="{5B46DE38-CE1D-43EE-ABE6-7257CEDD6BA1}" dt="2024-09-30T17:38:18.460" v="911" actId="404"/>
          <ac:spMkLst>
            <pc:docMk/>
            <pc:sldMk cId="1265154145" sldId="374"/>
            <ac:spMk id="46" creationId="{385D4069-8DDA-CE82-B25C-92938E63F924}"/>
          </ac:spMkLst>
        </pc:spChg>
        <pc:spChg chg="mod">
          <ac:chgData name="蕭兆翔" userId="c09afb0b-60c9-45d8-81f2-4d7aa859f4bf" providerId="ADAL" clId="{5B46DE38-CE1D-43EE-ABE6-7257CEDD6BA1}" dt="2024-09-30T17:38:18.460" v="911" actId="404"/>
          <ac:spMkLst>
            <pc:docMk/>
            <pc:sldMk cId="1265154145" sldId="374"/>
            <ac:spMk id="47" creationId="{7AA66C96-1712-AF52-1B34-F2FE8778896A}"/>
          </ac:spMkLst>
        </pc:spChg>
        <pc:spChg chg="mod">
          <ac:chgData name="蕭兆翔" userId="c09afb0b-60c9-45d8-81f2-4d7aa859f4bf" providerId="ADAL" clId="{5B46DE38-CE1D-43EE-ABE6-7257CEDD6BA1}" dt="2024-09-30T17:38:18.460" v="911" actId="404"/>
          <ac:spMkLst>
            <pc:docMk/>
            <pc:sldMk cId="1265154145" sldId="374"/>
            <ac:spMk id="48" creationId="{AB9E0968-9C97-799B-E8A9-AB516AFAED55}"/>
          </ac:spMkLst>
        </pc:spChg>
        <pc:spChg chg="mod">
          <ac:chgData name="蕭兆翔" userId="c09afb0b-60c9-45d8-81f2-4d7aa859f4bf" providerId="ADAL" clId="{5B46DE38-CE1D-43EE-ABE6-7257CEDD6BA1}" dt="2024-09-30T17:38:18.460" v="911" actId="404"/>
          <ac:spMkLst>
            <pc:docMk/>
            <pc:sldMk cId="1265154145" sldId="374"/>
            <ac:spMk id="49" creationId="{CEA86AF0-E65D-38E9-5886-021CF27A1C0E}"/>
          </ac:spMkLst>
        </pc:spChg>
        <pc:spChg chg="mod">
          <ac:chgData name="蕭兆翔" userId="c09afb0b-60c9-45d8-81f2-4d7aa859f4bf" providerId="ADAL" clId="{5B46DE38-CE1D-43EE-ABE6-7257CEDD6BA1}" dt="2024-09-30T17:38:18.460" v="911" actId="404"/>
          <ac:spMkLst>
            <pc:docMk/>
            <pc:sldMk cId="1265154145" sldId="374"/>
            <ac:spMk id="50" creationId="{BC474187-65C3-5897-994A-C3FC7E878F31}"/>
          </ac:spMkLst>
        </pc:spChg>
        <pc:spChg chg="add mod">
          <ac:chgData name="蕭兆翔" userId="c09afb0b-60c9-45d8-81f2-4d7aa859f4bf" providerId="ADAL" clId="{5B46DE38-CE1D-43EE-ABE6-7257CEDD6BA1}" dt="2024-09-30T17:44:19.286" v="1158" actId="207"/>
          <ac:spMkLst>
            <pc:docMk/>
            <pc:sldMk cId="1265154145" sldId="374"/>
            <ac:spMk id="58" creationId="{BC893F55-166B-784F-A5D0-1522DAC45C72}"/>
          </ac:spMkLst>
        </pc:spChg>
        <pc:spChg chg="add mod">
          <ac:chgData name="蕭兆翔" userId="c09afb0b-60c9-45d8-81f2-4d7aa859f4bf" providerId="ADAL" clId="{5B46DE38-CE1D-43EE-ABE6-7257CEDD6BA1}" dt="2024-09-30T17:44:13.999" v="1157" actId="207"/>
          <ac:spMkLst>
            <pc:docMk/>
            <pc:sldMk cId="1265154145" sldId="374"/>
            <ac:spMk id="61" creationId="{334EC0E5-143A-CB94-65FA-B0668C248AC6}"/>
          </ac:spMkLst>
        </pc:spChg>
        <pc:grpChg chg="add del mod">
          <ac:chgData name="蕭兆翔" userId="c09afb0b-60c9-45d8-81f2-4d7aa859f4bf" providerId="ADAL" clId="{5B46DE38-CE1D-43EE-ABE6-7257CEDD6BA1}" dt="2024-09-30T17:42:10.824" v="1060" actId="165"/>
          <ac:grpSpMkLst>
            <pc:docMk/>
            <pc:sldMk cId="1265154145" sldId="374"/>
            <ac:grpSpMk id="15" creationId="{889FABFD-DEDE-AA72-B964-285CAC0BD430}"/>
          </ac:grpSpMkLst>
        </pc:grpChg>
        <pc:grpChg chg="add mod">
          <ac:chgData name="蕭兆翔" userId="c09afb0b-60c9-45d8-81f2-4d7aa859f4bf" providerId="ADAL" clId="{5B46DE38-CE1D-43EE-ABE6-7257CEDD6BA1}" dt="2024-09-30T17:40:57.761" v="988" actId="1076"/>
          <ac:grpSpMkLst>
            <pc:docMk/>
            <pc:sldMk cId="1265154145" sldId="374"/>
            <ac:grpSpMk id="16" creationId="{794F272E-6835-BD59-6C3A-43BA12A1895A}"/>
          </ac:grpSpMkLst>
        </pc:grpChg>
        <pc:picChg chg="add mod topLvl">
          <ac:chgData name="蕭兆翔" userId="c09afb0b-60c9-45d8-81f2-4d7aa859f4bf" providerId="ADAL" clId="{5B46DE38-CE1D-43EE-ABE6-7257CEDD6BA1}" dt="2024-09-30T17:42:21.797" v="1065" actId="1076"/>
          <ac:picMkLst>
            <pc:docMk/>
            <pc:sldMk cId="1265154145" sldId="374"/>
            <ac:picMk id="6" creationId="{2C129997-77B6-D070-3A6D-B13744586C7E}"/>
          </ac:picMkLst>
        </pc:picChg>
        <pc:picChg chg="add mod topLvl">
          <ac:chgData name="蕭兆翔" userId="c09afb0b-60c9-45d8-81f2-4d7aa859f4bf" providerId="ADAL" clId="{5B46DE38-CE1D-43EE-ABE6-7257CEDD6BA1}" dt="2024-09-30T17:42:21.797" v="1065" actId="1076"/>
          <ac:picMkLst>
            <pc:docMk/>
            <pc:sldMk cId="1265154145" sldId="374"/>
            <ac:picMk id="7" creationId="{69E67171-F059-19C7-40E9-B4ECC6C04C3E}"/>
          </ac:picMkLst>
        </pc:picChg>
        <pc:picChg chg="mod">
          <ac:chgData name="蕭兆翔" userId="c09afb0b-60c9-45d8-81f2-4d7aa859f4bf" providerId="ADAL" clId="{5B46DE38-CE1D-43EE-ABE6-7257CEDD6BA1}" dt="2024-09-30T17:40:52.014" v="987" actId="1076"/>
          <ac:picMkLst>
            <pc:docMk/>
            <pc:sldMk cId="1265154145" sldId="374"/>
            <ac:picMk id="1026" creationId="{61725ECF-47BE-92C6-C757-8F8B7647EBF5}"/>
          </ac:picMkLst>
        </pc:picChg>
        <pc:cxnChg chg="add del mod">
          <ac:chgData name="蕭兆翔" userId="c09afb0b-60c9-45d8-81f2-4d7aa859f4bf" providerId="ADAL" clId="{5B46DE38-CE1D-43EE-ABE6-7257CEDD6BA1}" dt="2024-09-30T17:39:26.954" v="916" actId="478"/>
          <ac:cxnSpMkLst>
            <pc:docMk/>
            <pc:sldMk cId="1265154145" sldId="374"/>
            <ac:cxnSpMk id="8" creationId="{85C3E518-BBCA-1F2D-9FB1-878A1B7B980B}"/>
          </ac:cxnSpMkLst>
        </pc:cxnChg>
        <pc:cxnChg chg="add del mod">
          <ac:chgData name="蕭兆翔" userId="c09afb0b-60c9-45d8-81f2-4d7aa859f4bf" providerId="ADAL" clId="{5B46DE38-CE1D-43EE-ABE6-7257CEDD6BA1}" dt="2024-09-30T17:39:32.953" v="920" actId="478"/>
          <ac:cxnSpMkLst>
            <pc:docMk/>
            <pc:sldMk cId="1265154145" sldId="374"/>
            <ac:cxnSpMk id="11" creationId="{F81F2EE7-14C4-4FA9-BDCF-E9D2BD6472AE}"/>
          </ac:cxnSpMkLst>
        </pc:cxnChg>
        <pc:cxnChg chg="mod">
          <ac:chgData name="蕭兆翔" userId="c09afb0b-60c9-45d8-81f2-4d7aa859f4bf" providerId="ADAL" clId="{5B46DE38-CE1D-43EE-ABE6-7257CEDD6BA1}" dt="2024-09-30T17:38:18.460" v="911" actId="404"/>
          <ac:cxnSpMkLst>
            <pc:docMk/>
            <pc:sldMk cId="1265154145" sldId="374"/>
            <ac:cxnSpMk id="13" creationId="{6A18A91E-2EEE-AD1C-283D-F1B333F0F943}"/>
          </ac:cxnSpMkLst>
        </pc:cxnChg>
        <pc:cxnChg chg="mod">
          <ac:chgData name="蕭兆翔" userId="c09afb0b-60c9-45d8-81f2-4d7aa859f4bf" providerId="ADAL" clId="{5B46DE38-CE1D-43EE-ABE6-7257CEDD6BA1}" dt="2024-09-30T17:38:18.460" v="911" actId="404"/>
          <ac:cxnSpMkLst>
            <pc:docMk/>
            <pc:sldMk cId="1265154145" sldId="374"/>
            <ac:cxnSpMk id="14" creationId="{A997E578-A6AB-0BD9-8275-BF43F4C13B59}"/>
          </ac:cxnSpMkLst>
        </pc:cxnChg>
        <pc:cxnChg chg="mod">
          <ac:chgData name="蕭兆翔" userId="c09afb0b-60c9-45d8-81f2-4d7aa859f4bf" providerId="ADAL" clId="{5B46DE38-CE1D-43EE-ABE6-7257CEDD6BA1}" dt="2024-09-30T17:38:18.460" v="911" actId="404"/>
          <ac:cxnSpMkLst>
            <pc:docMk/>
            <pc:sldMk cId="1265154145" sldId="374"/>
            <ac:cxnSpMk id="25" creationId="{C4C2A3F9-7533-7743-7253-1AEFCB7D1B8F}"/>
          </ac:cxnSpMkLst>
        </pc:cxnChg>
        <pc:cxnChg chg="mod">
          <ac:chgData name="蕭兆翔" userId="c09afb0b-60c9-45d8-81f2-4d7aa859f4bf" providerId="ADAL" clId="{5B46DE38-CE1D-43EE-ABE6-7257CEDD6BA1}" dt="2024-09-30T17:38:18.460" v="911" actId="404"/>
          <ac:cxnSpMkLst>
            <pc:docMk/>
            <pc:sldMk cId="1265154145" sldId="374"/>
            <ac:cxnSpMk id="28" creationId="{ADDA0917-CA16-4362-12A5-6FC1289B0978}"/>
          </ac:cxnSpMkLst>
        </pc:cxnChg>
        <pc:cxnChg chg="mod">
          <ac:chgData name="蕭兆翔" userId="c09afb0b-60c9-45d8-81f2-4d7aa859f4bf" providerId="ADAL" clId="{5B46DE38-CE1D-43EE-ABE6-7257CEDD6BA1}" dt="2024-09-30T17:38:18.460" v="911" actId="404"/>
          <ac:cxnSpMkLst>
            <pc:docMk/>
            <pc:sldMk cId="1265154145" sldId="374"/>
            <ac:cxnSpMk id="29" creationId="{14D6B35B-898B-4459-9555-E4D0CEE88279}"/>
          </ac:cxnSpMkLst>
        </pc:cxnChg>
        <pc:cxnChg chg="mod">
          <ac:chgData name="蕭兆翔" userId="c09afb0b-60c9-45d8-81f2-4d7aa859f4bf" providerId="ADAL" clId="{5B46DE38-CE1D-43EE-ABE6-7257CEDD6BA1}" dt="2024-09-30T17:38:18.460" v="911" actId="404"/>
          <ac:cxnSpMkLst>
            <pc:docMk/>
            <pc:sldMk cId="1265154145" sldId="374"/>
            <ac:cxnSpMk id="30" creationId="{B0560726-068F-5541-52B2-2FEEE6C5D003}"/>
          </ac:cxnSpMkLst>
        </pc:cxnChg>
        <pc:cxnChg chg="mod">
          <ac:chgData name="蕭兆翔" userId="c09afb0b-60c9-45d8-81f2-4d7aa859f4bf" providerId="ADAL" clId="{5B46DE38-CE1D-43EE-ABE6-7257CEDD6BA1}" dt="2024-09-30T17:38:18.460" v="911" actId="404"/>
          <ac:cxnSpMkLst>
            <pc:docMk/>
            <pc:sldMk cId="1265154145" sldId="374"/>
            <ac:cxnSpMk id="31" creationId="{C36721C4-4162-097E-7FBA-5682FA72D599}"/>
          </ac:cxnSpMkLst>
        </pc:cxnChg>
        <pc:cxnChg chg="mod">
          <ac:chgData name="蕭兆翔" userId="c09afb0b-60c9-45d8-81f2-4d7aa859f4bf" providerId="ADAL" clId="{5B46DE38-CE1D-43EE-ABE6-7257CEDD6BA1}" dt="2024-09-30T17:38:18.460" v="911" actId="404"/>
          <ac:cxnSpMkLst>
            <pc:docMk/>
            <pc:sldMk cId="1265154145" sldId="374"/>
            <ac:cxnSpMk id="32" creationId="{BACAF9B3-587C-0CB1-8C99-374063C020A5}"/>
          </ac:cxnSpMkLst>
        </pc:cxnChg>
        <pc:cxnChg chg="mod">
          <ac:chgData name="蕭兆翔" userId="c09afb0b-60c9-45d8-81f2-4d7aa859f4bf" providerId="ADAL" clId="{5B46DE38-CE1D-43EE-ABE6-7257CEDD6BA1}" dt="2024-09-30T17:38:18.460" v="911" actId="404"/>
          <ac:cxnSpMkLst>
            <pc:docMk/>
            <pc:sldMk cId="1265154145" sldId="374"/>
            <ac:cxnSpMk id="33" creationId="{7B792F0E-53A0-003D-495F-F285787D8D06}"/>
          </ac:cxnSpMkLst>
        </pc:cxnChg>
        <pc:cxnChg chg="add mod">
          <ac:chgData name="蕭兆翔" userId="c09afb0b-60c9-45d8-81f2-4d7aa859f4bf" providerId="ADAL" clId="{5B46DE38-CE1D-43EE-ABE6-7257CEDD6BA1}" dt="2024-09-30T17:42:24.216" v="1066" actId="14100"/>
          <ac:cxnSpMkLst>
            <pc:docMk/>
            <pc:sldMk cId="1265154145" sldId="374"/>
            <ac:cxnSpMk id="37" creationId="{A54E4EF5-433A-A86F-5A1E-5327C5B44E4B}"/>
          </ac:cxnSpMkLst>
        </pc:cxnChg>
        <pc:cxnChg chg="add mod">
          <ac:chgData name="蕭兆翔" userId="c09afb0b-60c9-45d8-81f2-4d7aa859f4bf" providerId="ADAL" clId="{5B46DE38-CE1D-43EE-ABE6-7257CEDD6BA1}" dt="2024-09-30T17:42:21.797" v="1065" actId="1076"/>
          <ac:cxnSpMkLst>
            <pc:docMk/>
            <pc:sldMk cId="1265154145" sldId="374"/>
            <ac:cxnSpMk id="40" creationId="{A2A8E54D-3F8B-43D8-1500-DDBFCAF3A54E}"/>
          </ac:cxnSpMkLst>
        </pc:cxnChg>
        <pc:cxnChg chg="add mod">
          <ac:chgData name="蕭兆翔" userId="c09afb0b-60c9-45d8-81f2-4d7aa859f4bf" providerId="ADAL" clId="{5B46DE38-CE1D-43EE-ABE6-7257CEDD6BA1}" dt="2024-09-30T17:42:59.685" v="1070" actId="208"/>
          <ac:cxnSpMkLst>
            <pc:docMk/>
            <pc:sldMk cId="1265154145" sldId="374"/>
            <ac:cxnSpMk id="56" creationId="{793A811A-D519-4A32-7C4A-159CDCD02F97}"/>
          </ac:cxnSpMkLst>
        </pc:cxnChg>
        <pc:cxnChg chg="add mod">
          <ac:chgData name="蕭兆翔" userId="c09afb0b-60c9-45d8-81f2-4d7aa859f4bf" providerId="ADAL" clId="{5B46DE38-CE1D-43EE-ABE6-7257CEDD6BA1}" dt="2024-09-30T17:43:34.111" v="1119" actId="208"/>
          <ac:cxnSpMkLst>
            <pc:docMk/>
            <pc:sldMk cId="1265154145" sldId="374"/>
            <ac:cxnSpMk id="60" creationId="{46FC4AD1-C667-788E-7941-FA11E8E4CE62}"/>
          </ac:cxnSpMkLst>
        </pc:cxnChg>
      </pc:sldChg>
      <pc:sldChg chg="addSp delSp modSp add mod">
        <pc:chgData name="蕭兆翔" userId="c09afb0b-60c9-45d8-81f2-4d7aa859f4bf" providerId="ADAL" clId="{5B46DE38-CE1D-43EE-ABE6-7257CEDD6BA1}" dt="2024-09-30T17:54:46.311" v="1482" actId="1076"/>
        <pc:sldMkLst>
          <pc:docMk/>
          <pc:sldMk cId="3281891640" sldId="375"/>
        </pc:sldMkLst>
        <pc:spChg chg="mod">
          <ac:chgData name="蕭兆翔" userId="c09afb0b-60c9-45d8-81f2-4d7aa859f4bf" providerId="ADAL" clId="{5B46DE38-CE1D-43EE-ABE6-7257CEDD6BA1}" dt="2024-09-30T17:45:59.415" v="1219" actId="20577"/>
          <ac:spMkLst>
            <pc:docMk/>
            <pc:sldMk cId="3281891640" sldId="375"/>
            <ac:spMk id="3" creationId="{63F4261D-EBAD-67A2-44A9-9A60F67F8018}"/>
          </ac:spMkLst>
        </pc:spChg>
        <pc:spChg chg="del">
          <ac:chgData name="蕭兆翔" userId="c09afb0b-60c9-45d8-81f2-4d7aa859f4bf" providerId="ADAL" clId="{5B46DE38-CE1D-43EE-ABE6-7257CEDD6BA1}" dt="2024-09-30T17:46:29.568" v="1220" actId="478"/>
          <ac:spMkLst>
            <pc:docMk/>
            <pc:sldMk cId="3281891640" sldId="375"/>
            <ac:spMk id="4" creationId="{2A1A2E91-6213-DE05-08DE-FAE65CAD3E58}"/>
          </ac:spMkLst>
        </pc:spChg>
        <pc:spChg chg="del mod">
          <ac:chgData name="蕭兆翔" userId="c09afb0b-60c9-45d8-81f2-4d7aa859f4bf" providerId="ADAL" clId="{5B46DE38-CE1D-43EE-ABE6-7257CEDD6BA1}" dt="2024-09-30T17:46:49.307" v="1227" actId="478"/>
          <ac:spMkLst>
            <pc:docMk/>
            <pc:sldMk cId="3281891640" sldId="375"/>
            <ac:spMk id="5" creationId="{EC1F5E49-B1C0-8D27-EBF3-A4B0F6F1CD93}"/>
          </ac:spMkLst>
        </pc:spChg>
        <pc:spChg chg="del">
          <ac:chgData name="蕭兆翔" userId="c09afb0b-60c9-45d8-81f2-4d7aa859f4bf" providerId="ADAL" clId="{5B46DE38-CE1D-43EE-ABE6-7257CEDD6BA1}" dt="2024-09-30T17:46:40.307" v="1225" actId="478"/>
          <ac:spMkLst>
            <pc:docMk/>
            <pc:sldMk cId="3281891640" sldId="375"/>
            <ac:spMk id="6" creationId="{8F227F4C-ADCC-F301-DA2A-EF4BD0032EF3}"/>
          </ac:spMkLst>
        </pc:spChg>
        <pc:spChg chg="del">
          <ac:chgData name="蕭兆翔" userId="c09afb0b-60c9-45d8-81f2-4d7aa859f4bf" providerId="ADAL" clId="{5B46DE38-CE1D-43EE-ABE6-7257CEDD6BA1}" dt="2024-09-30T17:46:37.111" v="1222" actId="478"/>
          <ac:spMkLst>
            <pc:docMk/>
            <pc:sldMk cId="3281891640" sldId="375"/>
            <ac:spMk id="11" creationId="{3D27E228-FD29-846E-1B86-442CCB713A1B}"/>
          </ac:spMkLst>
        </pc:spChg>
        <pc:spChg chg="del">
          <ac:chgData name="蕭兆翔" userId="c09afb0b-60c9-45d8-81f2-4d7aa859f4bf" providerId="ADAL" clId="{5B46DE38-CE1D-43EE-ABE6-7257CEDD6BA1}" dt="2024-09-30T17:46:35.822" v="1221" actId="478"/>
          <ac:spMkLst>
            <pc:docMk/>
            <pc:sldMk cId="3281891640" sldId="375"/>
            <ac:spMk id="15" creationId="{A969BF0E-93A9-1740-BF36-FB6384BA3A47}"/>
          </ac:spMkLst>
        </pc:spChg>
        <pc:spChg chg="add mod">
          <ac:chgData name="蕭兆翔" userId="c09afb0b-60c9-45d8-81f2-4d7aa859f4bf" providerId="ADAL" clId="{5B46DE38-CE1D-43EE-ABE6-7257CEDD6BA1}" dt="2024-09-30T17:51:51.454" v="1340" actId="1076"/>
          <ac:spMkLst>
            <pc:docMk/>
            <pc:sldMk cId="3281891640" sldId="375"/>
            <ac:spMk id="16" creationId="{753021BD-7810-2E68-9836-5CC1AC70614E}"/>
          </ac:spMkLst>
        </pc:spChg>
        <pc:spChg chg="add mod">
          <ac:chgData name="蕭兆翔" userId="c09afb0b-60c9-45d8-81f2-4d7aa859f4bf" providerId="ADAL" clId="{5B46DE38-CE1D-43EE-ABE6-7257CEDD6BA1}" dt="2024-09-30T17:51:55.647" v="1347" actId="20577"/>
          <ac:spMkLst>
            <pc:docMk/>
            <pc:sldMk cId="3281891640" sldId="375"/>
            <ac:spMk id="17" creationId="{2B9DEF2C-60EF-6BFB-527E-88F8F3045000}"/>
          </ac:spMkLst>
        </pc:spChg>
        <pc:spChg chg="add mod">
          <ac:chgData name="蕭兆翔" userId="c09afb0b-60c9-45d8-81f2-4d7aa859f4bf" providerId="ADAL" clId="{5B46DE38-CE1D-43EE-ABE6-7257CEDD6BA1}" dt="2024-09-30T17:54:46.311" v="1482" actId="1076"/>
          <ac:spMkLst>
            <pc:docMk/>
            <pc:sldMk cId="3281891640" sldId="375"/>
            <ac:spMk id="18" creationId="{7B07E93E-758E-8189-5B55-3AFB14F77FE5}"/>
          </ac:spMkLst>
        </pc:spChg>
        <pc:spChg chg="add mod">
          <ac:chgData name="蕭兆翔" userId="c09afb0b-60c9-45d8-81f2-4d7aa859f4bf" providerId="ADAL" clId="{5B46DE38-CE1D-43EE-ABE6-7257CEDD6BA1}" dt="2024-09-30T17:53:28.439" v="1409" actId="207"/>
          <ac:spMkLst>
            <pc:docMk/>
            <pc:sldMk cId="3281891640" sldId="375"/>
            <ac:spMk id="19" creationId="{2DDA8C41-9386-37FE-BADB-7329567D8055}"/>
          </ac:spMkLst>
        </pc:spChg>
        <pc:spChg chg="add del mod">
          <ac:chgData name="蕭兆翔" userId="c09afb0b-60c9-45d8-81f2-4d7aa859f4bf" providerId="ADAL" clId="{5B46DE38-CE1D-43EE-ABE6-7257CEDD6BA1}" dt="2024-09-30T17:53:53.385" v="1418" actId="478"/>
          <ac:spMkLst>
            <pc:docMk/>
            <pc:sldMk cId="3281891640" sldId="375"/>
            <ac:spMk id="20" creationId="{0B2AAB1D-DA0A-3298-DD2A-7835BE9C9EBC}"/>
          </ac:spMkLst>
        </pc:spChg>
        <pc:spChg chg="add mod">
          <ac:chgData name="蕭兆翔" userId="c09afb0b-60c9-45d8-81f2-4d7aa859f4bf" providerId="ADAL" clId="{5B46DE38-CE1D-43EE-ABE6-7257CEDD6BA1}" dt="2024-09-30T17:54:17.828" v="1462" actId="1076"/>
          <ac:spMkLst>
            <pc:docMk/>
            <pc:sldMk cId="3281891640" sldId="375"/>
            <ac:spMk id="21" creationId="{CA8B4C47-232F-4418-FC66-B7F8468515DE}"/>
          </ac:spMkLst>
        </pc:spChg>
        <pc:picChg chg="mod">
          <ac:chgData name="蕭兆翔" userId="c09afb0b-60c9-45d8-81f2-4d7aa859f4bf" providerId="ADAL" clId="{5B46DE38-CE1D-43EE-ABE6-7257CEDD6BA1}" dt="2024-09-30T17:52:42.986" v="1350" actId="1076"/>
          <ac:picMkLst>
            <pc:docMk/>
            <pc:sldMk cId="3281891640" sldId="375"/>
            <ac:picMk id="7" creationId="{9205D407-A34A-73CC-D42B-DEB30570E3E1}"/>
          </ac:picMkLst>
        </pc:picChg>
        <pc:picChg chg="mod modCrop">
          <ac:chgData name="蕭兆翔" userId="c09afb0b-60c9-45d8-81f2-4d7aa859f4bf" providerId="ADAL" clId="{5B46DE38-CE1D-43EE-ABE6-7257CEDD6BA1}" dt="2024-09-30T17:52:39.177" v="1349" actId="1076"/>
          <ac:picMkLst>
            <pc:docMk/>
            <pc:sldMk cId="3281891640" sldId="375"/>
            <ac:picMk id="8" creationId="{1232D80C-4030-7A54-25FF-E6363B6F2ED8}"/>
          </ac:picMkLst>
        </pc:picChg>
        <pc:picChg chg="add mod modCrop">
          <ac:chgData name="蕭兆翔" userId="c09afb0b-60c9-45d8-81f2-4d7aa859f4bf" providerId="ADAL" clId="{5B46DE38-CE1D-43EE-ABE6-7257CEDD6BA1}" dt="2024-09-30T17:52:42.986" v="1350" actId="1076"/>
          <ac:picMkLst>
            <pc:docMk/>
            <pc:sldMk cId="3281891640" sldId="375"/>
            <ac:picMk id="9" creationId="{EF515BC2-D53E-C87F-99E3-87A6ACCB9EFD}"/>
          </ac:picMkLst>
        </pc:picChg>
        <pc:picChg chg="add mod modCrop">
          <ac:chgData name="蕭兆翔" userId="c09afb0b-60c9-45d8-81f2-4d7aa859f4bf" providerId="ADAL" clId="{5B46DE38-CE1D-43EE-ABE6-7257CEDD6BA1}" dt="2024-09-30T17:52:39.177" v="1349" actId="1076"/>
          <ac:picMkLst>
            <pc:docMk/>
            <pc:sldMk cId="3281891640" sldId="375"/>
            <ac:picMk id="13" creationId="{B8C9872B-0E5D-3A46-8366-728BDE30FEFB}"/>
          </ac:picMkLst>
        </pc:picChg>
        <pc:cxnChg chg="del">
          <ac:chgData name="蕭兆翔" userId="c09afb0b-60c9-45d8-81f2-4d7aa859f4bf" providerId="ADAL" clId="{5B46DE38-CE1D-43EE-ABE6-7257CEDD6BA1}" dt="2024-09-30T17:46:37.711" v="1223" actId="478"/>
          <ac:cxnSpMkLst>
            <pc:docMk/>
            <pc:sldMk cId="3281891640" sldId="375"/>
            <ac:cxnSpMk id="10" creationId="{4D2EF988-8FC6-70E8-8314-ABE24ED11A13}"/>
          </ac:cxnSpMkLst>
        </pc:cxnChg>
        <pc:cxnChg chg="del">
          <ac:chgData name="蕭兆翔" userId="c09afb0b-60c9-45d8-81f2-4d7aa859f4bf" providerId="ADAL" clId="{5B46DE38-CE1D-43EE-ABE6-7257CEDD6BA1}" dt="2024-09-30T17:46:38.665" v="1224" actId="478"/>
          <ac:cxnSpMkLst>
            <pc:docMk/>
            <pc:sldMk cId="3281891640" sldId="375"/>
            <ac:cxnSpMk id="12" creationId="{1B842B45-33AE-55CA-60F0-A5C6A07629C0}"/>
          </ac:cxnSpMkLst>
        </pc:cxnChg>
      </pc:sldChg>
      <pc:sldChg chg="addSp delSp modSp add mod">
        <pc:chgData name="蕭兆翔" userId="c09afb0b-60c9-45d8-81f2-4d7aa859f4bf" providerId="ADAL" clId="{5B46DE38-CE1D-43EE-ABE6-7257CEDD6BA1}" dt="2024-09-30T17:59:58.260" v="1764" actId="1076"/>
        <pc:sldMkLst>
          <pc:docMk/>
          <pc:sldMk cId="3984043117" sldId="376"/>
        </pc:sldMkLst>
        <pc:spChg chg="mod">
          <ac:chgData name="蕭兆翔" userId="c09afb0b-60c9-45d8-81f2-4d7aa859f4bf" providerId="ADAL" clId="{5B46DE38-CE1D-43EE-ABE6-7257CEDD6BA1}" dt="2024-09-30T17:56:34.463" v="1529" actId="20577"/>
          <ac:spMkLst>
            <pc:docMk/>
            <pc:sldMk cId="3984043117" sldId="376"/>
            <ac:spMk id="3" creationId="{63F4261D-EBAD-67A2-44A9-9A60F67F8018}"/>
          </ac:spMkLst>
        </pc:spChg>
        <pc:spChg chg="add mod">
          <ac:chgData name="蕭兆翔" userId="c09afb0b-60c9-45d8-81f2-4d7aa859f4bf" providerId="ADAL" clId="{5B46DE38-CE1D-43EE-ABE6-7257CEDD6BA1}" dt="2024-09-30T17:59:58.260" v="1764" actId="1076"/>
          <ac:spMkLst>
            <pc:docMk/>
            <pc:sldMk cId="3984043117" sldId="376"/>
            <ac:spMk id="4" creationId="{14B847E2-E4DF-72B7-CF04-E2E943A1C15A}"/>
          </ac:spMkLst>
        </pc:spChg>
        <pc:spChg chg="add mod">
          <ac:chgData name="蕭兆翔" userId="c09afb0b-60c9-45d8-81f2-4d7aa859f4bf" providerId="ADAL" clId="{5B46DE38-CE1D-43EE-ABE6-7257CEDD6BA1}" dt="2024-09-30T17:58:08.517" v="1599" actId="1582"/>
          <ac:spMkLst>
            <pc:docMk/>
            <pc:sldMk cId="3984043117" sldId="376"/>
            <ac:spMk id="10" creationId="{040EA546-953F-F5EA-368A-2BBFCF9162ED}"/>
          </ac:spMkLst>
        </pc:spChg>
        <pc:spChg chg="add mod">
          <ac:chgData name="蕭兆翔" userId="c09afb0b-60c9-45d8-81f2-4d7aa859f4bf" providerId="ADAL" clId="{5B46DE38-CE1D-43EE-ABE6-7257CEDD6BA1}" dt="2024-09-30T17:58:33.520" v="1629" actId="1076"/>
          <ac:spMkLst>
            <pc:docMk/>
            <pc:sldMk cId="3984043117" sldId="376"/>
            <ac:spMk id="12" creationId="{F6F44B66-1E40-C257-E537-2ADEACA8CBCF}"/>
          </ac:spMkLst>
        </pc:spChg>
        <pc:spChg chg="add mod">
          <ac:chgData name="蕭兆翔" userId="c09afb0b-60c9-45d8-81f2-4d7aa859f4bf" providerId="ADAL" clId="{5B46DE38-CE1D-43EE-ABE6-7257CEDD6BA1}" dt="2024-09-30T17:58:49.405" v="1642" actId="20577"/>
          <ac:spMkLst>
            <pc:docMk/>
            <pc:sldMk cId="3984043117" sldId="376"/>
            <ac:spMk id="14" creationId="{11BB7C6E-36E4-3C39-523C-5392E64CE19E}"/>
          </ac:spMkLst>
        </pc:spChg>
        <pc:spChg chg="add mod">
          <ac:chgData name="蕭兆翔" userId="c09afb0b-60c9-45d8-81f2-4d7aa859f4bf" providerId="ADAL" clId="{5B46DE38-CE1D-43EE-ABE6-7257CEDD6BA1}" dt="2024-09-30T17:59:03.233" v="1673" actId="1076"/>
          <ac:spMkLst>
            <pc:docMk/>
            <pc:sldMk cId="3984043117" sldId="376"/>
            <ac:spMk id="15" creationId="{2D10EED9-08FB-243B-030D-B9AF200397D2}"/>
          </ac:spMkLst>
        </pc:spChg>
        <pc:spChg chg="del">
          <ac:chgData name="蕭兆翔" userId="c09afb0b-60c9-45d8-81f2-4d7aa859f4bf" providerId="ADAL" clId="{5B46DE38-CE1D-43EE-ABE6-7257CEDD6BA1}" dt="2024-09-30T17:57:13.032" v="1588" actId="478"/>
          <ac:spMkLst>
            <pc:docMk/>
            <pc:sldMk cId="3984043117" sldId="376"/>
            <ac:spMk id="16" creationId="{753021BD-7810-2E68-9836-5CC1AC70614E}"/>
          </ac:spMkLst>
        </pc:spChg>
        <pc:spChg chg="del">
          <ac:chgData name="蕭兆翔" userId="c09afb0b-60c9-45d8-81f2-4d7aa859f4bf" providerId="ADAL" clId="{5B46DE38-CE1D-43EE-ABE6-7257CEDD6BA1}" dt="2024-09-30T17:57:14.086" v="1589" actId="478"/>
          <ac:spMkLst>
            <pc:docMk/>
            <pc:sldMk cId="3984043117" sldId="376"/>
            <ac:spMk id="17" creationId="{2B9DEF2C-60EF-6BFB-527E-88F8F3045000}"/>
          </ac:spMkLst>
        </pc:spChg>
        <pc:spChg chg="del">
          <ac:chgData name="蕭兆翔" userId="c09afb0b-60c9-45d8-81f2-4d7aa859f4bf" providerId="ADAL" clId="{5B46DE38-CE1D-43EE-ABE6-7257CEDD6BA1}" dt="2024-09-30T17:56:44.952" v="1535" actId="478"/>
          <ac:spMkLst>
            <pc:docMk/>
            <pc:sldMk cId="3984043117" sldId="376"/>
            <ac:spMk id="18" creationId="{7B07E93E-758E-8189-5B55-3AFB14F77FE5}"/>
          </ac:spMkLst>
        </pc:spChg>
        <pc:spChg chg="del">
          <ac:chgData name="蕭兆翔" userId="c09afb0b-60c9-45d8-81f2-4d7aa859f4bf" providerId="ADAL" clId="{5B46DE38-CE1D-43EE-ABE6-7257CEDD6BA1}" dt="2024-09-30T17:56:44.544" v="1534" actId="478"/>
          <ac:spMkLst>
            <pc:docMk/>
            <pc:sldMk cId="3984043117" sldId="376"/>
            <ac:spMk id="19" creationId="{2DDA8C41-9386-37FE-BADB-7329567D8055}"/>
          </ac:spMkLst>
        </pc:spChg>
        <pc:spChg chg="add mod">
          <ac:chgData name="蕭兆翔" userId="c09afb0b-60c9-45d8-81f2-4d7aa859f4bf" providerId="ADAL" clId="{5B46DE38-CE1D-43EE-ABE6-7257CEDD6BA1}" dt="2024-09-30T17:59:49.641" v="1763" actId="207"/>
          <ac:spMkLst>
            <pc:docMk/>
            <pc:sldMk cId="3984043117" sldId="376"/>
            <ac:spMk id="20" creationId="{7A79339C-56EA-7BD4-6761-920F5F36350F}"/>
          </ac:spMkLst>
        </pc:spChg>
        <pc:spChg chg="del mod">
          <ac:chgData name="蕭兆翔" userId="c09afb0b-60c9-45d8-81f2-4d7aa859f4bf" providerId="ADAL" clId="{5B46DE38-CE1D-43EE-ABE6-7257CEDD6BA1}" dt="2024-09-30T17:56:43.687" v="1533" actId="478"/>
          <ac:spMkLst>
            <pc:docMk/>
            <pc:sldMk cId="3984043117" sldId="376"/>
            <ac:spMk id="21" creationId="{CA8B4C47-232F-4418-FC66-B7F8468515DE}"/>
          </ac:spMkLst>
        </pc:spChg>
        <pc:spChg chg="add mod">
          <ac:chgData name="蕭兆翔" userId="c09afb0b-60c9-45d8-81f2-4d7aa859f4bf" providerId="ADAL" clId="{5B46DE38-CE1D-43EE-ABE6-7257CEDD6BA1}" dt="2024-09-30T17:59:48.354" v="1762" actId="1076"/>
          <ac:spMkLst>
            <pc:docMk/>
            <pc:sldMk cId="3984043117" sldId="376"/>
            <ac:spMk id="22" creationId="{F445277C-27A4-31BE-9EFB-0DCEAD6CF0C4}"/>
          </ac:spMkLst>
        </pc:spChg>
        <pc:picChg chg="mod">
          <ac:chgData name="蕭兆翔" userId="c09afb0b-60c9-45d8-81f2-4d7aa859f4bf" providerId="ADAL" clId="{5B46DE38-CE1D-43EE-ABE6-7257CEDD6BA1}" dt="2024-09-30T17:57:20.193" v="1593" actId="1076"/>
          <ac:picMkLst>
            <pc:docMk/>
            <pc:sldMk cId="3984043117" sldId="376"/>
            <ac:picMk id="7" creationId="{9205D407-A34A-73CC-D42B-DEB30570E3E1}"/>
          </ac:picMkLst>
        </pc:picChg>
        <pc:picChg chg="del">
          <ac:chgData name="蕭兆翔" userId="c09afb0b-60c9-45d8-81f2-4d7aa859f4bf" providerId="ADAL" clId="{5B46DE38-CE1D-43EE-ABE6-7257CEDD6BA1}" dt="2024-09-30T17:56:41.768" v="1530" actId="478"/>
          <ac:picMkLst>
            <pc:docMk/>
            <pc:sldMk cId="3984043117" sldId="376"/>
            <ac:picMk id="8" creationId="{1232D80C-4030-7A54-25FF-E6363B6F2ED8}"/>
          </ac:picMkLst>
        </pc:picChg>
        <pc:picChg chg="mod">
          <ac:chgData name="蕭兆翔" userId="c09afb0b-60c9-45d8-81f2-4d7aa859f4bf" providerId="ADAL" clId="{5B46DE38-CE1D-43EE-ABE6-7257CEDD6BA1}" dt="2024-09-30T17:57:21.481" v="1594" actId="1076"/>
          <ac:picMkLst>
            <pc:docMk/>
            <pc:sldMk cId="3984043117" sldId="376"/>
            <ac:picMk id="9" creationId="{EF515BC2-D53E-C87F-99E3-87A6ACCB9EFD}"/>
          </ac:picMkLst>
        </pc:picChg>
        <pc:picChg chg="del">
          <ac:chgData name="蕭兆翔" userId="c09afb0b-60c9-45d8-81f2-4d7aa859f4bf" providerId="ADAL" clId="{5B46DE38-CE1D-43EE-ABE6-7257CEDD6BA1}" dt="2024-09-30T17:56:42.650" v="1532" actId="478"/>
          <ac:picMkLst>
            <pc:docMk/>
            <pc:sldMk cId="3984043117" sldId="376"/>
            <ac:picMk id="13" creationId="{B8C9872B-0E5D-3A46-8366-728BDE30FEFB}"/>
          </ac:picMkLst>
        </pc:picChg>
        <pc:cxnChg chg="add mod">
          <ac:chgData name="蕭兆翔" userId="c09afb0b-60c9-45d8-81f2-4d7aa859f4bf" providerId="ADAL" clId="{5B46DE38-CE1D-43EE-ABE6-7257CEDD6BA1}" dt="2024-09-30T17:57:50.585" v="1596" actId="1076"/>
          <ac:cxnSpMkLst>
            <pc:docMk/>
            <pc:sldMk cId="3984043117" sldId="376"/>
            <ac:cxnSpMk id="5" creationId="{B93B83E6-0F0E-C76C-F04E-C12B60011BD1}"/>
          </ac:cxnSpMkLst>
        </pc:cxnChg>
        <pc:cxnChg chg="add mod">
          <ac:chgData name="蕭兆翔" userId="c09afb0b-60c9-45d8-81f2-4d7aa859f4bf" providerId="ADAL" clId="{5B46DE38-CE1D-43EE-ABE6-7257CEDD6BA1}" dt="2024-09-30T17:57:50.585" v="1596" actId="1076"/>
          <ac:cxnSpMkLst>
            <pc:docMk/>
            <pc:sldMk cId="3984043117" sldId="376"/>
            <ac:cxnSpMk id="6" creationId="{242B8B14-24E0-B14E-EFBF-C3C958D87CDB}"/>
          </ac:cxnSpMkLst>
        </pc:cxnChg>
      </pc:sldChg>
      <pc:sldChg chg="addSp delSp modSp add mod">
        <pc:chgData name="蕭兆翔" userId="c09afb0b-60c9-45d8-81f2-4d7aa859f4bf" providerId="ADAL" clId="{5B46DE38-CE1D-43EE-ABE6-7257CEDD6BA1}" dt="2024-09-30T18:18:00.844" v="2492" actId="20577"/>
        <pc:sldMkLst>
          <pc:docMk/>
          <pc:sldMk cId="2890037264" sldId="377"/>
        </pc:sldMkLst>
        <pc:spChg chg="mod">
          <ac:chgData name="蕭兆翔" userId="c09afb0b-60c9-45d8-81f2-4d7aa859f4bf" providerId="ADAL" clId="{5B46DE38-CE1D-43EE-ABE6-7257CEDD6BA1}" dt="2024-09-30T18:10:43.627" v="2306" actId="1076"/>
          <ac:spMkLst>
            <pc:docMk/>
            <pc:sldMk cId="2890037264" sldId="377"/>
            <ac:spMk id="2" creationId="{AB8DF411-C442-B3E9-A1CB-A4CAF1581E7A}"/>
          </ac:spMkLst>
        </pc:spChg>
        <pc:spChg chg="mod">
          <ac:chgData name="蕭兆翔" userId="c09afb0b-60c9-45d8-81f2-4d7aa859f4bf" providerId="ADAL" clId="{5B46DE38-CE1D-43EE-ABE6-7257CEDD6BA1}" dt="2024-09-30T18:15:32.304" v="2381" actId="20577"/>
          <ac:spMkLst>
            <pc:docMk/>
            <pc:sldMk cId="2890037264" sldId="377"/>
            <ac:spMk id="3" creationId="{63F4261D-EBAD-67A2-44A9-9A60F67F8018}"/>
          </ac:spMkLst>
        </pc:spChg>
        <pc:spChg chg="mod">
          <ac:chgData name="蕭兆翔" userId="c09afb0b-60c9-45d8-81f2-4d7aa859f4bf" providerId="ADAL" clId="{5B46DE38-CE1D-43EE-ABE6-7257CEDD6BA1}" dt="2024-09-30T18:05:32.790" v="2028" actId="207"/>
          <ac:spMkLst>
            <pc:docMk/>
            <pc:sldMk cId="2890037264" sldId="377"/>
            <ac:spMk id="4" creationId="{14B847E2-E4DF-72B7-CF04-E2E943A1C15A}"/>
          </ac:spMkLst>
        </pc:spChg>
        <pc:spChg chg="add mod">
          <ac:chgData name="蕭兆翔" userId="c09afb0b-60c9-45d8-81f2-4d7aa859f4bf" providerId="ADAL" clId="{5B46DE38-CE1D-43EE-ABE6-7257CEDD6BA1}" dt="2024-09-30T18:06:37.624" v="2202" actId="20577"/>
          <ac:spMkLst>
            <pc:docMk/>
            <pc:sldMk cId="2890037264" sldId="377"/>
            <ac:spMk id="8" creationId="{07D16096-E740-28FF-1D78-336DCD20E195}"/>
          </ac:spMkLst>
        </pc:spChg>
        <pc:spChg chg="del">
          <ac:chgData name="蕭兆翔" userId="c09afb0b-60c9-45d8-81f2-4d7aa859f4bf" providerId="ADAL" clId="{5B46DE38-CE1D-43EE-ABE6-7257CEDD6BA1}" dt="2024-09-30T18:04:13.707" v="1907" actId="478"/>
          <ac:spMkLst>
            <pc:docMk/>
            <pc:sldMk cId="2890037264" sldId="377"/>
            <ac:spMk id="10" creationId="{040EA546-953F-F5EA-368A-2BBFCF9162ED}"/>
          </ac:spMkLst>
        </pc:spChg>
        <pc:spChg chg="add mod">
          <ac:chgData name="蕭兆翔" userId="c09afb0b-60c9-45d8-81f2-4d7aa859f4bf" providerId="ADAL" clId="{5B46DE38-CE1D-43EE-ABE6-7257CEDD6BA1}" dt="2024-09-30T18:18:00.844" v="2492" actId="20577"/>
          <ac:spMkLst>
            <pc:docMk/>
            <pc:sldMk cId="2890037264" sldId="377"/>
            <ac:spMk id="11" creationId="{00C3389C-0418-B4D3-E30F-225B33DF6B7E}"/>
          </ac:spMkLst>
        </pc:spChg>
        <pc:spChg chg="del">
          <ac:chgData name="蕭兆翔" userId="c09afb0b-60c9-45d8-81f2-4d7aa859f4bf" providerId="ADAL" clId="{5B46DE38-CE1D-43EE-ABE6-7257CEDD6BA1}" dt="2024-09-30T18:04:08.554" v="1906" actId="478"/>
          <ac:spMkLst>
            <pc:docMk/>
            <pc:sldMk cId="2890037264" sldId="377"/>
            <ac:spMk id="12" creationId="{F6F44B66-1E40-C257-E537-2ADEACA8CBCF}"/>
          </ac:spMkLst>
        </pc:spChg>
        <pc:spChg chg="add mod">
          <ac:chgData name="蕭兆翔" userId="c09afb0b-60c9-45d8-81f2-4d7aa859f4bf" providerId="ADAL" clId="{5B46DE38-CE1D-43EE-ABE6-7257CEDD6BA1}" dt="2024-09-30T18:10:42.038" v="2304" actId="1076"/>
          <ac:spMkLst>
            <pc:docMk/>
            <pc:sldMk cId="2890037264" sldId="377"/>
            <ac:spMk id="13" creationId="{AF26240F-4C95-2E40-5481-531CCDBADE99}"/>
          </ac:spMkLst>
        </pc:spChg>
        <pc:spChg chg="del">
          <ac:chgData name="蕭兆翔" userId="c09afb0b-60c9-45d8-81f2-4d7aa859f4bf" providerId="ADAL" clId="{5B46DE38-CE1D-43EE-ABE6-7257CEDD6BA1}" dt="2024-09-30T18:04:13.707" v="1907" actId="478"/>
          <ac:spMkLst>
            <pc:docMk/>
            <pc:sldMk cId="2890037264" sldId="377"/>
            <ac:spMk id="14" creationId="{11BB7C6E-36E4-3C39-523C-5392E64CE19E}"/>
          </ac:spMkLst>
        </pc:spChg>
        <pc:spChg chg="del">
          <ac:chgData name="蕭兆翔" userId="c09afb0b-60c9-45d8-81f2-4d7aa859f4bf" providerId="ADAL" clId="{5B46DE38-CE1D-43EE-ABE6-7257CEDD6BA1}" dt="2024-09-30T18:04:13.707" v="1907" actId="478"/>
          <ac:spMkLst>
            <pc:docMk/>
            <pc:sldMk cId="2890037264" sldId="377"/>
            <ac:spMk id="15" creationId="{2D10EED9-08FB-243B-030D-B9AF200397D2}"/>
          </ac:spMkLst>
        </pc:spChg>
        <pc:spChg chg="add mod">
          <ac:chgData name="蕭兆翔" userId="c09afb0b-60c9-45d8-81f2-4d7aa859f4bf" providerId="ADAL" clId="{5B46DE38-CE1D-43EE-ABE6-7257CEDD6BA1}" dt="2024-09-30T18:10:42.038" v="2304" actId="1076"/>
          <ac:spMkLst>
            <pc:docMk/>
            <pc:sldMk cId="2890037264" sldId="377"/>
            <ac:spMk id="16" creationId="{BDE110C3-4B3E-3292-8E1C-69DDFE1C17E1}"/>
          </ac:spMkLst>
        </pc:spChg>
        <pc:spChg chg="add mod">
          <ac:chgData name="蕭兆翔" userId="c09afb0b-60c9-45d8-81f2-4d7aa859f4bf" providerId="ADAL" clId="{5B46DE38-CE1D-43EE-ABE6-7257CEDD6BA1}" dt="2024-09-30T18:10:46.448" v="2307" actId="1076"/>
          <ac:spMkLst>
            <pc:docMk/>
            <pc:sldMk cId="2890037264" sldId="377"/>
            <ac:spMk id="17" creationId="{2C440F71-913E-FCE6-E0D1-147D53C8060F}"/>
          </ac:spMkLst>
        </pc:spChg>
        <pc:spChg chg="add mod">
          <ac:chgData name="蕭兆翔" userId="c09afb0b-60c9-45d8-81f2-4d7aa859f4bf" providerId="ADAL" clId="{5B46DE38-CE1D-43EE-ABE6-7257CEDD6BA1}" dt="2024-09-30T18:10:46.448" v="2307" actId="1076"/>
          <ac:spMkLst>
            <pc:docMk/>
            <pc:sldMk cId="2890037264" sldId="377"/>
            <ac:spMk id="18" creationId="{4A64228B-CF06-D6D0-C84E-BBCA3F9A9FB0}"/>
          </ac:spMkLst>
        </pc:spChg>
        <pc:spChg chg="add mod">
          <ac:chgData name="蕭兆翔" userId="c09afb0b-60c9-45d8-81f2-4d7aa859f4bf" providerId="ADAL" clId="{5B46DE38-CE1D-43EE-ABE6-7257CEDD6BA1}" dt="2024-09-30T18:10:17.913" v="2298" actId="207"/>
          <ac:spMkLst>
            <pc:docMk/>
            <pc:sldMk cId="2890037264" sldId="377"/>
            <ac:spMk id="19" creationId="{C9C94931-28DA-FA8D-12A1-8F1B29D204FD}"/>
          </ac:spMkLst>
        </pc:spChg>
        <pc:spChg chg="del">
          <ac:chgData name="蕭兆翔" userId="c09afb0b-60c9-45d8-81f2-4d7aa859f4bf" providerId="ADAL" clId="{5B46DE38-CE1D-43EE-ABE6-7257CEDD6BA1}" dt="2024-09-30T18:04:13.707" v="1907" actId="478"/>
          <ac:spMkLst>
            <pc:docMk/>
            <pc:sldMk cId="2890037264" sldId="377"/>
            <ac:spMk id="20" creationId="{7A79339C-56EA-7BD4-6761-920F5F36350F}"/>
          </ac:spMkLst>
        </pc:spChg>
        <pc:spChg chg="add mod">
          <ac:chgData name="蕭兆翔" userId="c09afb0b-60c9-45d8-81f2-4d7aa859f4bf" providerId="ADAL" clId="{5B46DE38-CE1D-43EE-ABE6-7257CEDD6BA1}" dt="2024-09-30T18:10:12.125" v="2297" actId="207"/>
          <ac:spMkLst>
            <pc:docMk/>
            <pc:sldMk cId="2890037264" sldId="377"/>
            <ac:spMk id="21" creationId="{6CE51A8F-BDF8-6605-35F3-A90517B9E3C1}"/>
          </ac:spMkLst>
        </pc:spChg>
        <pc:spChg chg="del">
          <ac:chgData name="蕭兆翔" userId="c09afb0b-60c9-45d8-81f2-4d7aa859f4bf" providerId="ADAL" clId="{5B46DE38-CE1D-43EE-ABE6-7257CEDD6BA1}" dt="2024-09-30T18:04:07.624" v="1905" actId="478"/>
          <ac:spMkLst>
            <pc:docMk/>
            <pc:sldMk cId="2890037264" sldId="377"/>
            <ac:spMk id="22" creationId="{F445277C-27A4-31BE-9EFB-0DCEAD6CF0C4}"/>
          </ac:spMkLst>
        </pc:spChg>
        <pc:spChg chg="add mod">
          <ac:chgData name="蕭兆翔" userId="c09afb0b-60c9-45d8-81f2-4d7aa859f4bf" providerId="ADAL" clId="{5B46DE38-CE1D-43EE-ABE6-7257CEDD6BA1}" dt="2024-09-30T18:10:38.678" v="2303" actId="1076"/>
          <ac:spMkLst>
            <pc:docMk/>
            <pc:sldMk cId="2890037264" sldId="377"/>
            <ac:spMk id="23" creationId="{E61AF21F-6F13-D46F-766F-7F3AF36BD4A7}"/>
          </ac:spMkLst>
        </pc:spChg>
        <pc:spChg chg="add mod">
          <ac:chgData name="蕭兆翔" userId="c09afb0b-60c9-45d8-81f2-4d7aa859f4bf" providerId="ADAL" clId="{5B46DE38-CE1D-43EE-ABE6-7257CEDD6BA1}" dt="2024-09-30T18:11:00.977" v="2312" actId="1076"/>
          <ac:spMkLst>
            <pc:docMk/>
            <pc:sldMk cId="2890037264" sldId="377"/>
            <ac:spMk id="24" creationId="{BEC1424C-D197-790A-D6CC-2B38A55027C7}"/>
          </ac:spMkLst>
        </pc:spChg>
        <pc:spChg chg="add mod">
          <ac:chgData name="蕭兆翔" userId="c09afb0b-60c9-45d8-81f2-4d7aa859f4bf" providerId="ADAL" clId="{5B46DE38-CE1D-43EE-ABE6-7257CEDD6BA1}" dt="2024-09-30T18:11:23.156" v="2319" actId="1076"/>
          <ac:spMkLst>
            <pc:docMk/>
            <pc:sldMk cId="2890037264" sldId="377"/>
            <ac:spMk id="25" creationId="{3AC45D60-B88F-D15D-1C4A-635BA327D8DB}"/>
          </ac:spMkLst>
        </pc:spChg>
        <pc:spChg chg="add mod">
          <ac:chgData name="蕭兆翔" userId="c09afb0b-60c9-45d8-81f2-4d7aa859f4bf" providerId="ADAL" clId="{5B46DE38-CE1D-43EE-ABE6-7257CEDD6BA1}" dt="2024-09-30T18:11:52.995" v="2374" actId="1076"/>
          <ac:spMkLst>
            <pc:docMk/>
            <pc:sldMk cId="2890037264" sldId="377"/>
            <ac:spMk id="26" creationId="{B4193BE9-B213-9580-B0EC-A206F98E2F36}"/>
          </ac:spMkLst>
        </pc:spChg>
        <pc:spChg chg="add mod">
          <ac:chgData name="蕭兆翔" userId="c09afb0b-60c9-45d8-81f2-4d7aa859f4bf" providerId="ADAL" clId="{5B46DE38-CE1D-43EE-ABE6-7257CEDD6BA1}" dt="2024-09-30T18:12:08.815" v="2378" actId="1076"/>
          <ac:spMkLst>
            <pc:docMk/>
            <pc:sldMk cId="2890037264" sldId="377"/>
            <ac:spMk id="28" creationId="{322FE576-34FF-D780-7C77-9F06FB91B037}"/>
          </ac:spMkLst>
        </pc:spChg>
        <pc:picChg chg="del">
          <ac:chgData name="蕭兆翔" userId="c09afb0b-60c9-45d8-81f2-4d7aa859f4bf" providerId="ADAL" clId="{5B46DE38-CE1D-43EE-ABE6-7257CEDD6BA1}" dt="2024-09-30T18:04:14.505" v="1908" actId="478"/>
          <ac:picMkLst>
            <pc:docMk/>
            <pc:sldMk cId="2890037264" sldId="377"/>
            <ac:picMk id="7" creationId="{9205D407-A34A-73CC-D42B-DEB30570E3E1}"/>
          </ac:picMkLst>
        </pc:picChg>
        <pc:picChg chg="del">
          <ac:chgData name="蕭兆翔" userId="c09afb0b-60c9-45d8-81f2-4d7aa859f4bf" providerId="ADAL" clId="{5B46DE38-CE1D-43EE-ABE6-7257CEDD6BA1}" dt="2024-09-30T18:04:13.707" v="1907" actId="478"/>
          <ac:picMkLst>
            <pc:docMk/>
            <pc:sldMk cId="2890037264" sldId="377"/>
            <ac:picMk id="9" creationId="{EF515BC2-D53E-C87F-99E3-87A6ACCB9EFD}"/>
          </ac:picMkLst>
        </pc:picChg>
        <pc:cxnChg chg="del">
          <ac:chgData name="蕭兆翔" userId="c09afb0b-60c9-45d8-81f2-4d7aa859f4bf" providerId="ADAL" clId="{5B46DE38-CE1D-43EE-ABE6-7257CEDD6BA1}" dt="2024-09-30T18:04:13.707" v="1907" actId="478"/>
          <ac:cxnSpMkLst>
            <pc:docMk/>
            <pc:sldMk cId="2890037264" sldId="377"/>
            <ac:cxnSpMk id="5" creationId="{B93B83E6-0F0E-C76C-F04E-C12B60011BD1}"/>
          </ac:cxnSpMkLst>
        </pc:cxnChg>
        <pc:cxnChg chg="del">
          <ac:chgData name="蕭兆翔" userId="c09afb0b-60c9-45d8-81f2-4d7aa859f4bf" providerId="ADAL" clId="{5B46DE38-CE1D-43EE-ABE6-7257CEDD6BA1}" dt="2024-09-30T18:04:13.707" v="1907" actId="478"/>
          <ac:cxnSpMkLst>
            <pc:docMk/>
            <pc:sldMk cId="2890037264" sldId="377"/>
            <ac:cxnSpMk id="6" creationId="{242B8B14-24E0-B14E-EFBF-C3C958D87CDB}"/>
          </ac:cxnSpMkLst>
        </pc:cxnChg>
      </pc:sldChg>
      <pc:sldChg chg="addSp delSp modSp add mod">
        <pc:chgData name="蕭兆翔" userId="c09afb0b-60c9-45d8-81f2-4d7aa859f4bf" providerId="ADAL" clId="{5B46DE38-CE1D-43EE-ABE6-7257CEDD6BA1}" dt="2024-09-30T18:19:47.755" v="2588" actId="20577"/>
        <pc:sldMkLst>
          <pc:docMk/>
          <pc:sldMk cId="833552698" sldId="378"/>
        </pc:sldMkLst>
        <pc:spChg chg="mod">
          <ac:chgData name="蕭兆翔" userId="c09afb0b-60c9-45d8-81f2-4d7aa859f4bf" providerId="ADAL" clId="{5B46DE38-CE1D-43EE-ABE6-7257CEDD6BA1}" dt="2024-09-30T18:15:58.284" v="2384" actId="20577"/>
          <ac:spMkLst>
            <pc:docMk/>
            <pc:sldMk cId="833552698" sldId="378"/>
            <ac:spMk id="3" creationId="{63F4261D-EBAD-67A2-44A9-9A60F67F8018}"/>
          </ac:spMkLst>
        </pc:spChg>
        <pc:spChg chg="del">
          <ac:chgData name="蕭兆翔" userId="c09afb0b-60c9-45d8-81f2-4d7aa859f4bf" providerId="ADAL" clId="{5B46DE38-CE1D-43EE-ABE6-7257CEDD6BA1}" dt="2024-09-30T18:16:00.280" v="2385" actId="478"/>
          <ac:spMkLst>
            <pc:docMk/>
            <pc:sldMk cId="833552698" sldId="378"/>
            <ac:spMk id="4" creationId="{14B847E2-E4DF-72B7-CF04-E2E943A1C15A}"/>
          </ac:spMkLst>
        </pc:spChg>
        <pc:spChg chg="add mod">
          <ac:chgData name="蕭兆翔" userId="c09afb0b-60c9-45d8-81f2-4d7aa859f4bf" providerId="ADAL" clId="{5B46DE38-CE1D-43EE-ABE6-7257CEDD6BA1}" dt="2024-09-30T18:19:31.967" v="2577" actId="1076"/>
          <ac:spMkLst>
            <pc:docMk/>
            <pc:sldMk cId="833552698" sldId="378"/>
            <ac:spMk id="5" creationId="{9A1891F7-E039-B72E-FA95-BE15496FB94A}"/>
          </ac:spMkLst>
        </pc:spChg>
        <pc:spChg chg="add mod">
          <ac:chgData name="蕭兆翔" userId="c09afb0b-60c9-45d8-81f2-4d7aa859f4bf" providerId="ADAL" clId="{5B46DE38-CE1D-43EE-ABE6-7257CEDD6BA1}" dt="2024-09-30T18:19:31.967" v="2577" actId="1076"/>
          <ac:spMkLst>
            <pc:docMk/>
            <pc:sldMk cId="833552698" sldId="378"/>
            <ac:spMk id="6" creationId="{DE2A75BE-6CFC-CD48-A6A1-43F111485C72}"/>
          </ac:spMkLst>
        </pc:spChg>
        <pc:spChg chg="add mod">
          <ac:chgData name="蕭兆翔" userId="c09afb0b-60c9-45d8-81f2-4d7aa859f4bf" providerId="ADAL" clId="{5B46DE38-CE1D-43EE-ABE6-7257CEDD6BA1}" dt="2024-09-30T18:19:31.967" v="2577" actId="1076"/>
          <ac:spMkLst>
            <pc:docMk/>
            <pc:sldMk cId="833552698" sldId="378"/>
            <ac:spMk id="7" creationId="{673E6680-6426-8319-3778-569ECC0CB999}"/>
          </ac:spMkLst>
        </pc:spChg>
        <pc:spChg chg="mod">
          <ac:chgData name="蕭兆翔" userId="c09afb0b-60c9-45d8-81f2-4d7aa859f4bf" providerId="ADAL" clId="{5B46DE38-CE1D-43EE-ABE6-7257CEDD6BA1}" dt="2024-09-30T18:19:47.755" v="2588" actId="20577"/>
          <ac:spMkLst>
            <pc:docMk/>
            <pc:sldMk cId="833552698" sldId="378"/>
            <ac:spMk id="8" creationId="{07D16096-E740-28FF-1D78-336DCD20E195}"/>
          </ac:spMkLst>
        </pc:spChg>
        <pc:spChg chg="add mod">
          <ac:chgData name="蕭兆翔" userId="c09afb0b-60c9-45d8-81f2-4d7aa859f4bf" providerId="ADAL" clId="{5B46DE38-CE1D-43EE-ABE6-7257CEDD6BA1}" dt="2024-09-30T18:19:31.967" v="2577" actId="1076"/>
          <ac:spMkLst>
            <pc:docMk/>
            <pc:sldMk cId="833552698" sldId="378"/>
            <ac:spMk id="9" creationId="{6621F37A-A099-99FF-73BD-B2DC47090352}"/>
          </ac:spMkLst>
        </pc:spChg>
        <pc:spChg chg="mod">
          <ac:chgData name="蕭兆翔" userId="c09afb0b-60c9-45d8-81f2-4d7aa859f4bf" providerId="ADAL" clId="{5B46DE38-CE1D-43EE-ABE6-7257CEDD6BA1}" dt="2024-09-30T18:19:31.967" v="2577" actId="1076"/>
          <ac:spMkLst>
            <pc:docMk/>
            <pc:sldMk cId="833552698" sldId="378"/>
            <ac:spMk id="11" creationId="{00C3389C-0418-B4D3-E30F-225B33DF6B7E}"/>
          </ac:spMkLst>
        </pc:spChg>
        <pc:spChg chg="add mod">
          <ac:chgData name="蕭兆翔" userId="c09afb0b-60c9-45d8-81f2-4d7aa859f4bf" providerId="ADAL" clId="{5B46DE38-CE1D-43EE-ABE6-7257CEDD6BA1}" dt="2024-09-30T18:19:31.967" v="2577" actId="1076"/>
          <ac:spMkLst>
            <pc:docMk/>
            <pc:sldMk cId="833552698" sldId="378"/>
            <ac:spMk id="12" creationId="{53DE1BB4-913D-03D2-7990-A3FC6599F362}"/>
          </ac:spMkLst>
        </pc:spChg>
        <pc:spChg chg="del">
          <ac:chgData name="蕭兆翔" userId="c09afb0b-60c9-45d8-81f2-4d7aa859f4bf" providerId="ADAL" clId="{5B46DE38-CE1D-43EE-ABE6-7257CEDD6BA1}" dt="2024-09-30T18:17:21.457" v="2477" actId="478"/>
          <ac:spMkLst>
            <pc:docMk/>
            <pc:sldMk cId="833552698" sldId="378"/>
            <ac:spMk id="13" creationId="{AF26240F-4C95-2E40-5481-531CCDBADE99}"/>
          </ac:spMkLst>
        </pc:spChg>
        <pc:spChg chg="add mod">
          <ac:chgData name="蕭兆翔" userId="c09afb0b-60c9-45d8-81f2-4d7aa859f4bf" providerId="ADAL" clId="{5B46DE38-CE1D-43EE-ABE6-7257CEDD6BA1}" dt="2024-09-30T18:19:31.967" v="2577" actId="1076"/>
          <ac:spMkLst>
            <pc:docMk/>
            <pc:sldMk cId="833552698" sldId="378"/>
            <ac:spMk id="14" creationId="{D50F9BB0-8646-5C2D-08B0-C6C004F530B7}"/>
          </ac:spMkLst>
        </pc:spChg>
        <pc:spChg chg="del">
          <ac:chgData name="蕭兆翔" userId="c09afb0b-60c9-45d8-81f2-4d7aa859f4bf" providerId="ADAL" clId="{5B46DE38-CE1D-43EE-ABE6-7257CEDD6BA1}" dt="2024-09-30T18:17:21.457" v="2477" actId="478"/>
          <ac:spMkLst>
            <pc:docMk/>
            <pc:sldMk cId="833552698" sldId="378"/>
            <ac:spMk id="16" creationId="{BDE110C3-4B3E-3292-8E1C-69DDFE1C17E1}"/>
          </ac:spMkLst>
        </pc:spChg>
        <pc:spChg chg="del">
          <ac:chgData name="蕭兆翔" userId="c09afb0b-60c9-45d8-81f2-4d7aa859f4bf" providerId="ADAL" clId="{5B46DE38-CE1D-43EE-ABE6-7257CEDD6BA1}" dt="2024-09-30T18:17:21.457" v="2477" actId="478"/>
          <ac:spMkLst>
            <pc:docMk/>
            <pc:sldMk cId="833552698" sldId="378"/>
            <ac:spMk id="17" creationId="{2C440F71-913E-FCE6-E0D1-147D53C8060F}"/>
          </ac:spMkLst>
        </pc:spChg>
        <pc:spChg chg="del">
          <ac:chgData name="蕭兆翔" userId="c09afb0b-60c9-45d8-81f2-4d7aa859f4bf" providerId="ADAL" clId="{5B46DE38-CE1D-43EE-ABE6-7257CEDD6BA1}" dt="2024-09-30T18:17:21.457" v="2477" actId="478"/>
          <ac:spMkLst>
            <pc:docMk/>
            <pc:sldMk cId="833552698" sldId="378"/>
            <ac:spMk id="18" creationId="{4A64228B-CF06-D6D0-C84E-BBCA3F9A9FB0}"/>
          </ac:spMkLst>
        </pc:spChg>
        <pc:spChg chg="del">
          <ac:chgData name="蕭兆翔" userId="c09afb0b-60c9-45d8-81f2-4d7aa859f4bf" providerId="ADAL" clId="{5B46DE38-CE1D-43EE-ABE6-7257CEDD6BA1}" dt="2024-09-30T18:17:21.457" v="2477" actId="478"/>
          <ac:spMkLst>
            <pc:docMk/>
            <pc:sldMk cId="833552698" sldId="378"/>
            <ac:spMk id="19" creationId="{C9C94931-28DA-FA8D-12A1-8F1B29D204FD}"/>
          </ac:spMkLst>
        </pc:spChg>
        <pc:spChg chg="del">
          <ac:chgData name="蕭兆翔" userId="c09afb0b-60c9-45d8-81f2-4d7aa859f4bf" providerId="ADAL" clId="{5B46DE38-CE1D-43EE-ABE6-7257CEDD6BA1}" dt="2024-09-30T18:17:21.457" v="2477" actId="478"/>
          <ac:spMkLst>
            <pc:docMk/>
            <pc:sldMk cId="833552698" sldId="378"/>
            <ac:spMk id="21" creationId="{6CE51A8F-BDF8-6605-35F3-A90517B9E3C1}"/>
          </ac:spMkLst>
        </pc:spChg>
        <pc:spChg chg="del">
          <ac:chgData name="蕭兆翔" userId="c09afb0b-60c9-45d8-81f2-4d7aa859f4bf" providerId="ADAL" clId="{5B46DE38-CE1D-43EE-ABE6-7257CEDD6BA1}" dt="2024-09-30T18:17:21.457" v="2477" actId="478"/>
          <ac:spMkLst>
            <pc:docMk/>
            <pc:sldMk cId="833552698" sldId="378"/>
            <ac:spMk id="23" creationId="{E61AF21F-6F13-D46F-766F-7F3AF36BD4A7}"/>
          </ac:spMkLst>
        </pc:spChg>
        <pc:spChg chg="del">
          <ac:chgData name="蕭兆翔" userId="c09afb0b-60c9-45d8-81f2-4d7aa859f4bf" providerId="ADAL" clId="{5B46DE38-CE1D-43EE-ABE6-7257CEDD6BA1}" dt="2024-09-30T18:17:21.457" v="2477" actId="478"/>
          <ac:spMkLst>
            <pc:docMk/>
            <pc:sldMk cId="833552698" sldId="378"/>
            <ac:spMk id="24" creationId="{BEC1424C-D197-790A-D6CC-2B38A55027C7}"/>
          </ac:spMkLst>
        </pc:spChg>
        <pc:spChg chg="del">
          <ac:chgData name="蕭兆翔" userId="c09afb0b-60c9-45d8-81f2-4d7aa859f4bf" providerId="ADAL" clId="{5B46DE38-CE1D-43EE-ABE6-7257CEDD6BA1}" dt="2024-09-30T18:17:21.457" v="2477" actId="478"/>
          <ac:spMkLst>
            <pc:docMk/>
            <pc:sldMk cId="833552698" sldId="378"/>
            <ac:spMk id="25" creationId="{3AC45D60-B88F-D15D-1C4A-635BA327D8DB}"/>
          </ac:spMkLst>
        </pc:spChg>
        <pc:spChg chg="del">
          <ac:chgData name="蕭兆翔" userId="c09afb0b-60c9-45d8-81f2-4d7aa859f4bf" providerId="ADAL" clId="{5B46DE38-CE1D-43EE-ABE6-7257CEDD6BA1}" dt="2024-09-30T18:17:22.757" v="2478" actId="478"/>
          <ac:spMkLst>
            <pc:docMk/>
            <pc:sldMk cId="833552698" sldId="378"/>
            <ac:spMk id="26" creationId="{B4193BE9-B213-9580-B0EC-A206F98E2F36}"/>
          </ac:spMkLst>
        </pc:spChg>
        <pc:spChg chg="del">
          <ac:chgData name="蕭兆翔" userId="c09afb0b-60c9-45d8-81f2-4d7aa859f4bf" providerId="ADAL" clId="{5B46DE38-CE1D-43EE-ABE6-7257CEDD6BA1}" dt="2024-09-30T18:17:23.735" v="2479" actId="478"/>
          <ac:spMkLst>
            <pc:docMk/>
            <pc:sldMk cId="833552698" sldId="378"/>
            <ac:spMk id="28" creationId="{322FE576-34FF-D780-7C77-9F06FB91B037}"/>
          </ac:spMkLst>
        </pc:spChg>
      </pc:sldChg>
      <pc:sldChg chg="addSp delSp modSp add mod">
        <pc:chgData name="蕭兆翔" userId="c09afb0b-60c9-45d8-81f2-4d7aa859f4bf" providerId="ADAL" clId="{5B46DE38-CE1D-43EE-ABE6-7257CEDD6BA1}" dt="2024-09-30T18:25:57.157" v="2851" actId="207"/>
        <pc:sldMkLst>
          <pc:docMk/>
          <pc:sldMk cId="3849723927" sldId="379"/>
        </pc:sldMkLst>
        <pc:spChg chg="mod">
          <ac:chgData name="蕭兆翔" userId="c09afb0b-60c9-45d8-81f2-4d7aa859f4bf" providerId="ADAL" clId="{5B46DE38-CE1D-43EE-ABE6-7257CEDD6BA1}" dt="2024-09-30T18:19:37.588" v="2584" actId="20577"/>
          <ac:spMkLst>
            <pc:docMk/>
            <pc:sldMk cId="3849723927" sldId="379"/>
            <ac:spMk id="3" creationId="{63F4261D-EBAD-67A2-44A9-9A60F67F8018}"/>
          </ac:spMkLst>
        </pc:spChg>
        <pc:spChg chg="del">
          <ac:chgData name="蕭兆翔" userId="c09afb0b-60c9-45d8-81f2-4d7aa859f4bf" providerId="ADAL" clId="{5B46DE38-CE1D-43EE-ABE6-7257CEDD6BA1}" dt="2024-09-30T18:20:17.464" v="2692" actId="478"/>
          <ac:spMkLst>
            <pc:docMk/>
            <pc:sldMk cId="3849723927" sldId="379"/>
            <ac:spMk id="5" creationId="{9A1891F7-E039-B72E-FA95-BE15496FB94A}"/>
          </ac:spMkLst>
        </pc:spChg>
        <pc:spChg chg="del">
          <ac:chgData name="蕭兆翔" userId="c09afb0b-60c9-45d8-81f2-4d7aa859f4bf" providerId="ADAL" clId="{5B46DE38-CE1D-43EE-ABE6-7257CEDD6BA1}" dt="2024-09-30T18:20:17.464" v="2692" actId="478"/>
          <ac:spMkLst>
            <pc:docMk/>
            <pc:sldMk cId="3849723927" sldId="379"/>
            <ac:spMk id="6" creationId="{DE2A75BE-6CFC-CD48-A6A1-43F111485C72}"/>
          </ac:spMkLst>
        </pc:spChg>
        <pc:spChg chg="del">
          <ac:chgData name="蕭兆翔" userId="c09afb0b-60c9-45d8-81f2-4d7aa859f4bf" providerId="ADAL" clId="{5B46DE38-CE1D-43EE-ABE6-7257CEDD6BA1}" dt="2024-09-30T18:20:17.464" v="2692" actId="478"/>
          <ac:spMkLst>
            <pc:docMk/>
            <pc:sldMk cId="3849723927" sldId="379"/>
            <ac:spMk id="7" creationId="{673E6680-6426-8319-3778-569ECC0CB999}"/>
          </ac:spMkLst>
        </pc:spChg>
        <pc:spChg chg="mod">
          <ac:chgData name="蕭兆翔" userId="c09afb0b-60c9-45d8-81f2-4d7aa859f4bf" providerId="ADAL" clId="{5B46DE38-CE1D-43EE-ABE6-7257CEDD6BA1}" dt="2024-09-30T18:25:57.157" v="2851" actId="207"/>
          <ac:spMkLst>
            <pc:docMk/>
            <pc:sldMk cId="3849723927" sldId="379"/>
            <ac:spMk id="8" creationId="{07D16096-E740-28FF-1D78-336DCD20E195}"/>
          </ac:spMkLst>
        </pc:spChg>
        <pc:spChg chg="del">
          <ac:chgData name="蕭兆翔" userId="c09afb0b-60c9-45d8-81f2-4d7aa859f4bf" providerId="ADAL" clId="{5B46DE38-CE1D-43EE-ABE6-7257CEDD6BA1}" dt="2024-09-30T18:20:17.464" v="2692" actId="478"/>
          <ac:spMkLst>
            <pc:docMk/>
            <pc:sldMk cId="3849723927" sldId="379"/>
            <ac:spMk id="9" creationId="{6621F37A-A099-99FF-73BD-B2DC47090352}"/>
          </ac:spMkLst>
        </pc:spChg>
        <pc:spChg chg="del">
          <ac:chgData name="蕭兆翔" userId="c09afb0b-60c9-45d8-81f2-4d7aa859f4bf" providerId="ADAL" clId="{5B46DE38-CE1D-43EE-ABE6-7257CEDD6BA1}" dt="2024-09-30T18:20:17.464" v="2692" actId="478"/>
          <ac:spMkLst>
            <pc:docMk/>
            <pc:sldMk cId="3849723927" sldId="379"/>
            <ac:spMk id="11" creationId="{00C3389C-0418-B4D3-E30F-225B33DF6B7E}"/>
          </ac:spMkLst>
        </pc:spChg>
        <pc:spChg chg="del">
          <ac:chgData name="蕭兆翔" userId="c09afb0b-60c9-45d8-81f2-4d7aa859f4bf" providerId="ADAL" clId="{5B46DE38-CE1D-43EE-ABE6-7257CEDD6BA1}" dt="2024-09-30T18:20:17.464" v="2692" actId="478"/>
          <ac:spMkLst>
            <pc:docMk/>
            <pc:sldMk cId="3849723927" sldId="379"/>
            <ac:spMk id="12" creationId="{53DE1BB4-913D-03D2-7990-A3FC6599F362}"/>
          </ac:spMkLst>
        </pc:spChg>
        <pc:spChg chg="add del mod">
          <ac:chgData name="蕭兆翔" userId="c09afb0b-60c9-45d8-81f2-4d7aa859f4bf" providerId="ADAL" clId="{5B46DE38-CE1D-43EE-ABE6-7257CEDD6BA1}" dt="2024-09-30T18:21:50.581" v="2697" actId="478"/>
          <ac:spMkLst>
            <pc:docMk/>
            <pc:sldMk cId="3849723927" sldId="379"/>
            <ac:spMk id="13" creationId="{CAF52CFB-1C23-F99D-526E-84D923A77B49}"/>
          </ac:spMkLst>
        </pc:spChg>
        <pc:spChg chg="del">
          <ac:chgData name="蕭兆翔" userId="c09afb0b-60c9-45d8-81f2-4d7aa859f4bf" providerId="ADAL" clId="{5B46DE38-CE1D-43EE-ABE6-7257CEDD6BA1}" dt="2024-09-30T18:20:17.464" v="2692" actId="478"/>
          <ac:spMkLst>
            <pc:docMk/>
            <pc:sldMk cId="3849723927" sldId="379"/>
            <ac:spMk id="14" creationId="{D50F9BB0-8646-5C2D-08B0-C6C004F530B7}"/>
          </ac:spMkLst>
        </pc:spChg>
        <pc:spChg chg="add mod">
          <ac:chgData name="蕭兆翔" userId="c09afb0b-60c9-45d8-81f2-4d7aa859f4bf" providerId="ADAL" clId="{5B46DE38-CE1D-43EE-ABE6-7257CEDD6BA1}" dt="2024-09-30T18:22:14.499" v="2733" actId="1076"/>
          <ac:spMkLst>
            <pc:docMk/>
            <pc:sldMk cId="3849723927" sldId="379"/>
            <ac:spMk id="15" creationId="{C9290E99-7C9E-B2DE-235F-AD25F3F234D6}"/>
          </ac:spMkLst>
        </pc:spChg>
        <pc:spChg chg="add del mod">
          <ac:chgData name="蕭兆翔" userId="c09afb0b-60c9-45d8-81f2-4d7aa859f4bf" providerId="ADAL" clId="{5B46DE38-CE1D-43EE-ABE6-7257CEDD6BA1}" dt="2024-09-30T18:22:10.447" v="2731" actId="478"/>
          <ac:spMkLst>
            <pc:docMk/>
            <pc:sldMk cId="3849723927" sldId="379"/>
            <ac:spMk id="16" creationId="{EDFEF690-2BC0-6289-A2E2-6AE8CEFBFE4C}"/>
          </ac:spMkLst>
        </pc:spChg>
        <pc:spChg chg="add mod">
          <ac:chgData name="蕭兆翔" userId="c09afb0b-60c9-45d8-81f2-4d7aa859f4bf" providerId="ADAL" clId="{5B46DE38-CE1D-43EE-ABE6-7257CEDD6BA1}" dt="2024-09-30T18:24:17.589" v="2773" actId="1076"/>
          <ac:spMkLst>
            <pc:docMk/>
            <pc:sldMk cId="3849723927" sldId="379"/>
            <ac:spMk id="53" creationId="{10D7713E-D74E-7840-F12A-9CB2DB187B66}"/>
          </ac:spMkLst>
        </pc:spChg>
        <pc:spChg chg="add mod">
          <ac:chgData name="蕭兆翔" userId="c09afb0b-60c9-45d8-81f2-4d7aa859f4bf" providerId="ADAL" clId="{5B46DE38-CE1D-43EE-ABE6-7257CEDD6BA1}" dt="2024-09-30T18:24:33.739" v="2808" actId="1076"/>
          <ac:spMkLst>
            <pc:docMk/>
            <pc:sldMk cId="3849723927" sldId="379"/>
            <ac:spMk id="54" creationId="{5CD385D1-A31B-8872-6680-3E9C52CEE265}"/>
          </ac:spMkLst>
        </pc:spChg>
        <pc:spChg chg="add mod">
          <ac:chgData name="蕭兆翔" userId="c09afb0b-60c9-45d8-81f2-4d7aa859f4bf" providerId="ADAL" clId="{5B46DE38-CE1D-43EE-ABE6-7257CEDD6BA1}" dt="2024-09-30T18:25:11.915" v="2821" actId="14100"/>
          <ac:spMkLst>
            <pc:docMk/>
            <pc:sldMk cId="3849723927" sldId="379"/>
            <ac:spMk id="55" creationId="{8C4EAF63-9B59-44AE-C54E-E622F97505DD}"/>
          </ac:spMkLst>
        </pc:spChg>
        <pc:spChg chg="add mod">
          <ac:chgData name="蕭兆翔" userId="c09afb0b-60c9-45d8-81f2-4d7aa859f4bf" providerId="ADAL" clId="{5B46DE38-CE1D-43EE-ABE6-7257CEDD6BA1}" dt="2024-09-30T18:25:49.491" v="2850" actId="1076"/>
          <ac:spMkLst>
            <pc:docMk/>
            <pc:sldMk cId="3849723927" sldId="379"/>
            <ac:spMk id="60" creationId="{75AFB8E7-AED6-8083-DF8E-A9717043EAA0}"/>
          </ac:spMkLst>
        </pc:spChg>
        <pc:cxnChg chg="add mod">
          <ac:chgData name="蕭兆翔" userId="c09afb0b-60c9-45d8-81f2-4d7aa859f4bf" providerId="ADAL" clId="{5B46DE38-CE1D-43EE-ABE6-7257CEDD6BA1}" dt="2024-09-30T18:23:21.822" v="2752" actId="1076"/>
          <ac:cxnSpMkLst>
            <pc:docMk/>
            <pc:sldMk cId="3849723927" sldId="379"/>
            <ac:cxnSpMk id="4" creationId="{40A47DAA-0C6C-CBD4-29A5-C58CBC618F91}"/>
          </ac:cxnSpMkLst>
        </pc:cxnChg>
        <pc:cxnChg chg="add mod">
          <ac:chgData name="蕭兆翔" userId="c09afb0b-60c9-45d8-81f2-4d7aa859f4bf" providerId="ADAL" clId="{5B46DE38-CE1D-43EE-ABE6-7257CEDD6BA1}" dt="2024-09-30T18:23:21.822" v="2752" actId="1076"/>
          <ac:cxnSpMkLst>
            <pc:docMk/>
            <pc:sldMk cId="3849723927" sldId="379"/>
            <ac:cxnSpMk id="10" creationId="{D389CA31-D1F5-AD71-FD34-0F5FAD0AF354}"/>
          </ac:cxnSpMkLst>
        </pc:cxnChg>
        <pc:cxnChg chg="add mod">
          <ac:chgData name="蕭兆翔" userId="c09afb0b-60c9-45d8-81f2-4d7aa859f4bf" providerId="ADAL" clId="{5B46DE38-CE1D-43EE-ABE6-7257CEDD6BA1}" dt="2024-09-30T18:23:21.822" v="2752" actId="1076"/>
          <ac:cxnSpMkLst>
            <pc:docMk/>
            <pc:sldMk cId="3849723927" sldId="379"/>
            <ac:cxnSpMk id="18" creationId="{38250E33-F0CB-0A71-4E67-93A0D8181B16}"/>
          </ac:cxnSpMkLst>
        </pc:cxnChg>
        <pc:cxnChg chg="add mod">
          <ac:chgData name="蕭兆翔" userId="c09afb0b-60c9-45d8-81f2-4d7aa859f4bf" providerId="ADAL" clId="{5B46DE38-CE1D-43EE-ABE6-7257CEDD6BA1}" dt="2024-09-30T18:23:21.822" v="2752" actId="1076"/>
          <ac:cxnSpMkLst>
            <pc:docMk/>
            <pc:sldMk cId="3849723927" sldId="379"/>
            <ac:cxnSpMk id="19" creationId="{1392480F-B6C0-DC9B-7833-7EC4F96E9262}"/>
          </ac:cxnSpMkLst>
        </pc:cxnChg>
        <pc:cxnChg chg="add mod">
          <ac:chgData name="蕭兆翔" userId="c09afb0b-60c9-45d8-81f2-4d7aa859f4bf" providerId="ADAL" clId="{5B46DE38-CE1D-43EE-ABE6-7257CEDD6BA1}" dt="2024-09-30T18:23:21.822" v="2752" actId="1076"/>
          <ac:cxnSpMkLst>
            <pc:docMk/>
            <pc:sldMk cId="3849723927" sldId="379"/>
            <ac:cxnSpMk id="20" creationId="{AD034FA5-301B-627E-0372-02D205B6487B}"/>
          </ac:cxnSpMkLst>
        </pc:cxnChg>
        <pc:cxnChg chg="add mod">
          <ac:chgData name="蕭兆翔" userId="c09afb0b-60c9-45d8-81f2-4d7aa859f4bf" providerId="ADAL" clId="{5B46DE38-CE1D-43EE-ABE6-7257CEDD6BA1}" dt="2024-09-30T18:23:21.822" v="2752" actId="1076"/>
          <ac:cxnSpMkLst>
            <pc:docMk/>
            <pc:sldMk cId="3849723927" sldId="379"/>
            <ac:cxnSpMk id="21" creationId="{05BC90F8-06CC-BFBB-E5E9-5DF6E843A42E}"/>
          </ac:cxnSpMkLst>
        </pc:cxnChg>
        <pc:cxnChg chg="add mod">
          <ac:chgData name="蕭兆翔" userId="c09afb0b-60c9-45d8-81f2-4d7aa859f4bf" providerId="ADAL" clId="{5B46DE38-CE1D-43EE-ABE6-7257CEDD6BA1}" dt="2024-09-30T18:23:21.822" v="2752" actId="1076"/>
          <ac:cxnSpMkLst>
            <pc:docMk/>
            <pc:sldMk cId="3849723927" sldId="379"/>
            <ac:cxnSpMk id="22" creationId="{FCED2052-F79D-F6AE-BE1A-87155DF5C689}"/>
          </ac:cxnSpMkLst>
        </pc:cxnChg>
        <pc:cxnChg chg="add mod">
          <ac:chgData name="蕭兆翔" userId="c09afb0b-60c9-45d8-81f2-4d7aa859f4bf" providerId="ADAL" clId="{5B46DE38-CE1D-43EE-ABE6-7257CEDD6BA1}" dt="2024-09-30T18:23:21.822" v="2752" actId="1076"/>
          <ac:cxnSpMkLst>
            <pc:docMk/>
            <pc:sldMk cId="3849723927" sldId="379"/>
            <ac:cxnSpMk id="23" creationId="{DE48E185-1EB7-7854-38BF-2E1568F20CC6}"/>
          </ac:cxnSpMkLst>
        </pc:cxnChg>
        <pc:cxnChg chg="add mod">
          <ac:chgData name="蕭兆翔" userId="c09afb0b-60c9-45d8-81f2-4d7aa859f4bf" providerId="ADAL" clId="{5B46DE38-CE1D-43EE-ABE6-7257CEDD6BA1}" dt="2024-09-30T18:23:21.822" v="2752" actId="1076"/>
          <ac:cxnSpMkLst>
            <pc:docMk/>
            <pc:sldMk cId="3849723927" sldId="379"/>
            <ac:cxnSpMk id="24" creationId="{7204557B-1E32-663E-F5AC-C323A6965906}"/>
          </ac:cxnSpMkLst>
        </pc:cxnChg>
        <pc:cxnChg chg="add mod">
          <ac:chgData name="蕭兆翔" userId="c09afb0b-60c9-45d8-81f2-4d7aa859f4bf" providerId="ADAL" clId="{5B46DE38-CE1D-43EE-ABE6-7257CEDD6BA1}" dt="2024-09-30T18:23:27.434" v="2754" actId="1076"/>
          <ac:cxnSpMkLst>
            <pc:docMk/>
            <pc:sldMk cId="3849723927" sldId="379"/>
            <ac:cxnSpMk id="32" creationId="{947BD86A-F7CD-0252-BE90-44F54D8E5B53}"/>
          </ac:cxnSpMkLst>
        </pc:cxnChg>
        <pc:cxnChg chg="add mod">
          <ac:chgData name="蕭兆翔" userId="c09afb0b-60c9-45d8-81f2-4d7aa859f4bf" providerId="ADAL" clId="{5B46DE38-CE1D-43EE-ABE6-7257CEDD6BA1}" dt="2024-09-30T18:23:27.434" v="2754" actId="1076"/>
          <ac:cxnSpMkLst>
            <pc:docMk/>
            <pc:sldMk cId="3849723927" sldId="379"/>
            <ac:cxnSpMk id="33" creationId="{70CE4564-F7BC-10A6-0FB2-2C86503914CF}"/>
          </ac:cxnSpMkLst>
        </pc:cxnChg>
        <pc:cxnChg chg="add mod">
          <ac:chgData name="蕭兆翔" userId="c09afb0b-60c9-45d8-81f2-4d7aa859f4bf" providerId="ADAL" clId="{5B46DE38-CE1D-43EE-ABE6-7257CEDD6BA1}" dt="2024-09-30T18:23:40.893" v="2759" actId="14100"/>
          <ac:cxnSpMkLst>
            <pc:docMk/>
            <pc:sldMk cId="3849723927" sldId="379"/>
            <ac:cxnSpMk id="34" creationId="{E809357B-DB94-1DF2-1884-E8D832A96CC1}"/>
          </ac:cxnSpMkLst>
        </pc:cxnChg>
        <pc:cxnChg chg="add mod">
          <ac:chgData name="蕭兆翔" userId="c09afb0b-60c9-45d8-81f2-4d7aa859f4bf" providerId="ADAL" clId="{5B46DE38-CE1D-43EE-ABE6-7257CEDD6BA1}" dt="2024-09-30T18:23:48.133" v="2764" actId="14100"/>
          <ac:cxnSpMkLst>
            <pc:docMk/>
            <pc:sldMk cId="3849723927" sldId="379"/>
            <ac:cxnSpMk id="35" creationId="{D674500F-2600-A1EF-DE88-900B4AFD5646}"/>
          </ac:cxnSpMkLst>
        </pc:cxnChg>
        <pc:cxnChg chg="add mod">
          <ac:chgData name="蕭兆翔" userId="c09afb0b-60c9-45d8-81f2-4d7aa859f4bf" providerId="ADAL" clId="{5B46DE38-CE1D-43EE-ABE6-7257CEDD6BA1}" dt="2024-09-30T18:23:46.921" v="2763" actId="14100"/>
          <ac:cxnSpMkLst>
            <pc:docMk/>
            <pc:sldMk cId="3849723927" sldId="379"/>
            <ac:cxnSpMk id="36" creationId="{9C428525-BCF9-89E3-9DCD-F14C724866E5}"/>
          </ac:cxnSpMkLst>
        </pc:cxnChg>
        <pc:cxnChg chg="add mod">
          <ac:chgData name="蕭兆翔" userId="c09afb0b-60c9-45d8-81f2-4d7aa859f4bf" providerId="ADAL" clId="{5B46DE38-CE1D-43EE-ABE6-7257CEDD6BA1}" dt="2024-09-30T18:23:45.510" v="2762" actId="14100"/>
          <ac:cxnSpMkLst>
            <pc:docMk/>
            <pc:sldMk cId="3849723927" sldId="379"/>
            <ac:cxnSpMk id="37" creationId="{0AAE80D2-3372-774F-D5D7-92803BE417E5}"/>
          </ac:cxnSpMkLst>
        </pc:cxnChg>
        <pc:cxnChg chg="add del mod">
          <ac:chgData name="蕭兆翔" userId="c09afb0b-60c9-45d8-81f2-4d7aa859f4bf" providerId="ADAL" clId="{5B46DE38-CE1D-43EE-ABE6-7257CEDD6BA1}" dt="2024-09-30T18:23:51.967" v="2766" actId="478"/>
          <ac:cxnSpMkLst>
            <pc:docMk/>
            <pc:sldMk cId="3849723927" sldId="379"/>
            <ac:cxnSpMk id="38" creationId="{3B3C5B2F-0351-84E3-4C9E-2A1C762FDA7E}"/>
          </ac:cxnSpMkLst>
        </pc:cxnChg>
        <pc:cxnChg chg="add mod">
          <ac:chgData name="蕭兆翔" userId="c09afb0b-60c9-45d8-81f2-4d7aa859f4bf" providerId="ADAL" clId="{5B46DE38-CE1D-43EE-ABE6-7257CEDD6BA1}" dt="2024-09-30T18:23:39.413" v="2758" actId="14100"/>
          <ac:cxnSpMkLst>
            <pc:docMk/>
            <pc:sldMk cId="3849723927" sldId="379"/>
            <ac:cxnSpMk id="39" creationId="{8609F4BB-348A-D66F-8327-1E018CAC5F5E}"/>
          </ac:cxnSpMkLst>
        </pc:cxnChg>
        <pc:cxnChg chg="add mod">
          <ac:chgData name="蕭兆翔" userId="c09afb0b-60c9-45d8-81f2-4d7aa859f4bf" providerId="ADAL" clId="{5B46DE38-CE1D-43EE-ABE6-7257CEDD6BA1}" dt="2024-09-30T18:23:54.115" v="2767" actId="14100"/>
          <ac:cxnSpMkLst>
            <pc:docMk/>
            <pc:sldMk cId="3849723927" sldId="379"/>
            <ac:cxnSpMk id="40" creationId="{0F5E6F25-241D-B794-4E76-511990FA3EA9}"/>
          </ac:cxnSpMkLst>
        </pc:cxnChg>
        <pc:cxnChg chg="add mod">
          <ac:chgData name="蕭兆翔" userId="c09afb0b-60c9-45d8-81f2-4d7aa859f4bf" providerId="ADAL" clId="{5B46DE38-CE1D-43EE-ABE6-7257CEDD6BA1}" dt="2024-09-30T18:25:29" v="2825" actId="208"/>
          <ac:cxnSpMkLst>
            <pc:docMk/>
            <pc:sldMk cId="3849723927" sldId="379"/>
            <ac:cxnSpMk id="57" creationId="{F65BB884-B3EC-ED59-460C-23DE9E16DC43}"/>
          </ac:cxnSpMkLst>
        </pc:cxnChg>
      </pc:sldChg>
      <pc:sldChg chg="delSp modSp add mod">
        <pc:chgData name="蕭兆翔" userId="c09afb0b-60c9-45d8-81f2-4d7aa859f4bf" providerId="ADAL" clId="{5B46DE38-CE1D-43EE-ABE6-7257CEDD6BA1}" dt="2024-10-04T03:23:45.925" v="3160" actId="14100"/>
        <pc:sldMkLst>
          <pc:docMk/>
          <pc:sldMk cId="2273897021" sldId="380"/>
        </pc:sldMkLst>
        <pc:spChg chg="mod">
          <ac:chgData name="蕭兆翔" userId="c09afb0b-60c9-45d8-81f2-4d7aa859f4bf" providerId="ADAL" clId="{5B46DE38-CE1D-43EE-ABE6-7257CEDD6BA1}" dt="2024-10-04T03:20:37.312" v="2885" actId="20577"/>
          <ac:spMkLst>
            <pc:docMk/>
            <pc:sldMk cId="2273897021" sldId="380"/>
            <ac:spMk id="3" creationId="{63F4261D-EBAD-67A2-44A9-9A60F67F8018}"/>
          </ac:spMkLst>
        </pc:spChg>
        <pc:spChg chg="mod">
          <ac:chgData name="蕭兆翔" userId="c09afb0b-60c9-45d8-81f2-4d7aa859f4bf" providerId="ADAL" clId="{5B46DE38-CE1D-43EE-ABE6-7257CEDD6BA1}" dt="2024-10-04T03:23:45.925" v="3160" actId="14100"/>
          <ac:spMkLst>
            <pc:docMk/>
            <pc:sldMk cId="2273897021" sldId="380"/>
            <ac:spMk id="8" creationId="{07D16096-E740-28FF-1D78-336DCD20E195}"/>
          </ac:spMkLst>
        </pc:spChg>
        <pc:spChg chg="del">
          <ac:chgData name="蕭兆翔" userId="c09afb0b-60c9-45d8-81f2-4d7aa859f4bf" providerId="ADAL" clId="{5B46DE38-CE1D-43EE-ABE6-7257CEDD6BA1}" dt="2024-10-04T03:20:42.740" v="2887" actId="478"/>
          <ac:spMkLst>
            <pc:docMk/>
            <pc:sldMk cId="2273897021" sldId="380"/>
            <ac:spMk id="15" creationId="{C9290E99-7C9E-B2DE-235F-AD25F3F234D6}"/>
          </ac:spMkLst>
        </pc:spChg>
        <pc:spChg chg="del">
          <ac:chgData name="蕭兆翔" userId="c09afb0b-60c9-45d8-81f2-4d7aa859f4bf" providerId="ADAL" clId="{5B46DE38-CE1D-43EE-ABE6-7257CEDD6BA1}" dt="2024-10-04T03:20:41.237" v="2886" actId="478"/>
          <ac:spMkLst>
            <pc:docMk/>
            <pc:sldMk cId="2273897021" sldId="380"/>
            <ac:spMk id="53" creationId="{10D7713E-D74E-7840-F12A-9CB2DB187B66}"/>
          </ac:spMkLst>
        </pc:spChg>
        <pc:spChg chg="del">
          <ac:chgData name="蕭兆翔" userId="c09afb0b-60c9-45d8-81f2-4d7aa859f4bf" providerId="ADAL" clId="{5B46DE38-CE1D-43EE-ABE6-7257CEDD6BA1}" dt="2024-10-04T03:20:41.237" v="2886" actId="478"/>
          <ac:spMkLst>
            <pc:docMk/>
            <pc:sldMk cId="2273897021" sldId="380"/>
            <ac:spMk id="54" creationId="{5CD385D1-A31B-8872-6680-3E9C52CEE265}"/>
          </ac:spMkLst>
        </pc:spChg>
        <pc:spChg chg="del">
          <ac:chgData name="蕭兆翔" userId="c09afb0b-60c9-45d8-81f2-4d7aa859f4bf" providerId="ADAL" clId="{5B46DE38-CE1D-43EE-ABE6-7257CEDD6BA1}" dt="2024-10-04T03:20:41.237" v="2886" actId="478"/>
          <ac:spMkLst>
            <pc:docMk/>
            <pc:sldMk cId="2273897021" sldId="380"/>
            <ac:spMk id="55" creationId="{8C4EAF63-9B59-44AE-C54E-E622F97505DD}"/>
          </ac:spMkLst>
        </pc:spChg>
        <pc:spChg chg="del">
          <ac:chgData name="蕭兆翔" userId="c09afb0b-60c9-45d8-81f2-4d7aa859f4bf" providerId="ADAL" clId="{5B46DE38-CE1D-43EE-ABE6-7257CEDD6BA1}" dt="2024-10-04T03:20:41.237" v="2886" actId="478"/>
          <ac:spMkLst>
            <pc:docMk/>
            <pc:sldMk cId="2273897021" sldId="380"/>
            <ac:spMk id="60" creationId="{75AFB8E7-AED6-8083-DF8E-A9717043EAA0}"/>
          </ac:spMkLst>
        </pc:sp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4" creationId="{40A47DAA-0C6C-CBD4-29A5-C58CBC618F91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10" creationId="{D389CA31-D1F5-AD71-FD34-0F5FAD0AF354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18" creationId="{38250E33-F0CB-0A71-4E67-93A0D8181B16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19" creationId="{1392480F-B6C0-DC9B-7833-7EC4F96E9262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20" creationId="{AD034FA5-301B-627E-0372-02D205B6487B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21" creationId="{05BC90F8-06CC-BFBB-E5E9-5DF6E843A42E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22" creationId="{FCED2052-F79D-F6AE-BE1A-87155DF5C689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23" creationId="{DE48E185-1EB7-7854-38BF-2E1568F20CC6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24" creationId="{7204557B-1E32-663E-F5AC-C323A6965906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32" creationId="{947BD86A-F7CD-0252-BE90-44F54D8E5B53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33" creationId="{70CE4564-F7BC-10A6-0FB2-2C86503914CF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34" creationId="{E809357B-DB94-1DF2-1884-E8D832A96CC1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35" creationId="{D674500F-2600-A1EF-DE88-900B4AFD5646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36" creationId="{9C428525-BCF9-89E3-9DCD-F14C724866E5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37" creationId="{0AAE80D2-3372-774F-D5D7-92803BE417E5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39" creationId="{8609F4BB-348A-D66F-8327-1E018CAC5F5E}"/>
          </ac:cxnSpMkLst>
        </pc:cxnChg>
        <pc:cxnChg chg="del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40" creationId="{0F5E6F25-241D-B794-4E76-511990FA3EA9}"/>
          </ac:cxnSpMkLst>
        </pc:cxnChg>
        <pc:cxnChg chg="del mod">
          <ac:chgData name="蕭兆翔" userId="c09afb0b-60c9-45d8-81f2-4d7aa859f4bf" providerId="ADAL" clId="{5B46DE38-CE1D-43EE-ABE6-7257CEDD6BA1}" dt="2024-10-04T03:20:41.237" v="2886" actId="478"/>
          <ac:cxnSpMkLst>
            <pc:docMk/>
            <pc:sldMk cId="2273897021" sldId="380"/>
            <ac:cxnSpMk id="57" creationId="{F65BB884-B3EC-ED59-460C-23DE9E16DC43}"/>
          </ac:cxnSpMkLst>
        </pc:cxnChg>
      </pc:sldChg>
    </pc:docChg>
  </pc:docChgLst>
  <pc:docChgLst>
    <pc:chgData name="蕭兆翔" userId="c09afb0b-60c9-45d8-81f2-4d7aa859f4bf" providerId="ADAL" clId="{4854481A-8E19-4E2D-80D3-255FC4688919}"/>
    <pc:docChg chg="undo redo custSel addSld delSld modSld sldOrd">
      <pc:chgData name="蕭兆翔" userId="c09afb0b-60c9-45d8-81f2-4d7aa859f4bf" providerId="ADAL" clId="{4854481A-8E19-4E2D-80D3-255FC4688919}" dt="2024-10-06T14:28:38.356" v="6337" actId="207"/>
      <pc:docMkLst>
        <pc:docMk/>
      </pc:docMkLst>
      <pc:sldChg chg="del">
        <pc:chgData name="蕭兆翔" userId="c09afb0b-60c9-45d8-81f2-4d7aa859f4bf" providerId="ADAL" clId="{4854481A-8E19-4E2D-80D3-255FC4688919}" dt="2024-09-29T06:50:37.270" v="0" actId="47"/>
        <pc:sldMkLst>
          <pc:docMk/>
          <pc:sldMk cId="1192488509" sldId="257"/>
        </pc:sldMkLst>
      </pc:sldChg>
      <pc:sldChg chg="delSp modSp del">
        <pc:chgData name="蕭兆翔" userId="c09afb0b-60c9-45d8-81f2-4d7aa859f4bf" providerId="ADAL" clId="{4854481A-8E19-4E2D-80D3-255FC4688919}" dt="2024-09-29T12:54:55.436" v="977" actId="47"/>
        <pc:sldMkLst>
          <pc:docMk/>
          <pc:sldMk cId="1073045484" sldId="258"/>
        </pc:sldMkLst>
        <pc:picChg chg="del mod">
          <ac:chgData name="蕭兆翔" userId="c09afb0b-60c9-45d8-81f2-4d7aa859f4bf" providerId="ADAL" clId="{4854481A-8E19-4E2D-80D3-255FC4688919}" dt="2024-09-29T12:54:39.496" v="969" actId="21"/>
          <ac:picMkLst>
            <pc:docMk/>
            <pc:sldMk cId="1073045484" sldId="258"/>
            <ac:picMk id="3074" creationId="{00000000-0000-0000-0000-000000000000}"/>
          </ac:picMkLst>
        </pc:picChg>
      </pc:sldChg>
      <pc:sldChg chg="del">
        <pc:chgData name="蕭兆翔" userId="c09afb0b-60c9-45d8-81f2-4d7aa859f4bf" providerId="ADAL" clId="{4854481A-8E19-4E2D-80D3-255FC4688919}" dt="2024-09-30T15:27:20.150" v="3518" actId="47"/>
        <pc:sldMkLst>
          <pc:docMk/>
          <pc:sldMk cId="864756122" sldId="260"/>
        </pc:sldMkLst>
      </pc:sldChg>
      <pc:sldChg chg="addSp delSp modSp mod ord">
        <pc:chgData name="蕭兆翔" userId="c09afb0b-60c9-45d8-81f2-4d7aa859f4bf" providerId="ADAL" clId="{4854481A-8E19-4E2D-80D3-255FC4688919}" dt="2024-09-30T15:40:11.464" v="3918" actId="207"/>
        <pc:sldMkLst>
          <pc:docMk/>
          <pc:sldMk cId="541510789" sldId="261"/>
        </pc:sldMkLst>
        <pc:spChg chg="mod">
          <ac:chgData name="蕭兆翔" userId="c09afb0b-60c9-45d8-81f2-4d7aa859f4bf" providerId="ADAL" clId="{4854481A-8E19-4E2D-80D3-255FC4688919}" dt="2024-09-30T15:30:47.680" v="3635" actId="20577"/>
          <ac:spMkLst>
            <pc:docMk/>
            <pc:sldMk cId="541510789" sldId="261"/>
            <ac:spMk id="2" creationId="{00000000-0000-0000-0000-000000000000}"/>
          </ac:spMkLst>
        </pc:spChg>
        <pc:spChg chg="mod">
          <ac:chgData name="蕭兆翔" userId="c09afb0b-60c9-45d8-81f2-4d7aa859f4bf" providerId="ADAL" clId="{4854481A-8E19-4E2D-80D3-255FC4688919}" dt="2024-09-30T15:35:43.079" v="3758" actId="1076"/>
          <ac:spMkLst>
            <pc:docMk/>
            <pc:sldMk cId="541510789" sldId="261"/>
            <ac:spMk id="3" creationId="{615E6ECC-424F-C280-9BF7-C0E940219629}"/>
          </ac:spMkLst>
        </pc:spChg>
        <pc:spChg chg="add mod">
          <ac:chgData name="蕭兆翔" userId="c09afb0b-60c9-45d8-81f2-4d7aa859f4bf" providerId="ADAL" clId="{4854481A-8E19-4E2D-80D3-255FC4688919}" dt="2024-09-30T15:35:43.079" v="3758" actId="1076"/>
          <ac:spMkLst>
            <pc:docMk/>
            <pc:sldMk cId="541510789" sldId="261"/>
            <ac:spMk id="4" creationId="{45683FEC-42C8-AF92-CFF9-A45D3DE124DD}"/>
          </ac:spMkLst>
        </pc:spChg>
        <pc:spChg chg="add mod">
          <ac:chgData name="蕭兆翔" userId="c09afb0b-60c9-45d8-81f2-4d7aa859f4bf" providerId="ADAL" clId="{4854481A-8E19-4E2D-80D3-255FC4688919}" dt="2024-09-30T15:35:43.079" v="3758" actId="1076"/>
          <ac:spMkLst>
            <pc:docMk/>
            <pc:sldMk cId="541510789" sldId="261"/>
            <ac:spMk id="5" creationId="{913FC996-85C8-E2CC-15BC-1C3CC5CAC043}"/>
          </ac:spMkLst>
        </pc:spChg>
        <pc:spChg chg="add mod">
          <ac:chgData name="蕭兆翔" userId="c09afb0b-60c9-45d8-81f2-4d7aa859f4bf" providerId="ADAL" clId="{4854481A-8E19-4E2D-80D3-255FC4688919}" dt="2024-09-30T15:33:31.102" v="3685"/>
          <ac:spMkLst>
            <pc:docMk/>
            <pc:sldMk cId="541510789" sldId="261"/>
            <ac:spMk id="6" creationId="{27AEFAD5-E896-A4F1-27C8-90B73887D18A}"/>
          </ac:spMkLst>
        </pc:spChg>
        <pc:spChg chg="add mod">
          <ac:chgData name="蕭兆翔" userId="c09afb0b-60c9-45d8-81f2-4d7aa859f4bf" providerId="ADAL" clId="{4854481A-8E19-4E2D-80D3-255FC4688919}" dt="2024-09-30T15:33:43.576" v="3688"/>
          <ac:spMkLst>
            <pc:docMk/>
            <pc:sldMk cId="541510789" sldId="261"/>
            <ac:spMk id="7" creationId="{77C27A97-1915-2D95-5577-C0168CFF4A99}"/>
          </ac:spMkLst>
        </pc:spChg>
        <pc:spChg chg="add mod">
          <ac:chgData name="蕭兆翔" userId="c09afb0b-60c9-45d8-81f2-4d7aa859f4bf" providerId="ADAL" clId="{4854481A-8E19-4E2D-80D3-255FC4688919}" dt="2024-09-30T15:37:46.484" v="3830" actId="1076"/>
          <ac:spMkLst>
            <pc:docMk/>
            <pc:sldMk cId="541510789" sldId="261"/>
            <ac:spMk id="8" creationId="{02C74408-C67D-D3F0-75D1-27BB7B6A913A}"/>
          </ac:spMkLst>
        </pc:spChg>
        <pc:spChg chg="add del mod">
          <ac:chgData name="蕭兆翔" userId="c09afb0b-60c9-45d8-81f2-4d7aa859f4bf" providerId="ADAL" clId="{4854481A-8E19-4E2D-80D3-255FC4688919}" dt="2024-09-30T15:37:46.911" v="3832"/>
          <ac:spMkLst>
            <pc:docMk/>
            <pc:sldMk cId="541510789" sldId="261"/>
            <ac:spMk id="10" creationId="{AF70205C-D253-94E8-272B-39B370B266FD}"/>
          </ac:spMkLst>
        </pc:spChg>
        <pc:spChg chg="add del mod">
          <ac:chgData name="蕭兆翔" userId="c09afb0b-60c9-45d8-81f2-4d7aa859f4bf" providerId="ADAL" clId="{4854481A-8E19-4E2D-80D3-255FC4688919}" dt="2024-09-30T15:39:46.115" v="3909" actId="21"/>
          <ac:spMkLst>
            <pc:docMk/>
            <pc:sldMk cId="541510789" sldId="261"/>
            <ac:spMk id="11" creationId="{04998785-5AB9-4749-FD3D-AC593C23A3C8}"/>
          </ac:spMkLst>
        </pc:spChg>
        <pc:spChg chg="add mod">
          <ac:chgData name="蕭兆翔" userId="c09afb0b-60c9-45d8-81f2-4d7aa859f4bf" providerId="ADAL" clId="{4854481A-8E19-4E2D-80D3-255FC4688919}" dt="2024-09-30T15:40:11.464" v="3918" actId="207"/>
          <ac:spMkLst>
            <pc:docMk/>
            <pc:sldMk cId="541510789" sldId="261"/>
            <ac:spMk id="12" creationId="{FFB49D28-255A-6B89-5A50-D9177E465A7F}"/>
          </ac:spMkLst>
        </pc:spChg>
        <pc:picChg chg="add mod">
          <ac:chgData name="蕭兆翔" userId="c09afb0b-60c9-45d8-81f2-4d7aa859f4bf" providerId="ADAL" clId="{4854481A-8E19-4E2D-80D3-255FC4688919}" dt="2024-09-30T15:35:44.847" v="3767" actId="1076"/>
          <ac:picMkLst>
            <pc:docMk/>
            <pc:sldMk cId="541510789" sldId="261"/>
            <ac:picMk id="9" creationId="{EB63B022-FE59-8676-572E-1FBB88D01186}"/>
          </ac:picMkLst>
        </pc:picChg>
        <pc:picChg chg="del mod">
          <ac:chgData name="蕭兆翔" userId="c09afb0b-60c9-45d8-81f2-4d7aa859f4bf" providerId="ADAL" clId="{4854481A-8E19-4E2D-80D3-255FC4688919}" dt="2024-09-30T15:28:05.741" v="3532" actId="478"/>
          <ac:picMkLst>
            <pc:docMk/>
            <pc:sldMk cId="541510789" sldId="261"/>
            <ac:picMk id="6146" creationId="{00000000-0000-0000-0000-000000000000}"/>
          </ac:picMkLst>
        </pc:picChg>
        <pc:picChg chg="del mod">
          <ac:chgData name="蕭兆翔" userId="c09afb0b-60c9-45d8-81f2-4d7aa859f4bf" providerId="ADAL" clId="{4854481A-8E19-4E2D-80D3-255FC4688919}" dt="2024-09-30T15:30:25.370" v="3584" actId="478"/>
          <ac:picMkLst>
            <pc:docMk/>
            <pc:sldMk cId="541510789" sldId="261"/>
            <ac:picMk id="6147" creationId="{00000000-0000-0000-0000-000000000000}"/>
          </ac:picMkLst>
        </pc:picChg>
        <pc:picChg chg="add mod">
          <ac:chgData name="蕭兆翔" userId="c09afb0b-60c9-45d8-81f2-4d7aa859f4bf" providerId="ADAL" clId="{4854481A-8E19-4E2D-80D3-255FC4688919}" dt="2024-09-30T15:35:43.079" v="3758" actId="1076"/>
          <ac:picMkLst>
            <pc:docMk/>
            <pc:sldMk cId="541510789" sldId="261"/>
            <ac:picMk id="14338" creationId="{00000000-0000-0000-0000-000000000000}"/>
          </ac:picMkLst>
        </pc:picChg>
      </pc:sldChg>
      <pc:sldChg chg="del">
        <pc:chgData name="蕭兆翔" userId="c09afb0b-60c9-45d8-81f2-4d7aa859f4bf" providerId="ADAL" clId="{4854481A-8E19-4E2D-80D3-255FC4688919}" dt="2024-09-30T13:34:36.343" v="2773" actId="47"/>
        <pc:sldMkLst>
          <pc:docMk/>
          <pc:sldMk cId="3674279211" sldId="262"/>
        </pc:sldMkLst>
      </pc:sldChg>
      <pc:sldChg chg="del">
        <pc:chgData name="蕭兆翔" userId="c09afb0b-60c9-45d8-81f2-4d7aa859f4bf" providerId="ADAL" clId="{4854481A-8E19-4E2D-80D3-255FC4688919}" dt="2024-09-30T15:24:00.040" v="3498" actId="47"/>
        <pc:sldMkLst>
          <pc:docMk/>
          <pc:sldMk cId="3848012025" sldId="263"/>
        </pc:sldMkLst>
      </pc:sldChg>
      <pc:sldChg chg="addSp delSp modSp add del mod ord">
        <pc:chgData name="蕭兆翔" userId="c09afb0b-60c9-45d8-81f2-4d7aa859f4bf" providerId="ADAL" clId="{4854481A-8E19-4E2D-80D3-255FC4688919}" dt="2024-09-30T15:35:45.187" v="3769" actId="47"/>
        <pc:sldMkLst>
          <pc:docMk/>
          <pc:sldMk cId="1654479052" sldId="264"/>
        </pc:sldMkLst>
        <pc:spChg chg="add del mod">
          <ac:chgData name="蕭兆翔" userId="c09afb0b-60c9-45d8-81f2-4d7aa859f4bf" providerId="ADAL" clId="{4854481A-8E19-4E2D-80D3-255FC4688919}" dt="2024-09-30T15:35:42.599" v="3756" actId="47"/>
          <ac:spMkLst>
            <pc:docMk/>
            <pc:sldMk cId="1654479052" sldId="264"/>
            <ac:spMk id="2" creationId="{4668C535-ACB6-7C9E-6B5A-F23BBB2CAAED}"/>
          </ac:spMkLst>
        </pc:spChg>
        <pc:spChg chg="add del mod">
          <ac:chgData name="蕭兆翔" userId="c09afb0b-60c9-45d8-81f2-4d7aa859f4bf" providerId="ADAL" clId="{4854481A-8E19-4E2D-80D3-255FC4688919}" dt="2024-09-30T15:35:43.231" v="3759" actId="478"/>
          <ac:spMkLst>
            <pc:docMk/>
            <pc:sldMk cId="1654479052" sldId="264"/>
            <ac:spMk id="3" creationId="{047DEAB4-A4CD-D8A9-774C-A8ED8FEEE023}"/>
          </ac:spMkLst>
        </pc:spChg>
        <pc:picChg chg="add del">
          <ac:chgData name="蕭兆翔" userId="c09afb0b-60c9-45d8-81f2-4d7aa859f4bf" providerId="ADAL" clId="{4854481A-8E19-4E2D-80D3-255FC4688919}" dt="2024-09-30T15:35:42.407" v="3755" actId="478"/>
          <ac:picMkLst>
            <pc:docMk/>
            <pc:sldMk cId="1654479052" sldId="264"/>
            <ac:picMk id="9218" creationId="{00000000-0000-0000-0000-000000000000}"/>
          </ac:picMkLst>
        </pc:picChg>
        <pc:picChg chg="mod">
          <ac:chgData name="蕭兆翔" userId="c09afb0b-60c9-45d8-81f2-4d7aa859f4bf" providerId="ADAL" clId="{4854481A-8E19-4E2D-80D3-255FC4688919}" dt="2024-09-30T15:32:37.378" v="3665" actId="1076"/>
          <ac:picMkLst>
            <pc:docMk/>
            <pc:sldMk cId="1654479052" sldId="264"/>
            <ac:picMk id="9219" creationId="{00000000-0000-0000-0000-000000000000}"/>
          </ac:picMkLst>
        </pc:picChg>
      </pc:sldChg>
      <pc:sldChg chg="del ord">
        <pc:chgData name="蕭兆翔" userId="c09afb0b-60c9-45d8-81f2-4d7aa859f4bf" providerId="ADAL" clId="{4854481A-8E19-4E2D-80D3-255FC4688919}" dt="2024-09-30T15:27:08.192" v="3515" actId="47"/>
        <pc:sldMkLst>
          <pc:docMk/>
          <pc:sldMk cId="3228740113" sldId="265"/>
        </pc:sldMkLst>
      </pc:sldChg>
      <pc:sldChg chg="del">
        <pc:chgData name="蕭兆翔" userId="c09afb0b-60c9-45d8-81f2-4d7aa859f4bf" providerId="ADAL" clId="{4854481A-8E19-4E2D-80D3-255FC4688919}" dt="2024-09-30T15:24:27.998" v="3505" actId="47"/>
        <pc:sldMkLst>
          <pc:docMk/>
          <pc:sldMk cId="3475699543" sldId="266"/>
        </pc:sldMkLst>
      </pc:sldChg>
      <pc:sldChg chg="del">
        <pc:chgData name="蕭兆翔" userId="c09afb0b-60c9-45d8-81f2-4d7aa859f4bf" providerId="ADAL" clId="{4854481A-8E19-4E2D-80D3-255FC4688919}" dt="2024-09-30T15:27:19.577" v="3517" actId="47"/>
        <pc:sldMkLst>
          <pc:docMk/>
          <pc:sldMk cId="1787127576" sldId="267"/>
        </pc:sldMkLst>
      </pc:sldChg>
      <pc:sldChg chg="del">
        <pc:chgData name="蕭兆翔" userId="c09afb0b-60c9-45d8-81f2-4d7aa859f4bf" providerId="ADAL" clId="{4854481A-8E19-4E2D-80D3-255FC4688919}" dt="2024-09-30T15:27:18.936" v="3516" actId="47"/>
        <pc:sldMkLst>
          <pc:docMk/>
          <pc:sldMk cId="39998022" sldId="268"/>
        </pc:sldMkLst>
      </pc:sldChg>
      <pc:sldChg chg="delSp del ord">
        <pc:chgData name="蕭兆翔" userId="c09afb0b-60c9-45d8-81f2-4d7aa859f4bf" providerId="ADAL" clId="{4854481A-8E19-4E2D-80D3-255FC4688919}" dt="2024-09-30T15:28:06.740" v="3533" actId="47"/>
        <pc:sldMkLst>
          <pc:docMk/>
          <pc:sldMk cId="3294328415" sldId="269"/>
        </pc:sldMkLst>
        <pc:picChg chg="del">
          <ac:chgData name="蕭兆翔" userId="c09afb0b-60c9-45d8-81f2-4d7aa859f4bf" providerId="ADAL" clId="{4854481A-8E19-4E2D-80D3-255FC4688919}" dt="2024-09-30T15:27:31.105" v="3522" actId="21"/>
          <ac:picMkLst>
            <pc:docMk/>
            <pc:sldMk cId="3294328415" sldId="269"/>
            <ac:picMk id="14338" creationId="{00000000-0000-0000-0000-000000000000}"/>
          </ac:picMkLst>
        </pc:picChg>
      </pc:sldChg>
      <pc:sldChg chg="del">
        <pc:chgData name="蕭兆翔" userId="c09afb0b-60c9-45d8-81f2-4d7aa859f4bf" providerId="ADAL" clId="{4854481A-8E19-4E2D-80D3-255FC4688919}" dt="2024-09-30T15:27:22.572" v="3519" actId="47"/>
        <pc:sldMkLst>
          <pc:docMk/>
          <pc:sldMk cId="2886441966" sldId="270"/>
        </pc:sldMkLst>
      </pc:sldChg>
      <pc:sldChg chg="del">
        <pc:chgData name="蕭兆翔" userId="c09afb0b-60c9-45d8-81f2-4d7aa859f4bf" providerId="ADAL" clId="{4854481A-8E19-4E2D-80D3-255FC4688919}" dt="2024-09-30T15:24:40.102" v="3506" actId="47"/>
        <pc:sldMkLst>
          <pc:docMk/>
          <pc:sldMk cId="594775878" sldId="271"/>
        </pc:sldMkLst>
      </pc:sldChg>
      <pc:sldChg chg="del">
        <pc:chgData name="蕭兆翔" userId="c09afb0b-60c9-45d8-81f2-4d7aa859f4bf" providerId="ADAL" clId="{4854481A-8E19-4E2D-80D3-255FC4688919}" dt="2024-09-30T15:24:41.760" v="3507" actId="47"/>
        <pc:sldMkLst>
          <pc:docMk/>
          <pc:sldMk cId="2787777471" sldId="272"/>
        </pc:sldMkLst>
      </pc:sldChg>
      <pc:sldChg chg="del">
        <pc:chgData name="蕭兆翔" userId="c09afb0b-60c9-45d8-81f2-4d7aa859f4bf" providerId="ADAL" clId="{4854481A-8E19-4E2D-80D3-255FC4688919}" dt="2024-09-30T15:24:44.123" v="3508" actId="47"/>
        <pc:sldMkLst>
          <pc:docMk/>
          <pc:sldMk cId="831503221" sldId="273"/>
        </pc:sldMkLst>
      </pc:sldChg>
      <pc:sldChg chg="del">
        <pc:chgData name="蕭兆翔" userId="c09afb0b-60c9-45d8-81f2-4d7aa859f4bf" providerId="ADAL" clId="{4854481A-8E19-4E2D-80D3-255FC4688919}" dt="2024-09-30T15:24:45.814" v="3509" actId="47"/>
        <pc:sldMkLst>
          <pc:docMk/>
          <pc:sldMk cId="841720984" sldId="274"/>
        </pc:sldMkLst>
      </pc:sldChg>
      <pc:sldChg chg="del">
        <pc:chgData name="蕭兆翔" userId="c09afb0b-60c9-45d8-81f2-4d7aa859f4bf" providerId="ADAL" clId="{4854481A-8E19-4E2D-80D3-255FC4688919}" dt="2024-09-30T15:24:47.797" v="3510" actId="47"/>
        <pc:sldMkLst>
          <pc:docMk/>
          <pc:sldMk cId="1027112213" sldId="275"/>
        </pc:sldMkLst>
      </pc:sldChg>
      <pc:sldChg chg="delSp del">
        <pc:chgData name="蕭兆翔" userId="c09afb0b-60c9-45d8-81f2-4d7aa859f4bf" providerId="ADAL" clId="{4854481A-8E19-4E2D-80D3-255FC4688919}" dt="2024-09-30T15:49:12.027" v="3942" actId="47"/>
        <pc:sldMkLst>
          <pc:docMk/>
          <pc:sldMk cId="1918217903" sldId="276"/>
        </pc:sldMkLst>
        <pc:picChg chg="del">
          <ac:chgData name="蕭兆翔" userId="c09afb0b-60c9-45d8-81f2-4d7aa859f4bf" providerId="ADAL" clId="{4854481A-8E19-4E2D-80D3-255FC4688919}" dt="2024-09-30T15:49:10.094" v="3940" actId="21"/>
          <ac:picMkLst>
            <pc:docMk/>
            <pc:sldMk cId="1918217903" sldId="276"/>
            <ac:picMk id="22530" creationId="{00000000-0000-0000-0000-000000000000}"/>
          </ac:picMkLst>
        </pc:picChg>
      </pc:sldChg>
      <pc:sldChg chg="del">
        <pc:chgData name="蕭兆翔" userId="c09afb0b-60c9-45d8-81f2-4d7aa859f4bf" providerId="ADAL" clId="{4854481A-8E19-4E2D-80D3-255FC4688919}" dt="2024-09-30T15:24:51.188" v="3511" actId="47"/>
        <pc:sldMkLst>
          <pc:docMk/>
          <pc:sldMk cId="1375511802" sldId="277"/>
        </pc:sldMkLst>
      </pc:sldChg>
      <pc:sldChg chg="modSp">
        <pc:chgData name="蕭兆翔" userId="c09afb0b-60c9-45d8-81f2-4d7aa859f4bf" providerId="ADAL" clId="{4854481A-8E19-4E2D-80D3-255FC4688919}" dt="2024-10-06T08:01:59.219" v="3966" actId="1076"/>
        <pc:sldMkLst>
          <pc:docMk/>
          <pc:sldMk cId="1615068282" sldId="278"/>
        </pc:sldMkLst>
        <pc:picChg chg="mod">
          <ac:chgData name="蕭兆翔" userId="c09afb0b-60c9-45d8-81f2-4d7aa859f4bf" providerId="ADAL" clId="{4854481A-8E19-4E2D-80D3-255FC4688919}" dt="2024-10-06T08:01:59.219" v="3966" actId="1076"/>
          <ac:picMkLst>
            <pc:docMk/>
            <pc:sldMk cId="1615068282" sldId="278"/>
            <ac:picMk id="23554" creationId="{00000000-0000-0000-0000-000000000000}"/>
          </ac:picMkLst>
        </pc:picChg>
      </pc:sldChg>
      <pc:sldChg chg="addSp modSp mod">
        <pc:chgData name="蕭兆翔" userId="c09afb0b-60c9-45d8-81f2-4d7aa859f4bf" providerId="ADAL" clId="{4854481A-8E19-4E2D-80D3-255FC4688919}" dt="2024-09-30T12:01:19.775" v="1350" actId="20577"/>
        <pc:sldMkLst>
          <pc:docMk/>
          <pc:sldMk cId="1608843026" sldId="340"/>
        </pc:sldMkLst>
        <pc:spChg chg="add mod">
          <ac:chgData name="蕭兆翔" userId="c09afb0b-60c9-45d8-81f2-4d7aa859f4bf" providerId="ADAL" clId="{4854481A-8E19-4E2D-80D3-255FC4688919}" dt="2024-09-30T04:51:09.390" v="1336" actId="1076"/>
          <ac:spMkLst>
            <pc:docMk/>
            <pc:sldMk cId="1608843026" sldId="340"/>
            <ac:spMk id="2" creationId="{10FF46BF-86BE-0243-02D1-D7D3F7509A50}"/>
          </ac:spMkLst>
        </pc:spChg>
        <pc:spChg chg="mod">
          <ac:chgData name="蕭兆翔" userId="c09afb0b-60c9-45d8-81f2-4d7aa859f4bf" providerId="ADAL" clId="{4854481A-8E19-4E2D-80D3-255FC4688919}" dt="2024-09-30T12:01:19.775" v="1350" actId="20577"/>
          <ac:spMkLst>
            <pc:docMk/>
            <pc:sldMk cId="1608843026" sldId="340"/>
            <ac:spMk id="4" creationId="{902CC4ED-5EDC-5346-2E9A-12FB2097B728}"/>
          </ac:spMkLst>
        </pc:spChg>
      </pc:sldChg>
      <pc:sldChg chg="addSp modSp del mod ord">
        <pc:chgData name="蕭兆翔" userId="c09afb0b-60c9-45d8-81f2-4d7aa859f4bf" providerId="ADAL" clId="{4854481A-8E19-4E2D-80D3-255FC4688919}" dt="2024-09-30T15:23:58.171" v="3497" actId="47"/>
        <pc:sldMkLst>
          <pc:docMk/>
          <pc:sldMk cId="4209641935" sldId="342"/>
        </pc:sldMkLst>
        <pc:spChg chg="mod">
          <ac:chgData name="蕭兆翔" userId="c09afb0b-60c9-45d8-81f2-4d7aa859f4bf" providerId="ADAL" clId="{4854481A-8E19-4E2D-80D3-255FC4688919}" dt="2024-09-30T12:02:35.049" v="1377" actId="20577"/>
          <ac:spMkLst>
            <pc:docMk/>
            <pc:sldMk cId="4209641935" sldId="342"/>
            <ac:spMk id="2" creationId="{00000000-0000-0000-0000-000000000000}"/>
          </ac:spMkLst>
        </pc:spChg>
        <pc:spChg chg="add mod">
          <ac:chgData name="蕭兆翔" userId="c09afb0b-60c9-45d8-81f2-4d7aa859f4bf" providerId="ADAL" clId="{4854481A-8E19-4E2D-80D3-255FC4688919}" dt="2024-09-30T12:03:55.667" v="1449" actId="1076"/>
          <ac:spMkLst>
            <pc:docMk/>
            <pc:sldMk cId="4209641935" sldId="342"/>
            <ac:spMk id="3" creationId="{299675A4-9CAC-F9C5-39CA-B8247E6BB528}"/>
          </ac:spMkLst>
        </pc:spChg>
        <pc:picChg chg="add mod">
          <ac:chgData name="蕭兆翔" userId="c09afb0b-60c9-45d8-81f2-4d7aa859f4bf" providerId="ADAL" clId="{4854481A-8E19-4E2D-80D3-255FC4688919}" dt="2024-09-30T12:04:42.757" v="1464" actId="1076"/>
          <ac:picMkLst>
            <pc:docMk/>
            <pc:sldMk cId="4209641935" sldId="342"/>
            <ac:picMk id="4" creationId="{5ABEA925-7E96-D5ED-B5B5-18186F993C48}"/>
          </ac:picMkLst>
        </pc:picChg>
        <pc:picChg chg="mod">
          <ac:chgData name="蕭兆翔" userId="c09afb0b-60c9-45d8-81f2-4d7aa859f4bf" providerId="ADAL" clId="{4854481A-8E19-4E2D-80D3-255FC4688919}" dt="2024-09-30T12:04:36.585" v="1462" actId="732"/>
          <ac:picMkLst>
            <pc:docMk/>
            <pc:sldMk cId="4209641935" sldId="342"/>
            <ac:picMk id="2050" creationId="{00000000-0000-0000-0000-000000000000}"/>
          </ac:picMkLst>
        </pc:picChg>
        <pc:picChg chg="add mod">
          <ac:chgData name="蕭兆翔" userId="c09afb0b-60c9-45d8-81f2-4d7aa859f4bf" providerId="ADAL" clId="{4854481A-8E19-4E2D-80D3-255FC4688919}" dt="2024-09-30T12:04:43.935" v="1465" actId="1076"/>
          <ac:picMkLst>
            <pc:docMk/>
            <pc:sldMk cId="4209641935" sldId="342"/>
            <ac:picMk id="3074" creationId="{00000000-0000-0000-0000-000000000000}"/>
          </ac:picMkLst>
        </pc:picChg>
      </pc:sldChg>
      <pc:sldChg chg="addSp delSp modSp new mod ord">
        <pc:chgData name="蕭兆翔" userId="c09afb0b-60c9-45d8-81f2-4d7aa859f4bf" providerId="ADAL" clId="{4854481A-8E19-4E2D-80D3-255FC4688919}" dt="2024-09-30T04:08:02.927" v="1196" actId="13926"/>
        <pc:sldMkLst>
          <pc:docMk/>
          <pc:sldMk cId="2021211238" sldId="358"/>
        </pc:sldMkLst>
        <pc:spChg chg="add mod">
          <ac:chgData name="蕭兆翔" userId="c09afb0b-60c9-45d8-81f2-4d7aa859f4bf" providerId="ADAL" clId="{4854481A-8E19-4E2D-80D3-255FC4688919}" dt="2024-09-30T02:30:39.902" v="1025" actId="20577"/>
          <ac:spMkLst>
            <pc:docMk/>
            <pc:sldMk cId="2021211238" sldId="358"/>
            <ac:spMk id="5" creationId="{10A3384F-4F47-5050-7526-E36F5E953135}"/>
          </ac:spMkLst>
        </pc:spChg>
        <pc:spChg chg="add mod">
          <ac:chgData name="蕭兆翔" userId="c09afb0b-60c9-45d8-81f2-4d7aa859f4bf" providerId="ADAL" clId="{4854481A-8E19-4E2D-80D3-255FC4688919}" dt="2024-09-30T04:08:02.927" v="1196" actId="13926"/>
          <ac:spMkLst>
            <pc:docMk/>
            <pc:sldMk cId="2021211238" sldId="358"/>
            <ac:spMk id="6" creationId="{D47FDC24-8094-8817-D82C-4CA75B068DA5}"/>
          </ac:spMkLst>
        </pc:spChg>
        <pc:spChg chg="add">
          <ac:chgData name="蕭兆翔" userId="c09afb0b-60c9-45d8-81f2-4d7aa859f4bf" providerId="ADAL" clId="{4854481A-8E19-4E2D-80D3-255FC4688919}" dt="2024-09-30T02:33:06.867" v="1074"/>
          <ac:spMkLst>
            <pc:docMk/>
            <pc:sldMk cId="2021211238" sldId="358"/>
            <ac:spMk id="7" creationId="{DBB55757-D88B-3D37-929C-A61ED8B52698}"/>
          </ac:spMkLst>
        </pc:spChg>
        <pc:spChg chg="add del mod">
          <ac:chgData name="蕭兆翔" userId="c09afb0b-60c9-45d8-81f2-4d7aa859f4bf" providerId="ADAL" clId="{4854481A-8E19-4E2D-80D3-255FC4688919}" dt="2024-09-30T02:33:13.546" v="1078"/>
          <ac:spMkLst>
            <pc:docMk/>
            <pc:sldMk cId="2021211238" sldId="358"/>
            <ac:spMk id="8" creationId="{72A5871B-5362-3AC4-7821-52DF8451924D}"/>
          </ac:spMkLst>
        </pc:spChg>
        <pc:picChg chg="add mod">
          <ac:chgData name="蕭兆翔" userId="c09afb0b-60c9-45d8-81f2-4d7aa859f4bf" providerId="ADAL" clId="{4854481A-8E19-4E2D-80D3-255FC4688919}" dt="2024-09-30T02:36:59.580" v="1182" actId="1076"/>
          <ac:picMkLst>
            <pc:docMk/>
            <pc:sldMk cId="2021211238" sldId="358"/>
            <ac:picMk id="4" creationId="{8CCB7D50-2C18-234A-6425-CD1ADE91742E}"/>
          </ac:picMkLst>
        </pc:picChg>
      </pc:sldChg>
      <pc:sldChg chg="addSp modSp new mod ord">
        <pc:chgData name="蕭兆翔" userId="c09afb0b-60c9-45d8-81f2-4d7aa859f4bf" providerId="ADAL" clId="{4854481A-8E19-4E2D-80D3-255FC4688919}" dt="2024-09-30T12:02:11.540" v="1353" actId="20577"/>
        <pc:sldMkLst>
          <pc:docMk/>
          <pc:sldMk cId="3012646859" sldId="359"/>
        </pc:sldMkLst>
        <pc:spChg chg="add mod">
          <ac:chgData name="蕭兆翔" userId="c09afb0b-60c9-45d8-81f2-4d7aa859f4bf" providerId="ADAL" clId="{4854481A-8E19-4E2D-80D3-255FC4688919}" dt="2024-09-30T12:02:11.540" v="1353" actId="20577"/>
          <ac:spMkLst>
            <pc:docMk/>
            <pc:sldMk cId="3012646859" sldId="359"/>
            <ac:spMk id="5" creationId="{26FF226B-5B36-2666-4A39-072CC0243629}"/>
          </ac:spMkLst>
        </pc:spChg>
        <pc:spChg chg="add mod">
          <ac:chgData name="蕭兆翔" userId="c09afb0b-60c9-45d8-81f2-4d7aa859f4bf" providerId="ADAL" clId="{4854481A-8E19-4E2D-80D3-255FC4688919}" dt="2024-09-29T12:45:27.169" v="829" actId="21"/>
          <ac:spMkLst>
            <pc:docMk/>
            <pc:sldMk cId="3012646859" sldId="359"/>
            <ac:spMk id="6" creationId="{3C4107DE-A081-90AD-64DD-1A50E8042B36}"/>
          </ac:spMkLst>
        </pc:spChg>
        <pc:spChg chg="add mod">
          <ac:chgData name="蕭兆翔" userId="c09afb0b-60c9-45d8-81f2-4d7aa859f4bf" providerId="ADAL" clId="{4854481A-8E19-4E2D-80D3-255FC4688919}" dt="2024-09-29T12:45:53.250" v="839" actId="207"/>
          <ac:spMkLst>
            <pc:docMk/>
            <pc:sldMk cId="3012646859" sldId="359"/>
            <ac:spMk id="8" creationId="{022EB30F-8D63-0A9B-BE96-F0BDDF90C8E0}"/>
          </ac:spMkLst>
        </pc:spChg>
        <pc:spChg chg="add mod">
          <ac:chgData name="蕭兆翔" userId="c09afb0b-60c9-45d8-81f2-4d7aa859f4bf" providerId="ADAL" clId="{4854481A-8E19-4E2D-80D3-255FC4688919}" dt="2024-09-29T12:51:45.013" v="967" actId="1076"/>
          <ac:spMkLst>
            <pc:docMk/>
            <pc:sldMk cId="3012646859" sldId="359"/>
            <ac:spMk id="9" creationId="{B22D4C53-B327-D5D9-91C7-9665E5FD1DAB}"/>
          </ac:spMkLst>
        </pc:spChg>
        <pc:picChg chg="add mod modCrop">
          <ac:chgData name="蕭兆翔" userId="c09afb0b-60c9-45d8-81f2-4d7aa859f4bf" providerId="ADAL" clId="{4854481A-8E19-4E2D-80D3-255FC4688919}" dt="2024-09-29T12:51:38.704" v="964" actId="1076"/>
          <ac:picMkLst>
            <pc:docMk/>
            <pc:sldMk cId="3012646859" sldId="359"/>
            <ac:picMk id="4" creationId="{1F4B75D9-F180-7C01-4CE3-6538E015BD97}"/>
          </ac:picMkLst>
        </pc:picChg>
      </pc:sldChg>
      <pc:sldChg chg="addSp new del mod">
        <pc:chgData name="蕭兆翔" userId="c09afb0b-60c9-45d8-81f2-4d7aa859f4bf" providerId="ADAL" clId="{4854481A-8E19-4E2D-80D3-255FC4688919}" dt="2024-09-30T15:23:48.736" v="3494" actId="47"/>
        <pc:sldMkLst>
          <pc:docMk/>
          <pc:sldMk cId="64488640" sldId="360"/>
        </pc:sldMkLst>
        <pc:picChg chg="add">
          <ac:chgData name="蕭兆翔" userId="c09afb0b-60c9-45d8-81f2-4d7aa859f4bf" providerId="ADAL" clId="{4854481A-8E19-4E2D-80D3-255FC4688919}" dt="2024-09-30T02:49:40.493" v="1189" actId="22"/>
          <ac:picMkLst>
            <pc:docMk/>
            <pc:sldMk cId="64488640" sldId="360"/>
            <ac:picMk id="4" creationId="{9758A495-9C21-700E-403A-D278953F3E72}"/>
          </ac:picMkLst>
        </pc:picChg>
      </pc:sldChg>
      <pc:sldChg chg="addSp modSp new del mod">
        <pc:chgData name="蕭兆翔" userId="c09afb0b-60c9-45d8-81f2-4d7aa859f4bf" providerId="ADAL" clId="{4854481A-8E19-4E2D-80D3-255FC4688919}" dt="2024-09-29T09:52:45.105" v="472" actId="47"/>
        <pc:sldMkLst>
          <pc:docMk/>
          <pc:sldMk cId="4219544420" sldId="360"/>
        </pc:sldMkLst>
        <pc:spChg chg="add mod">
          <ac:chgData name="蕭兆翔" userId="c09afb0b-60c9-45d8-81f2-4d7aa859f4bf" providerId="ADAL" clId="{4854481A-8E19-4E2D-80D3-255FC4688919}" dt="2024-09-29T08:31:20.810" v="290" actId="1076"/>
          <ac:spMkLst>
            <pc:docMk/>
            <pc:sldMk cId="4219544420" sldId="360"/>
            <ac:spMk id="3" creationId="{869B98BB-46A7-8F83-A779-1162521CC601}"/>
          </ac:spMkLst>
        </pc:spChg>
        <pc:spChg chg="add mod">
          <ac:chgData name="蕭兆翔" userId="c09afb0b-60c9-45d8-81f2-4d7aa859f4bf" providerId="ADAL" clId="{4854481A-8E19-4E2D-80D3-255FC4688919}" dt="2024-09-29T08:31:20.810" v="290" actId="1076"/>
          <ac:spMkLst>
            <pc:docMk/>
            <pc:sldMk cId="4219544420" sldId="360"/>
            <ac:spMk id="4" creationId="{B78C4F46-C0A6-8D96-C11F-855EFC05B2B7}"/>
          </ac:spMkLst>
        </pc:spChg>
        <pc:spChg chg="add mod">
          <ac:chgData name="蕭兆翔" userId="c09afb0b-60c9-45d8-81f2-4d7aa859f4bf" providerId="ADAL" clId="{4854481A-8E19-4E2D-80D3-255FC4688919}" dt="2024-09-29T08:31:20.810" v="290" actId="1076"/>
          <ac:spMkLst>
            <pc:docMk/>
            <pc:sldMk cId="4219544420" sldId="360"/>
            <ac:spMk id="5" creationId="{245A8FE6-F99B-752E-A914-E3AA38741011}"/>
          </ac:spMkLst>
        </pc:spChg>
        <pc:spChg chg="add mod">
          <ac:chgData name="蕭兆翔" userId="c09afb0b-60c9-45d8-81f2-4d7aa859f4bf" providerId="ADAL" clId="{4854481A-8E19-4E2D-80D3-255FC4688919}" dt="2024-09-29T08:31:20.810" v="290" actId="1076"/>
          <ac:spMkLst>
            <pc:docMk/>
            <pc:sldMk cId="4219544420" sldId="360"/>
            <ac:spMk id="6" creationId="{DAEA6B35-C188-1296-2E88-2B1CC7520444}"/>
          </ac:spMkLst>
        </pc:spChg>
        <pc:spChg chg="add mod">
          <ac:chgData name="蕭兆翔" userId="c09afb0b-60c9-45d8-81f2-4d7aa859f4bf" providerId="ADAL" clId="{4854481A-8E19-4E2D-80D3-255FC4688919}" dt="2024-09-29T08:31:20.810" v="290" actId="1076"/>
          <ac:spMkLst>
            <pc:docMk/>
            <pc:sldMk cId="4219544420" sldId="360"/>
            <ac:spMk id="7" creationId="{84BC65E2-CC47-3270-786A-545DD0994559}"/>
          </ac:spMkLst>
        </pc:spChg>
        <pc:spChg chg="add mod">
          <ac:chgData name="蕭兆翔" userId="c09afb0b-60c9-45d8-81f2-4d7aa859f4bf" providerId="ADAL" clId="{4854481A-8E19-4E2D-80D3-255FC4688919}" dt="2024-09-29T08:31:20.810" v="290" actId="1076"/>
          <ac:spMkLst>
            <pc:docMk/>
            <pc:sldMk cId="4219544420" sldId="360"/>
            <ac:spMk id="8" creationId="{684E3752-1075-EBC3-FC88-9C1840F1B121}"/>
          </ac:spMkLst>
        </pc:spChg>
        <pc:spChg chg="add mod">
          <ac:chgData name="蕭兆翔" userId="c09afb0b-60c9-45d8-81f2-4d7aa859f4bf" providerId="ADAL" clId="{4854481A-8E19-4E2D-80D3-255FC4688919}" dt="2024-09-29T08:31:20.810" v="290" actId="1076"/>
          <ac:spMkLst>
            <pc:docMk/>
            <pc:sldMk cId="4219544420" sldId="360"/>
            <ac:spMk id="9" creationId="{0F687BDC-790C-1E5C-8D26-B0E876C9907C}"/>
          </ac:spMkLst>
        </pc:spChg>
        <pc:spChg chg="add mod">
          <ac:chgData name="蕭兆翔" userId="c09afb0b-60c9-45d8-81f2-4d7aa859f4bf" providerId="ADAL" clId="{4854481A-8E19-4E2D-80D3-255FC4688919}" dt="2024-09-29T08:31:20.810" v="290" actId="1076"/>
          <ac:spMkLst>
            <pc:docMk/>
            <pc:sldMk cId="4219544420" sldId="360"/>
            <ac:spMk id="10" creationId="{37EEC967-1275-0E31-27F0-CA267966E2DA}"/>
          </ac:spMkLst>
        </pc:spChg>
        <pc:spChg chg="add mod">
          <ac:chgData name="蕭兆翔" userId="c09afb0b-60c9-45d8-81f2-4d7aa859f4bf" providerId="ADAL" clId="{4854481A-8E19-4E2D-80D3-255FC4688919}" dt="2024-09-29T08:31:20.810" v="290" actId="1076"/>
          <ac:spMkLst>
            <pc:docMk/>
            <pc:sldMk cId="4219544420" sldId="360"/>
            <ac:spMk id="11" creationId="{C76B0BB2-F187-5A7D-B63A-13BFD0D6CC25}"/>
          </ac:spMkLst>
        </pc:spChg>
        <pc:spChg chg="add mod">
          <ac:chgData name="蕭兆翔" userId="c09afb0b-60c9-45d8-81f2-4d7aa859f4bf" providerId="ADAL" clId="{4854481A-8E19-4E2D-80D3-255FC4688919}" dt="2024-09-29T08:33:52.442" v="322" actId="20577"/>
          <ac:spMkLst>
            <pc:docMk/>
            <pc:sldMk cId="4219544420" sldId="360"/>
            <ac:spMk id="13" creationId="{F8021694-F39C-55CE-7732-EB429F2FEE40}"/>
          </ac:spMkLst>
        </pc:spChg>
        <pc:spChg chg="add mod">
          <ac:chgData name="蕭兆翔" userId="c09afb0b-60c9-45d8-81f2-4d7aa859f4bf" providerId="ADAL" clId="{4854481A-8E19-4E2D-80D3-255FC4688919}" dt="2024-09-29T08:32:04.463" v="296"/>
          <ac:spMkLst>
            <pc:docMk/>
            <pc:sldMk cId="4219544420" sldId="360"/>
            <ac:spMk id="14" creationId="{B64A84D9-3EAD-4E3C-36C7-1D5A4D4A30D8}"/>
          </ac:spMkLst>
        </pc:spChg>
        <pc:spChg chg="add mod">
          <ac:chgData name="蕭兆翔" userId="c09afb0b-60c9-45d8-81f2-4d7aa859f4bf" providerId="ADAL" clId="{4854481A-8E19-4E2D-80D3-255FC4688919}" dt="2024-09-29T08:33:34.557" v="316" actId="1076"/>
          <ac:spMkLst>
            <pc:docMk/>
            <pc:sldMk cId="4219544420" sldId="360"/>
            <ac:spMk id="16" creationId="{7BEF5DA7-C15A-3D58-994D-C0D1C012198A}"/>
          </ac:spMkLst>
        </pc:spChg>
      </pc:sldChg>
      <pc:sldChg chg="addSp modSp new mod">
        <pc:chgData name="蕭兆翔" userId="c09afb0b-60c9-45d8-81f2-4d7aa859f4bf" providerId="ADAL" clId="{4854481A-8E19-4E2D-80D3-255FC4688919}" dt="2024-09-30T04:48:32.085" v="1321" actId="2711"/>
        <pc:sldMkLst>
          <pc:docMk/>
          <pc:sldMk cId="2284715516" sldId="361"/>
        </pc:sldMkLst>
        <pc:spChg chg="add mod">
          <ac:chgData name="蕭兆翔" userId="c09afb0b-60c9-45d8-81f2-4d7aa859f4bf" providerId="ADAL" clId="{4854481A-8E19-4E2D-80D3-255FC4688919}" dt="2024-09-30T04:48:32.085" v="1321" actId="2711"/>
          <ac:spMkLst>
            <pc:docMk/>
            <pc:sldMk cId="2284715516" sldId="361"/>
            <ac:spMk id="3" creationId="{FCA77387-BDC0-D921-2DC6-8C75B91FE2C4}"/>
          </ac:spMkLst>
        </pc:spChg>
      </pc:sldChg>
      <pc:sldChg chg="addSp delSp modSp add mod ord">
        <pc:chgData name="蕭兆翔" userId="c09afb0b-60c9-45d8-81f2-4d7aa859f4bf" providerId="ADAL" clId="{4854481A-8E19-4E2D-80D3-255FC4688919}" dt="2024-09-30T15:18:13.509" v="3462" actId="1076"/>
        <pc:sldMkLst>
          <pc:docMk/>
          <pc:sldMk cId="1018052094" sldId="362"/>
        </pc:sldMkLst>
        <pc:spChg chg="mod">
          <ac:chgData name="蕭兆翔" userId="c09afb0b-60c9-45d8-81f2-4d7aa859f4bf" providerId="ADAL" clId="{4854481A-8E19-4E2D-80D3-255FC4688919}" dt="2024-09-30T12:28:59.596" v="1726" actId="20577"/>
          <ac:spMkLst>
            <pc:docMk/>
            <pc:sldMk cId="1018052094" sldId="362"/>
            <ac:spMk id="3" creationId="{299675A4-9CAC-F9C5-39CA-B8247E6BB528}"/>
          </ac:spMkLst>
        </pc:spChg>
        <pc:spChg chg="add mod">
          <ac:chgData name="蕭兆翔" userId="c09afb0b-60c9-45d8-81f2-4d7aa859f4bf" providerId="ADAL" clId="{4854481A-8E19-4E2D-80D3-255FC4688919}" dt="2024-09-30T15:15:32.826" v="3445" actId="1076"/>
          <ac:spMkLst>
            <pc:docMk/>
            <pc:sldMk cId="1018052094" sldId="362"/>
            <ac:spMk id="5" creationId="{33C2B80A-2A09-28C7-DD12-DE592BFCBB45}"/>
          </ac:spMkLst>
        </pc:spChg>
        <pc:spChg chg="add mod">
          <ac:chgData name="蕭兆翔" userId="c09afb0b-60c9-45d8-81f2-4d7aa859f4bf" providerId="ADAL" clId="{4854481A-8E19-4E2D-80D3-255FC4688919}" dt="2024-09-30T15:18:13.509" v="3462" actId="1076"/>
          <ac:spMkLst>
            <pc:docMk/>
            <pc:sldMk cId="1018052094" sldId="362"/>
            <ac:spMk id="6" creationId="{548F086B-0EDB-5A41-E296-23844AF786A3}"/>
          </ac:spMkLst>
        </pc:spChg>
        <pc:picChg chg="mod">
          <ac:chgData name="蕭兆翔" userId="c09afb0b-60c9-45d8-81f2-4d7aa859f4bf" providerId="ADAL" clId="{4854481A-8E19-4E2D-80D3-255FC4688919}" dt="2024-09-30T15:18:10.110" v="3461" actId="1076"/>
          <ac:picMkLst>
            <pc:docMk/>
            <pc:sldMk cId="1018052094" sldId="362"/>
            <ac:picMk id="4" creationId="{5ABEA925-7E96-D5ED-B5B5-18186F993C48}"/>
          </ac:picMkLst>
        </pc:picChg>
        <pc:picChg chg="mod">
          <ac:chgData name="蕭兆翔" userId="c09afb0b-60c9-45d8-81f2-4d7aa859f4bf" providerId="ADAL" clId="{4854481A-8E19-4E2D-80D3-255FC4688919}" dt="2024-09-30T15:18:10.110" v="3461" actId="1076"/>
          <ac:picMkLst>
            <pc:docMk/>
            <pc:sldMk cId="1018052094" sldId="362"/>
            <ac:picMk id="2050" creationId="{00000000-0000-0000-0000-000000000000}"/>
          </ac:picMkLst>
        </pc:picChg>
        <pc:picChg chg="del mod">
          <ac:chgData name="蕭兆翔" userId="c09afb0b-60c9-45d8-81f2-4d7aa859f4bf" providerId="ADAL" clId="{4854481A-8E19-4E2D-80D3-255FC4688919}" dt="2024-09-30T12:27:26.994" v="1603" actId="478"/>
          <ac:picMkLst>
            <pc:docMk/>
            <pc:sldMk cId="1018052094" sldId="362"/>
            <ac:picMk id="3074" creationId="{00000000-0000-0000-0000-000000000000}"/>
          </ac:picMkLst>
        </pc:picChg>
      </pc:sldChg>
      <pc:sldChg chg="addSp modSp new mod ord">
        <pc:chgData name="蕭兆翔" userId="c09afb0b-60c9-45d8-81f2-4d7aa859f4bf" providerId="ADAL" clId="{4854481A-8E19-4E2D-80D3-255FC4688919}" dt="2024-09-30T15:20:41.368" v="3481" actId="1076"/>
        <pc:sldMkLst>
          <pc:docMk/>
          <pc:sldMk cId="4024668312" sldId="363"/>
        </pc:sldMkLst>
        <pc:spChg chg="add mod">
          <ac:chgData name="蕭兆翔" userId="c09afb0b-60c9-45d8-81f2-4d7aa859f4bf" providerId="ADAL" clId="{4854481A-8E19-4E2D-80D3-255FC4688919}" dt="2024-09-30T12:37:17.974" v="1873"/>
          <ac:spMkLst>
            <pc:docMk/>
            <pc:sldMk cId="4024668312" sldId="363"/>
            <ac:spMk id="3" creationId="{1CAD8F1F-EDD8-3295-C3C3-045B1FAE57EE}"/>
          </ac:spMkLst>
        </pc:spChg>
        <pc:spChg chg="add mod">
          <ac:chgData name="蕭兆翔" userId="c09afb0b-60c9-45d8-81f2-4d7aa859f4bf" providerId="ADAL" clId="{4854481A-8E19-4E2D-80D3-255FC4688919}" dt="2024-09-30T12:37:29.494" v="1898" actId="20577"/>
          <ac:spMkLst>
            <pc:docMk/>
            <pc:sldMk cId="4024668312" sldId="363"/>
            <ac:spMk id="4" creationId="{E8507F08-EBA3-0730-362B-B1265A56B003}"/>
          </ac:spMkLst>
        </pc:spChg>
        <pc:spChg chg="add mod">
          <ac:chgData name="蕭兆翔" userId="c09afb0b-60c9-45d8-81f2-4d7aa859f4bf" providerId="ADAL" clId="{4854481A-8E19-4E2D-80D3-255FC4688919}" dt="2024-09-30T15:20:41.368" v="3481" actId="1076"/>
          <ac:spMkLst>
            <pc:docMk/>
            <pc:sldMk cId="4024668312" sldId="363"/>
            <ac:spMk id="6" creationId="{3C4C9254-C61A-63DA-EDB7-47AD6DA64D30}"/>
          </ac:spMkLst>
        </pc:spChg>
        <pc:spChg chg="add mod">
          <ac:chgData name="蕭兆翔" userId="c09afb0b-60c9-45d8-81f2-4d7aa859f4bf" providerId="ADAL" clId="{4854481A-8E19-4E2D-80D3-255FC4688919}" dt="2024-09-30T15:20:25.979" v="3477" actId="122"/>
          <ac:spMkLst>
            <pc:docMk/>
            <pc:sldMk cId="4024668312" sldId="363"/>
            <ac:spMk id="7" creationId="{122DC186-95C1-9049-FF56-4432AD5BFBC0}"/>
          </ac:spMkLst>
        </pc:spChg>
        <pc:picChg chg="add mod">
          <ac:chgData name="蕭兆翔" userId="c09afb0b-60c9-45d8-81f2-4d7aa859f4bf" providerId="ADAL" clId="{4854481A-8E19-4E2D-80D3-255FC4688919}" dt="2024-09-30T15:20:32.516" v="3478" actId="1076"/>
          <ac:picMkLst>
            <pc:docMk/>
            <pc:sldMk cId="4024668312" sldId="363"/>
            <ac:picMk id="5" creationId="{86F13660-D177-58BB-77E0-4F01243B7D06}"/>
          </ac:picMkLst>
        </pc:picChg>
      </pc:sldChg>
      <pc:sldChg chg="addSp modSp add mod">
        <pc:chgData name="蕭兆翔" userId="c09afb0b-60c9-45d8-81f2-4d7aa859f4bf" providerId="ADAL" clId="{4854481A-8E19-4E2D-80D3-255FC4688919}" dt="2024-09-30T15:19:48.403" v="3471" actId="207"/>
        <pc:sldMkLst>
          <pc:docMk/>
          <pc:sldMk cId="2336117568" sldId="364"/>
        </pc:sldMkLst>
        <pc:spChg chg="add mod">
          <ac:chgData name="蕭兆翔" userId="c09afb0b-60c9-45d8-81f2-4d7aa859f4bf" providerId="ADAL" clId="{4854481A-8E19-4E2D-80D3-255FC4688919}" dt="2024-09-30T12:37:50.769" v="1953" actId="20577"/>
          <ac:spMkLst>
            <pc:docMk/>
            <pc:sldMk cId="2336117568" sldId="364"/>
            <ac:spMk id="3" creationId="{F1F3489B-7352-BE91-2560-59A3482155EF}"/>
          </ac:spMkLst>
        </pc:spChg>
        <pc:spChg chg="add mod">
          <ac:chgData name="蕭兆翔" userId="c09afb0b-60c9-45d8-81f2-4d7aa859f4bf" providerId="ADAL" clId="{4854481A-8E19-4E2D-80D3-255FC4688919}" dt="2024-09-30T15:19:48.403" v="3471" actId="207"/>
          <ac:spMkLst>
            <pc:docMk/>
            <pc:sldMk cId="2336117568" sldId="364"/>
            <ac:spMk id="4" creationId="{D112100B-3C80-C096-DD5F-C23A663CAFC1}"/>
          </ac:spMkLst>
        </pc:spChg>
        <pc:spChg chg="add mod">
          <ac:chgData name="蕭兆翔" userId="c09afb0b-60c9-45d8-81f2-4d7aa859f4bf" providerId="ADAL" clId="{4854481A-8E19-4E2D-80D3-255FC4688919}" dt="2024-09-30T13:08:12.692" v="2145" actId="1076"/>
          <ac:spMkLst>
            <pc:docMk/>
            <pc:sldMk cId="2336117568" sldId="364"/>
            <ac:spMk id="5" creationId="{EF4C8393-9078-6EDA-CF43-97A55D3E90EF}"/>
          </ac:spMkLst>
        </pc:spChg>
        <pc:spChg chg="add mod">
          <ac:chgData name="蕭兆翔" userId="c09afb0b-60c9-45d8-81f2-4d7aa859f4bf" providerId="ADAL" clId="{4854481A-8E19-4E2D-80D3-255FC4688919}" dt="2024-09-30T13:19:01.914" v="2316" actId="1076"/>
          <ac:spMkLst>
            <pc:docMk/>
            <pc:sldMk cId="2336117568" sldId="364"/>
            <ac:spMk id="8" creationId="{09418E67-9B4F-9FC6-3AAC-885D791CD787}"/>
          </ac:spMkLst>
        </pc:spChg>
        <pc:spChg chg="add mod">
          <ac:chgData name="蕭兆翔" userId="c09afb0b-60c9-45d8-81f2-4d7aa859f4bf" providerId="ADAL" clId="{4854481A-8E19-4E2D-80D3-255FC4688919}" dt="2024-09-30T13:11:20.819" v="2238" actId="1076"/>
          <ac:spMkLst>
            <pc:docMk/>
            <pc:sldMk cId="2336117568" sldId="364"/>
            <ac:spMk id="9" creationId="{1345DEEF-E0B8-17F4-4913-D62FA35F4134}"/>
          </ac:spMkLst>
        </pc:spChg>
        <pc:spChg chg="add mod">
          <ac:chgData name="蕭兆翔" userId="c09afb0b-60c9-45d8-81f2-4d7aa859f4bf" providerId="ADAL" clId="{4854481A-8E19-4E2D-80D3-255FC4688919}" dt="2024-09-30T13:13:35.595" v="2264" actId="1076"/>
          <ac:spMkLst>
            <pc:docMk/>
            <pc:sldMk cId="2336117568" sldId="364"/>
            <ac:spMk id="10" creationId="{AE29D617-37AE-7D69-B20C-A7C352FACD78}"/>
          </ac:spMkLst>
        </pc:spChg>
        <pc:spChg chg="add mod">
          <ac:chgData name="蕭兆翔" userId="c09afb0b-60c9-45d8-81f2-4d7aa859f4bf" providerId="ADAL" clId="{4854481A-8E19-4E2D-80D3-255FC4688919}" dt="2024-09-30T13:13:43.628" v="2268" actId="1036"/>
          <ac:spMkLst>
            <pc:docMk/>
            <pc:sldMk cId="2336117568" sldId="364"/>
            <ac:spMk id="11" creationId="{00CD99D6-2583-8363-6720-149A623C73EB}"/>
          </ac:spMkLst>
        </pc:spChg>
        <pc:spChg chg="add mod">
          <ac:chgData name="蕭兆翔" userId="c09afb0b-60c9-45d8-81f2-4d7aa859f4bf" providerId="ADAL" clId="{4854481A-8E19-4E2D-80D3-255FC4688919}" dt="2024-09-30T15:18:39.469" v="3463" actId="207"/>
          <ac:spMkLst>
            <pc:docMk/>
            <pc:sldMk cId="2336117568" sldId="364"/>
            <ac:spMk id="12" creationId="{4C671D21-42A2-1170-0400-46F2CEE34745}"/>
          </ac:spMkLst>
        </pc:spChg>
        <pc:picChg chg="add mod">
          <ac:chgData name="蕭兆翔" userId="c09afb0b-60c9-45d8-81f2-4d7aa859f4bf" providerId="ADAL" clId="{4854481A-8E19-4E2D-80D3-255FC4688919}" dt="2024-09-30T13:11:14.099" v="2236" actId="1076"/>
          <ac:picMkLst>
            <pc:docMk/>
            <pc:sldMk cId="2336117568" sldId="364"/>
            <ac:picMk id="6" creationId="{EA7E9EB0-83F3-C280-744D-DEB1ED81568F}"/>
          </ac:picMkLst>
        </pc:picChg>
        <pc:picChg chg="add mod">
          <ac:chgData name="蕭兆翔" userId="c09afb0b-60c9-45d8-81f2-4d7aa859f4bf" providerId="ADAL" clId="{4854481A-8E19-4E2D-80D3-255FC4688919}" dt="2024-09-30T13:10:26.091" v="2168" actId="12789"/>
          <ac:picMkLst>
            <pc:docMk/>
            <pc:sldMk cId="2336117568" sldId="364"/>
            <ac:picMk id="7" creationId="{D48B5EF3-0968-7765-18DF-3FDE181D4100}"/>
          </ac:picMkLst>
        </pc:picChg>
      </pc:sldChg>
      <pc:sldChg chg="addSp delSp modSp add mod">
        <pc:chgData name="蕭兆翔" userId="c09afb0b-60c9-45d8-81f2-4d7aa859f4bf" providerId="ADAL" clId="{4854481A-8E19-4E2D-80D3-255FC4688919}" dt="2024-09-30T14:37:41.687" v="3075" actId="1076"/>
        <pc:sldMkLst>
          <pc:docMk/>
          <pc:sldMk cId="2686066825" sldId="365"/>
        </pc:sldMkLst>
        <pc:spChg chg="mod">
          <ac:chgData name="蕭兆翔" userId="c09afb0b-60c9-45d8-81f2-4d7aa859f4bf" providerId="ADAL" clId="{4854481A-8E19-4E2D-80D3-255FC4688919}" dt="2024-09-30T13:20:44.527" v="2335" actId="20577"/>
          <ac:spMkLst>
            <pc:docMk/>
            <pc:sldMk cId="2686066825" sldId="365"/>
            <ac:spMk id="3" creationId="{F1F3489B-7352-BE91-2560-59A3482155EF}"/>
          </ac:spMkLst>
        </pc:spChg>
        <pc:spChg chg="mod">
          <ac:chgData name="蕭兆翔" userId="c09afb0b-60c9-45d8-81f2-4d7aa859f4bf" providerId="ADAL" clId="{4854481A-8E19-4E2D-80D3-255FC4688919}" dt="2024-09-30T13:20:56.014" v="2365" actId="20577"/>
          <ac:spMkLst>
            <pc:docMk/>
            <pc:sldMk cId="2686066825" sldId="365"/>
            <ac:spMk id="4" creationId="{D112100B-3C80-C096-DD5F-C23A663CAFC1}"/>
          </ac:spMkLst>
        </pc:spChg>
        <pc:spChg chg="mod">
          <ac:chgData name="蕭兆翔" userId="c09afb0b-60c9-45d8-81f2-4d7aa859f4bf" providerId="ADAL" clId="{4854481A-8E19-4E2D-80D3-255FC4688919}" dt="2024-09-30T14:32:36.017" v="2861" actId="207"/>
          <ac:spMkLst>
            <pc:docMk/>
            <pc:sldMk cId="2686066825" sldId="365"/>
            <ac:spMk id="5" creationId="{EF4C8393-9078-6EDA-CF43-97A55D3E90EF}"/>
          </ac:spMkLst>
        </pc:spChg>
        <pc:spChg chg="del">
          <ac:chgData name="蕭兆翔" userId="c09afb0b-60c9-45d8-81f2-4d7aa859f4bf" providerId="ADAL" clId="{4854481A-8E19-4E2D-80D3-255FC4688919}" dt="2024-09-30T13:22:53.948" v="2468" actId="478"/>
          <ac:spMkLst>
            <pc:docMk/>
            <pc:sldMk cId="2686066825" sldId="365"/>
            <ac:spMk id="8" creationId="{09418E67-9B4F-9FC6-3AAC-885D791CD787}"/>
          </ac:spMkLst>
        </pc:spChg>
        <pc:spChg chg="del">
          <ac:chgData name="蕭兆翔" userId="c09afb0b-60c9-45d8-81f2-4d7aa859f4bf" providerId="ADAL" clId="{4854481A-8E19-4E2D-80D3-255FC4688919}" dt="2024-09-30T13:23:29.635" v="2586" actId="478"/>
          <ac:spMkLst>
            <pc:docMk/>
            <pc:sldMk cId="2686066825" sldId="365"/>
            <ac:spMk id="9" creationId="{1345DEEF-E0B8-17F4-4913-D62FA35F4134}"/>
          </ac:spMkLst>
        </pc:spChg>
        <pc:spChg chg="del">
          <ac:chgData name="蕭兆翔" userId="c09afb0b-60c9-45d8-81f2-4d7aa859f4bf" providerId="ADAL" clId="{4854481A-8E19-4E2D-80D3-255FC4688919}" dt="2024-09-30T13:22:57.671" v="2474" actId="478"/>
          <ac:spMkLst>
            <pc:docMk/>
            <pc:sldMk cId="2686066825" sldId="365"/>
            <ac:spMk id="10" creationId="{AE29D617-37AE-7D69-B20C-A7C352FACD78}"/>
          </ac:spMkLst>
        </pc:spChg>
        <pc:spChg chg="del mod">
          <ac:chgData name="蕭兆翔" userId="c09afb0b-60c9-45d8-81f2-4d7aa859f4bf" providerId="ADAL" clId="{4854481A-8E19-4E2D-80D3-255FC4688919}" dt="2024-09-30T13:22:55.901" v="2472" actId="478"/>
          <ac:spMkLst>
            <pc:docMk/>
            <pc:sldMk cId="2686066825" sldId="365"/>
            <ac:spMk id="11" creationId="{00CD99D6-2583-8363-6720-149A623C73EB}"/>
          </ac:spMkLst>
        </pc:spChg>
        <pc:spChg chg="del">
          <ac:chgData name="蕭兆翔" userId="c09afb0b-60c9-45d8-81f2-4d7aa859f4bf" providerId="ADAL" clId="{4854481A-8E19-4E2D-80D3-255FC4688919}" dt="2024-09-30T13:22:56.619" v="2473" actId="478"/>
          <ac:spMkLst>
            <pc:docMk/>
            <pc:sldMk cId="2686066825" sldId="365"/>
            <ac:spMk id="12" creationId="{4C671D21-42A2-1170-0400-46F2CEE34745}"/>
          </ac:spMkLst>
        </pc:spChg>
        <pc:spChg chg="add mod">
          <ac:chgData name="蕭兆翔" userId="c09afb0b-60c9-45d8-81f2-4d7aa859f4bf" providerId="ADAL" clId="{4854481A-8E19-4E2D-80D3-255FC4688919}" dt="2024-09-30T14:37:32.898" v="3072" actId="1076"/>
          <ac:spMkLst>
            <pc:docMk/>
            <pc:sldMk cId="2686066825" sldId="365"/>
            <ac:spMk id="13" creationId="{8A6C42E1-DDEA-3482-C9AC-DB3211D0EE31}"/>
          </ac:spMkLst>
        </pc:spChg>
        <pc:spChg chg="add mod">
          <ac:chgData name="蕭兆翔" userId="c09afb0b-60c9-45d8-81f2-4d7aa859f4bf" providerId="ADAL" clId="{4854481A-8E19-4E2D-80D3-255FC4688919}" dt="2024-09-30T14:37:41.687" v="3075" actId="1076"/>
          <ac:spMkLst>
            <pc:docMk/>
            <pc:sldMk cId="2686066825" sldId="365"/>
            <ac:spMk id="14" creationId="{1E87068A-77DF-FA12-EBFA-0348AAD2CD96}"/>
          </ac:spMkLst>
        </pc:spChg>
        <pc:spChg chg="add del mod">
          <ac:chgData name="蕭兆翔" userId="c09afb0b-60c9-45d8-81f2-4d7aa859f4bf" providerId="ADAL" clId="{4854481A-8E19-4E2D-80D3-255FC4688919}" dt="2024-09-30T14:37:12.293" v="3064" actId="478"/>
          <ac:spMkLst>
            <pc:docMk/>
            <pc:sldMk cId="2686066825" sldId="365"/>
            <ac:spMk id="16" creationId="{7B050F86-560E-530B-E994-48FC192E57E3}"/>
          </ac:spMkLst>
        </pc:spChg>
        <pc:spChg chg="add mod">
          <ac:chgData name="蕭兆翔" userId="c09afb0b-60c9-45d8-81f2-4d7aa859f4bf" providerId="ADAL" clId="{4854481A-8E19-4E2D-80D3-255FC4688919}" dt="2024-09-30T14:33:22.699" v="2878" actId="1076"/>
          <ac:spMkLst>
            <pc:docMk/>
            <pc:sldMk cId="2686066825" sldId="365"/>
            <ac:spMk id="17" creationId="{CBDAD920-3CC3-E989-75B5-F154D992EBAC}"/>
          </ac:spMkLst>
        </pc:spChg>
        <pc:picChg chg="del">
          <ac:chgData name="蕭兆翔" userId="c09afb0b-60c9-45d8-81f2-4d7aa859f4bf" providerId="ADAL" clId="{4854481A-8E19-4E2D-80D3-255FC4688919}" dt="2024-09-30T13:22:53.586" v="2467" actId="478"/>
          <ac:picMkLst>
            <pc:docMk/>
            <pc:sldMk cId="2686066825" sldId="365"/>
            <ac:picMk id="6" creationId="{EA7E9EB0-83F3-C280-744D-DEB1ED81568F}"/>
          </ac:picMkLst>
        </pc:picChg>
        <pc:picChg chg="del mod">
          <ac:chgData name="蕭兆翔" userId="c09afb0b-60c9-45d8-81f2-4d7aa859f4bf" providerId="ADAL" clId="{4854481A-8E19-4E2D-80D3-255FC4688919}" dt="2024-09-30T13:22:54.936" v="2470" actId="478"/>
          <ac:picMkLst>
            <pc:docMk/>
            <pc:sldMk cId="2686066825" sldId="365"/>
            <ac:picMk id="7" creationId="{D48B5EF3-0968-7765-18DF-3FDE181D4100}"/>
          </ac:picMkLst>
        </pc:picChg>
        <pc:picChg chg="add mod">
          <ac:chgData name="蕭兆翔" userId="c09afb0b-60c9-45d8-81f2-4d7aa859f4bf" providerId="ADAL" clId="{4854481A-8E19-4E2D-80D3-255FC4688919}" dt="2024-09-30T14:37:39.222" v="3074" actId="1076"/>
          <ac:picMkLst>
            <pc:docMk/>
            <pc:sldMk cId="2686066825" sldId="365"/>
            <ac:picMk id="15" creationId="{93C0222A-D671-13BE-A32D-EDA3C1DDA4E6}"/>
          </ac:picMkLst>
        </pc:picChg>
        <pc:picChg chg="add del mod">
          <ac:chgData name="蕭兆翔" userId="c09afb0b-60c9-45d8-81f2-4d7aa859f4bf" providerId="ADAL" clId="{4854481A-8E19-4E2D-80D3-255FC4688919}" dt="2024-09-30T14:33:31.490" v="2882" actId="478"/>
          <ac:picMkLst>
            <pc:docMk/>
            <pc:sldMk cId="2686066825" sldId="365"/>
            <ac:picMk id="18" creationId="{6D37C52A-EEAB-06DB-5594-3722F74B4D7C}"/>
          </ac:picMkLst>
        </pc:picChg>
        <pc:picChg chg="add mod">
          <ac:chgData name="蕭兆翔" userId="c09afb0b-60c9-45d8-81f2-4d7aa859f4bf" providerId="ADAL" clId="{4854481A-8E19-4E2D-80D3-255FC4688919}" dt="2024-09-30T14:33:33.984" v="2884" actId="1076"/>
          <ac:picMkLst>
            <pc:docMk/>
            <pc:sldMk cId="2686066825" sldId="365"/>
            <ac:picMk id="19" creationId="{862BD546-ADFC-4C21-46BD-5BFF8D81662E}"/>
          </ac:picMkLst>
        </pc:picChg>
      </pc:sldChg>
      <pc:sldChg chg="addSp delSp modSp add mod">
        <pc:chgData name="蕭兆翔" userId="c09afb0b-60c9-45d8-81f2-4d7aa859f4bf" providerId="ADAL" clId="{4854481A-8E19-4E2D-80D3-255FC4688919}" dt="2024-09-30T15:19:39.229" v="3469" actId="207"/>
        <pc:sldMkLst>
          <pc:docMk/>
          <pc:sldMk cId="640306451" sldId="366"/>
        </pc:sldMkLst>
        <pc:spChg chg="mod">
          <ac:chgData name="蕭兆翔" userId="c09afb0b-60c9-45d8-81f2-4d7aa859f4bf" providerId="ADAL" clId="{4854481A-8E19-4E2D-80D3-255FC4688919}" dt="2024-09-30T15:19:39.229" v="3469" actId="207"/>
          <ac:spMkLst>
            <pc:docMk/>
            <pc:sldMk cId="640306451" sldId="366"/>
            <ac:spMk id="4" creationId="{D112100B-3C80-C096-DD5F-C23A663CAFC1}"/>
          </ac:spMkLst>
        </pc:spChg>
        <pc:spChg chg="mod">
          <ac:chgData name="蕭兆翔" userId="c09afb0b-60c9-45d8-81f2-4d7aa859f4bf" providerId="ADAL" clId="{4854481A-8E19-4E2D-80D3-255FC4688919}" dt="2024-09-30T14:35:20.793" v="2983" actId="20577"/>
          <ac:spMkLst>
            <pc:docMk/>
            <pc:sldMk cId="640306451" sldId="366"/>
            <ac:spMk id="5" creationId="{EF4C8393-9078-6EDA-CF43-97A55D3E90EF}"/>
          </ac:spMkLst>
        </pc:spChg>
        <pc:spChg chg="add mod">
          <ac:chgData name="蕭兆翔" userId="c09afb0b-60c9-45d8-81f2-4d7aa859f4bf" providerId="ADAL" clId="{4854481A-8E19-4E2D-80D3-255FC4688919}" dt="2024-09-30T14:36:02.501" v="3008" actId="1076"/>
          <ac:spMkLst>
            <pc:docMk/>
            <pc:sldMk cId="640306451" sldId="366"/>
            <ac:spMk id="7" creationId="{5E8764B9-4ACC-57A4-ED33-EF9414562EB5}"/>
          </ac:spMkLst>
        </pc:spChg>
        <pc:spChg chg="add mod">
          <ac:chgData name="蕭兆翔" userId="c09afb0b-60c9-45d8-81f2-4d7aa859f4bf" providerId="ADAL" clId="{4854481A-8E19-4E2D-80D3-255FC4688919}" dt="2024-09-30T14:37:03.448" v="3060" actId="1076"/>
          <ac:spMkLst>
            <pc:docMk/>
            <pc:sldMk cId="640306451" sldId="366"/>
            <ac:spMk id="8" creationId="{70718C92-743A-1A53-D3B8-BE7E8548BFDA}"/>
          </ac:spMkLst>
        </pc:spChg>
        <pc:spChg chg="add mod">
          <ac:chgData name="蕭兆翔" userId="c09afb0b-60c9-45d8-81f2-4d7aa859f4bf" providerId="ADAL" clId="{4854481A-8E19-4E2D-80D3-255FC4688919}" dt="2024-09-30T14:36:07.901" v="3009" actId="1076"/>
          <ac:spMkLst>
            <pc:docMk/>
            <pc:sldMk cId="640306451" sldId="366"/>
            <ac:spMk id="9" creationId="{283BA020-6687-7840-9D9B-C112393A9430}"/>
          </ac:spMkLst>
        </pc:spChg>
        <pc:spChg chg="add mod">
          <ac:chgData name="蕭兆翔" userId="c09afb0b-60c9-45d8-81f2-4d7aa859f4bf" providerId="ADAL" clId="{4854481A-8E19-4E2D-80D3-255FC4688919}" dt="2024-09-30T14:36:14.729" v="3014" actId="1076"/>
          <ac:spMkLst>
            <pc:docMk/>
            <pc:sldMk cId="640306451" sldId="366"/>
            <ac:spMk id="10" creationId="{E5B6E3BC-86EE-F438-FCCA-A07E82702D5B}"/>
          </ac:spMkLst>
        </pc:spChg>
        <pc:spChg chg="add mod">
          <ac:chgData name="蕭兆翔" userId="c09afb0b-60c9-45d8-81f2-4d7aa859f4bf" providerId="ADAL" clId="{4854481A-8E19-4E2D-80D3-255FC4688919}" dt="2024-09-30T15:18:47.246" v="3464" actId="207"/>
          <ac:spMkLst>
            <pc:docMk/>
            <pc:sldMk cId="640306451" sldId="366"/>
            <ac:spMk id="11" creationId="{679426E6-7FA9-C464-93AE-270EFA415C89}"/>
          </ac:spMkLst>
        </pc:spChg>
        <pc:spChg chg="del">
          <ac:chgData name="蕭兆翔" userId="c09afb0b-60c9-45d8-81f2-4d7aa859f4bf" providerId="ADAL" clId="{4854481A-8E19-4E2D-80D3-255FC4688919}" dt="2024-09-30T14:32:52.064" v="2867" actId="478"/>
          <ac:spMkLst>
            <pc:docMk/>
            <pc:sldMk cId="640306451" sldId="366"/>
            <ac:spMk id="13" creationId="{8A6C42E1-DDEA-3482-C9AC-DB3211D0EE31}"/>
          </ac:spMkLst>
        </pc:spChg>
        <pc:spChg chg="del">
          <ac:chgData name="蕭兆翔" userId="c09afb0b-60c9-45d8-81f2-4d7aa859f4bf" providerId="ADAL" clId="{4854481A-8E19-4E2D-80D3-255FC4688919}" dt="2024-09-30T14:32:49.517" v="2864" actId="478"/>
          <ac:spMkLst>
            <pc:docMk/>
            <pc:sldMk cId="640306451" sldId="366"/>
            <ac:spMk id="14" creationId="{1E87068A-77DF-FA12-EBFA-0348AAD2CD96}"/>
          </ac:spMkLst>
        </pc:spChg>
        <pc:spChg chg="del">
          <ac:chgData name="蕭兆翔" userId="c09afb0b-60c9-45d8-81f2-4d7aa859f4bf" providerId="ADAL" clId="{4854481A-8E19-4E2D-80D3-255FC4688919}" dt="2024-09-30T14:32:50.374" v="2865" actId="478"/>
          <ac:spMkLst>
            <pc:docMk/>
            <pc:sldMk cId="640306451" sldId="366"/>
            <ac:spMk id="16" creationId="{7B050F86-560E-530B-E994-48FC192E57E3}"/>
          </ac:spMkLst>
        </pc:spChg>
        <pc:spChg chg="del">
          <ac:chgData name="蕭兆翔" userId="c09afb0b-60c9-45d8-81f2-4d7aa859f4bf" providerId="ADAL" clId="{4854481A-8E19-4E2D-80D3-255FC4688919}" dt="2024-09-30T14:33:41.773" v="2889" actId="478"/>
          <ac:spMkLst>
            <pc:docMk/>
            <pc:sldMk cId="640306451" sldId="366"/>
            <ac:spMk id="17" creationId="{CBDAD920-3CC3-E989-75B5-F154D992EBAC}"/>
          </ac:spMkLst>
        </pc:spChg>
        <pc:picChg chg="add mod">
          <ac:chgData name="蕭兆翔" userId="c09afb0b-60c9-45d8-81f2-4d7aa859f4bf" providerId="ADAL" clId="{4854481A-8E19-4E2D-80D3-255FC4688919}" dt="2024-09-30T14:35:32.146" v="2987" actId="1076"/>
          <ac:picMkLst>
            <pc:docMk/>
            <pc:sldMk cId="640306451" sldId="366"/>
            <ac:picMk id="6" creationId="{319FD3E6-0C54-1C23-DBE1-131831F45D82}"/>
          </ac:picMkLst>
        </pc:picChg>
        <pc:picChg chg="del">
          <ac:chgData name="蕭兆翔" userId="c09afb0b-60c9-45d8-81f2-4d7aa859f4bf" providerId="ADAL" clId="{4854481A-8E19-4E2D-80D3-255FC4688919}" dt="2024-09-30T14:32:50.891" v="2866" actId="478"/>
          <ac:picMkLst>
            <pc:docMk/>
            <pc:sldMk cId="640306451" sldId="366"/>
            <ac:picMk id="15" creationId="{93C0222A-D671-13BE-A32D-EDA3C1DDA4E6}"/>
          </ac:picMkLst>
        </pc:picChg>
        <pc:picChg chg="mod">
          <ac:chgData name="蕭兆翔" userId="c09afb0b-60c9-45d8-81f2-4d7aa859f4bf" providerId="ADAL" clId="{4854481A-8E19-4E2D-80D3-255FC4688919}" dt="2024-09-30T14:37:59.437" v="3076" actId="1076"/>
          <ac:picMkLst>
            <pc:docMk/>
            <pc:sldMk cId="640306451" sldId="366"/>
            <ac:picMk id="18" creationId="{6D37C52A-EEAB-06DB-5594-3722F74B4D7C}"/>
          </ac:picMkLst>
        </pc:picChg>
        <pc:picChg chg="mod">
          <ac:chgData name="蕭兆翔" userId="c09afb0b-60c9-45d8-81f2-4d7aa859f4bf" providerId="ADAL" clId="{4854481A-8E19-4E2D-80D3-255FC4688919}" dt="2024-09-30T14:36:12.575" v="3013" actId="1076"/>
          <ac:picMkLst>
            <pc:docMk/>
            <pc:sldMk cId="640306451" sldId="366"/>
            <ac:picMk id="19" creationId="{862BD546-ADFC-4C21-46BD-5BFF8D81662E}"/>
          </ac:picMkLst>
        </pc:picChg>
      </pc:sldChg>
      <pc:sldChg chg="addSp delSp modSp add mod">
        <pc:chgData name="蕭兆翔" userId="c09afb0b-60c9-45d8-81f2-4d7aa859f4bf" providerId="ADAL" clId="{4854481A-8E19-4E2D-80D3-255FC4688919}" dt="2024-09-30T15:03:08.156" v="3186" actId="1076"/>
        <pc:sldMkLst>
          <pc:docMk/>
          <pc:sldMk cId="1058709481" sldId="367"/>
        </pc:sldMkLst>
        <pc:spChg chg="del">
          <ac:chgData name="蕭兆翔" userId="c09afb0b-60c9-45d8-81f2-4d7aa859f4bf" providerId="ADAL" clId="{4854481A-8E19-4E2D-80D3-255FC4688919}" dt="2024-09-30T15:00:41.588" v="3089" actId="478"/>
          <ac:spMkLst>
            <pc:docMk/>
            <pc:sldMk cId="1058709481" sldId="367"/>
            <ac:spMk id="5" creationId="{EF4C8393-9078-6EDA-CF43-97A55D3E90EF}"/>
          </ac:spMkLst>
        </pc:spChg>
        <pc:spChg chg="del">
          <ac:chgData name="蕭兆翔" userId="c09afb0b-60c9-45d8-81f2-4d7aa859f4bf" providerId="ADAL" clId="{4854481A-8E19-4E2D-80D3-255FC4688919}" dt="2024-09-30T14:58:43.982" v="3078" actId="478"/>
          <ac:spMkLst>
            <pc:docMk/>
            <pc:sldMk cId="1058709481" sldId="367"/>
            <ac:spMk id="7" creationId="{5E8764B9-4ACC-57A4-ED33-EF9414562EB5}"/>
          </ac:spMkLst>
        </pc:spChg>
        <pc:spChg chg="del">
          <ac:chgData name="蕭兆翔" userId="c09afb0b-60c9-45d8-81f2-4d7aa859f4bf" providerId="ADAL" clId="{4854481A-8E19-4E2D-80D3-255FC4688919}" dt="2024-09-30T14:59:53.344" v="3080" actId="478"/>
          <ac:spMkLst>
            <pc:docMk/>
            <pc:sldMk cId="1058709481" sldId="367"/>
            <ac:spMk id="8" creationId="{70718C92-743A-1A53-D3B8-BE7E8548BFDA}"/>
          </ac:spMkLst>
        </pc:spChg>
        <pc:spChg chg="mod">
          <ac:chgData name="蕭兆翔" userId="c09afb0b-60c9-45d8-81f2-4d7aa859f4bf" providerId="ADAL" clId="{4854481A-8E19-4E2D-80D3-255FC4688919}" dt="2024-09-30T15:01:18.488" v="3101" actId="1076"/>
          <ac:spMkLst>
            <pc:docMk/>
            <pc:sldMk cId="1058709481" sldId="367"/>
            <ac:spMk id="9" creationId="{283BA020-6687-7840-9D9B-C112393A9430}"/>
          </ac:spMkLst>
        </pc:spChg>
        <pc:spChg chg="mod">
          <ac:chgData name="蕭兆翔" userId="c09afb0b-60c9-45d8-81f2-4d7aa859f4bf" providerId="ADAL" clId="{4854481A-8E19-4E2D-80D3-255FC4688919}" dt="2024-09-30T15:01:18.488" v="3101" actId="1076"/>
          <ac:spMkLst>
            <pc:docMk/>
            <pc:sldMk cId="1058709481" sldId="367"/>
            <ac:spMk id="10" creationId="{E5B6E3BC-86EE-F438-FCCA-A07E82702D5B}"/>
          </ac:spMkLst>
        </pc:spChg>
        <pc:spChg chg="del">
          <ac:chgData name="蕭兆翔" userId="c09afb0b-60c9-45d8-81f2-4d7aa859f4bf" providerId="ADAL" clId="{4854481A-8E19-4E2D-80D3-255FC4688919}" dt="2024-09-30T14:58:45.767" v="3079" actId="478"/>
          <ac:spMkLst>
            <pc:docMk/>
            <pc:sldMk cId="1058709481" sldId="367"/>
            <ac:spMk id="11" creationId="{679426E6-7FA9-C464-93AE-270EFA415C89}"/>
          </ac:spMkLst>
        </pc:spChg>
        <pc:spChg chg="add mod">
          <ac:chgData name="蕭兆翔" userId="c09afb0b-60c9-45d8-81f2-4d7aa859f4bf" providerId="ADAL" clId="{4854481A-8E19-4E2D-80D3-255FC4688919}" dt="2024-09-30T15:02:44.558" v="3169" actId="1076"/>
          <ac:spMkLst>
            <pc:docMk/>
            <pc:sldMk cId="1058709481" sldId="367"/>
            <ac:spMk id="13" creationId="{4F3D0FF7-9253-171B-97FE-B4BC2D6C34F5}"/>
          </ac:spMkLst>
        </pc:spChg>
        <pc:spChg chg="add mod">
          <ac:chgData name="蕭兆翔" userId="c09afb0b-60c9-45d8-81f2-4d7aa859f4bf" providerId="ADAL" clId="{4854481A-8E19-4E2D-80D3-255FC4688919}" dt="2024-09-30T15:01:45.261" v="3112" actId="1076"/>
          <ac:spMkLst>
            <pc:docMk/>
            <pc:sldMk cId="1058709481" sldId="367"/>
            <ac:spMk id="15" creationId="{D9622D39-CC40-0727-E050-78F801DB7516}"/>
          </ac:spMkLst>
        </pc:spChg>
        <pc:spChg chg="add mod">
          <ac:chgData name="蕭兆翔" userId="c09afb0b-60c9-45d8-81f2-4d7aa859f4bf" providerId="ADAL" clId="{4854481A-8E19-4E2D-80D3-255FC4688919}" dt="2024-09-30T15:02:09.779" v="3133" actId="14100"/>
          <ac:spMkLst>
            <pc:docMk/>
            <pc:sldMk cId="1058709481" sldId="367"/>
            <ac:spMk id="16" creationId="{142FC473-7D73-2F2B-D0FD-6577E82263BF}"/>
          </ac:spMkLst>
        </pc:spChg>
        <pc:spChg chg="add mod">
          <ac:chgData name="蕭兆翔" userId="c09afb0b-60c9-45d8-81f2-4d7aa859f4bf" providerId="ADAL" clId="{4854481A-8E19-4E2D-80D3-255FC4688919}" dt="2024-09-30T15:03:08.156" v="3186" actId="1076"/>
          <ac:spMkLst>
            <pc:docMk/>
            <pc:sldMk cId="1058709481" sldId="367"/>
            <ac:spMk id="17" creationId="{6673780B-4E5E-045E-A8CA-7A2150BEB222}"/>
          </ac:spMkLst>
        </pc:spChg>
        <pc:picChg chg="mod">
          <ac:chgData name="蕭兆翔" userId="c09afb0b-60c9-45d8-81f2-4d7aa859f4bf" providerId="ADAL" clId="{4854481A-8E19-4E2D-80D3-255FC4688919}" dt="2024-09-30T15:01:18.488" v="3101" actId="1076"/>
          <ac:picMkLst>
            <pc:docMk/>
            <pc:sldMk cId="1058709481" sldId="367"/>
            <ac:picMk id="6" creationId="{319FD3E6-0C54-1C23-DBE1-131831F45D82}"/>
          </ac:picMkLst>
        </pc:picChg>
        <pc:picChg chg="del mod">
          <ac:chgData name="蕭兆翔" userId="c09afb0b-60c9-45d8-81f2-4d7aa859f4bf" providerId="ADAL" clId="{4854481A-8E19-4E2D-80D3-255FC4688919}" dt="2024-09-30T15:00:50.450" v="3091" actId="478"/>
          <ac:picMkLst>
            <pc:docMk/>
            <pc:sldMk cId="1058709481" sldId="367"/>
            <ac:picMk id="18" creationId="{6D37C52A-EEAB-06DB-5594-3722F74B4D7C}"/>
          </ac:picMkLst>
        </pc:picChg>
        <pc:picChg chg="mod">
          <ac:chgData name="蕭兆翔" userId="c09afb0b-60c9-45d8-81f2-4d7aa859f4bf" providerId="ADAL" clId="{4854481A-8E19-4E2D-80D3-255FC4688919}" dt="2024-09-30T15:01:18.488" v="3101" actId="1076"/>
          <ac:picMkLst>
            <pc:docMk/>
            <pc:sldMk cId="1058709481" sldId="367"/>
            <ac:picMk id="19" creationId="{862BD546-ADFC-4C21-46BD-5BFF8D81662E}"/>
          </ac:picMkLst>
        </pc:picChg>
        <pc:picChg chg="add mod">
          <ac:chgData name="蕭兆翔" userId="c09afb0b-60c9-45d8-81f2-4d7aa859f4bf" providerId="ADAL" clId="{4854481A-8E19-4E2D-80D3-255FC4688919}" dt="2024-09-30T15:01:07.701" v="3100" actId="1076"/>
          <ac:picMkLst>
            <pc:docMk/>
            <pc:sldMk cId="1058709481" sldId="367"/>
            <ac:picMk id="3074" creationId="{87234EC6-E15B-9D75-591F-3DC4012019ED}"/>
          </ac:picMkLst>
        </pc:picChg>
      </pc:sldChg>
      <pc:sldChg chg="addSp modSp new mod">
        <pc:chgData name="蕭兆翔" userId="c09afb0b-60c9-45d8-81f2-4d7aa859f4bf" providerId="ADAL" clId="{4854481A-8E19-4E2D-80D3-255FC4688919}" dt="2024-09-30T15:49:11.086" v="3941"/>
        <pc:sldMkLst>
          <pc:docMk/>
          <pc:sldMk cId="1642871989" sldId="368"/>
        </pc:sldMkLst>
        <pc:spChg chg="add mod">
          <ac:chgData name="蕭兆翔" userId="c09afb0b-60c9-45d8-81f2-4d7aa859f4bf" providerId="ADAL" clId="{4854481A-8E19-4E2D-80D3-255FC4688919}" dt="2024-09-30T15:42:21.543" v="3939" actId="20577"/>
          <ac:spMkLst>
            <pc:docMk/>
            <pc:sldMk cId="1642871989" sldId="368"/>
            <ac:spMk id="3" creationId="{63F4261D-EBAD-67A2-44A9-9A60F67F8018}"/>
          </ac:spMkLst>
        </pc:spChg>
        <pc:picChg chg="add mod">
          <ac:chgData name="蕭兆翔" userId="c09afb0b-60c9-45d8-81f2-4d7aa859f4bf" providerId="ADAL" clId="{4854481A-8E19-4E2D-80D3-255FC4688919}" dt="2024-09-30T15:49:11.086" v="3941"/>
          <ac:picMkLst>
            <pc:docMk/>
            <pc:sldMk cId="1642871989" sldId="368"/>
            <ac:picMk id="22530" creationId="{00000000-0000-0000-0000-000000000000}"/>
          </ac:picMkLst>
        </pc:picChg>
      </pc:sldChg>
      <pc:sldChg chg="addSp modSp new mod">
        <pc:chgData name="蕭兆翔" userId="c09afb0b-60c9-45d8-81f2-4d7aa859f4bf" providerId="ADAL" clId="{4854481A-8E19-4E2D-80D3-255FC4688919}" dt="2024-09-30T15:41:14.587" v="3935" actId="20577"/>
        <pc:sldMkLst>
          <pc:docMk/>
          <pc:sldMk cId="1816095620" sldId="369"/>
        </pc:sldMkLst>
        <pc:spChg chg="add mod">
          <ac:chgData name="蕭兆翔" userId="c09afb0b-60c9-45d8-81f2-4d7aa859f4bf" providerId="ADAL" clId="{4854481A-8E19-4E2D-80D3-255FC4688919}" dt="2024-09-30T15:41:14.587" v="3935" actId="20577"/>
          <ac:spMkLst>
            <pc:docMk/>
            <pc:sldMk cId="1816095620" sldId="369"/>
            <ac:spMk id="5" creationId="{FAA917EA-EFBD-6D96-D36C-D6682200CB7E}"/>
          </ac:spMkLst>
        </pc:spChg>
        <pc:picChg chg="add mod">
          <ac:chgData name="蕭兆翔" userId="c09afb0b-60c9-45d8-81f2-4d7aa859f4bf" providerId="ADAL" clId="{4854481A-8E19-4E2D-80D3-255FC4688919}" dt="2024-09-30T15:32:08.904" v="3662" actId="1076"/>
          <ac:picMkLst>
            <pc:docMk/>
            <pc:sldMk cId="1816095620" sldId="369"/>
            <ac:picMk id="3" creationId="{E302576B-B117-9014-3272-88F9C99E056D}"/>
          </ac:picMkLst>
        </pc:picChg>
        <pc:picChg chg="add mod">
          <ac:chgData name="蕭兆翔" userId="c09afb0b-60c9-45d8-81f2-4d7aa859f4bf" providerId="ADAL" clId="{4854481A-8E19-4E2D-80D3-255FC4688919}" dt="2024-09-30T15:32:11.396" v="3663" actId="1076"/>
          <ac:picMkLst>
            <pc:docMk/>
            <pc:sldMk cId="1816095620" sldId="369"/>
            <ac:picMk id="4" creationId="{163255AC-1E6B-6F83-5B8C-961B91BF1E7C}"/>
          </ac:picMkLst>
        </pc:picChg>
      </pc:sldChg>
      <pc:sldChg chg="addSp delSp modSp new mod">
        <pc:chgData name="蕭兆翔" userId="c09afb0b-60c9-45d8-81f2-4d7aa859f4bf" providerId="ADAL" clId="{4854481A-8E19-4E2D-80D3-255FC4688919}" dt="2024-09-30T15:40:37.906" v="3923" actId="1076"/>
        <pc:sldMkLst>
          <pc:docMk/>
          <pc:sldMk cId="2988881284" sldId="370"/>
        </pc:sldMkLst>
        <pc:spChg chg="add mod">
          <ac:chgData name="蕭兆翔" userId="c09afb0b-60c9-45d8-81f2-4d7aa859f4bf" providerId="ADAL" clId="{4854481A-8E19-4E2D-80D3-255FC4688919}" dt="2024-09-30T15:40:32.217" v="3920" actId="1076"/>
          <ac:spMkLst>
            <pc:docMk/>
            <pc:sldMk cId="2988881284" sldId="370"/>
            <ac:spMk id="4" creationId="{F32803AC-3F3B-44DE-CC2A-5C72154159B8}"/>
          </ac:spMkLst>
        </pc:spChg>
        <pc:spChg chg="add mod">
          <ac:chgData name="蕭兆翔" userId="c09afb0b-60c9-45d8-81f2-4d7aa859f4bf" providerId="ADAL" clId="{4854481A-8E19-4E2D-80D3-255FC4688919}" dt="2024-09-30T15:40:32.217" v="3920" actId="1076"/>
          <ac:spMkLst>
            <pc:docMk/>
            <pc:sldMk cId="2988881284" sldId="370"/>
            <ac:spMk id="5" creationId="{224614E7-0E80-0E55-8B99-47B991F8A436}"/>
          </ac:spMkLst>
        </pc:spChg>
        <pc:spChg chg="add mod">
          <ac:chgData name="蕭兆翔" userId="c09afb0b-60c9-45d8-81f2-4d7aa859f4bf" providerId="ADAL" clId="{4854481A-8E19-4E2D-80D3-255FC4688919}" dt="2024-09-30T15:40:32.217" v="3920" actId="1076"/>
          <ac:spMkLst>
            <pc:docMk/>
            <pc:sldMk cId="2988881284" sldId="370"/>
            <ac:spMk id="6" creationId="{A5FEEE19-0BA4-7CFF-0277-523E85F11DE4}"/>
          </ac:spMkLst>
        </pc:spChg>
        <pc:spChg chg="add mod">
          <ac:chgData name="蕭兆翔" userId="c09afb0b-60c9-45d8-81f2-4d7aa859f4bf" providerId="ADAL" clId="{4854481A-8E19-4E2D-80D3-255FC4688919}" dt="2024-09-30T15:36:51.223" v="3810" actId="20577"/>
          <ac:spMkLst>
            <pc:docMk/>
            <pc:sldMk cId="2988881284" sldId="370"/>
            <ac:spMk id="7" creationId="{B5D41868-1D19-BA54-74AD-2FDF55E9BEAA}"/>
          </ac:spMkLst>
        </pc:spChg>
        <pc:spChg chg="add del mod">
          <ac:chgData name="蕭兆翔" userId="c09afb0b-60c9-45d8-81f2-4d7aa859f4bf" providerId="ADAL" clId="{4854481A-8E19-4E2D-80D3-255FC4688919}" dt="2024-09-30T15:39:43.731" v="3907" actId="21"/>
          <ac:spMkLst>
            <pc:docMk/>
            <pc:sldMk cId="2988881284" sldId="370"/>
            <ac:spMk id="8" creationId="{FFB49D28-255A-6B89-5A50-D9177E465A7F}"/>
          </ac:spMkLst>
        </pc:spChg>
        <pc:spChg chg="add mod">
          <ac:chgData name="蕭兆翔" userId="c09afb0b-60c9-45d8-81f2-4d7aa859f4bf" providerId="ADAL" clId="{4854481A-8E19-4E2D-80D3-255FC4688919}" dt="2024-09-30T15:40:37.906" v="3923" actId="1076"/>
          <ac:spMkLst>
            <pc:docMk/>
            <pc:sldMk cId="2988881284" sldId="370"/>
            <ac:spMk id="11" creationId="{04998785-5AB9-4749-FD3D-AC593C23A3C8}"/>
          </ac:spMkLst>
        </pc:spChg>
        <pc:picChg chg="add mod">
          <ac:chgData name="蕭兆翔" userId="c09afb0b-60c9-45d8-81f2-4d7aa859f4bf" providerId="ADAL" clId="{4854481A-8E19-4E2D-80D3-255FC4688919}" dt="2024-09-30T15:40:32.217" v="3920" actId="1076"/>
          <ac:picMkLst>
            <pc:docMk/>
            <pc:sldMk cId="2988881284" sldId="370"/>
            <ac:picMk id="3" creationId="{35A9A9EE-0910-10B7-721E-0C24A20232AF}"/>
          </ac:picMkLst>
        </pc:picChg>
        <pc:picChg chg="add mod">
          <ac:chgData name="蕭兆翔" userId="c09afb0b-60c9-45d8-81f2-4d7aa859f4bf" providerId="ADAL" clId="{4854481A-8E19-4E2D-80D3-255FC4688919}" dt="2024-09-30T15:40:34.176" v="3922" actId="1076"/>
          <ac:picMkLst>
            <pc:docMk/>
            <pc:sldMk cId="2988881284" sldId="370"/>
            <ac:picMk id="9" creationId="{E0429AE1-15AE-99A1-8090-3CEAF7968EA8}"/>
          </ac:picMkLst>
        </pc:picChg>
      </pc:sldChg>
      <pc:sldChg chg="addSp delSp modSp mod">
        <pc:chgData name="蕭兆翔" userId="c09afb0b-60c9-45d8-81f2-4d7aa859f4bf" providerId="ADAL" clId="{4854481A-8E19-4E2D-80D3-255FC4688919}" dt="2024-10-06T07:46:41.232" v="3950" actId="478"/>
        <pc:sldMkLst>
          <pc:docMk/>
          <pc:sldMk cId="1265154145" sldId="374"/>
        </pc:sldMkLst>
        <pc:picChg chg="add del mod">
          <ac:chgData name="蕭兆翔" userId="c09afb0b-60c9-45d8-81f2-4d7aa859f4bf" providerId="ADAL" clId="{4854481A-8E19-4E2D-80D3-255FC4688919}" dt="2024-10-06T07:46:41.232" v="3950" actId="478"/>
          <ac:picMkLst>
            <pc:docMk/>
            <pc:sldMk cId="1265154145" sldId="374"/>
            <ac:picMk id="5" creationId="{0EFA34C7-AEEC-390C-1A52-5D3FF149862F}"/>
          </ac:picMkLst>
        </pc:picChg>
      </pc:sldChg>
      <pc:sldChg chg="addSp delSp modSp mod">
        <pc:chgData name="蕭兆翔" userId="c09afb0b-60c9-45d8-81f2-4d7aa859f4bf" providerId="ADAL" clId="{4854481A-8E19-4E2D-80D3-255FC4688919}" dt="2024-10-06T13:59:52.463" v="5886" actId="20577"/>
        <pc:sldMkLst>
          <pc:docMk/>
          <pc:sldMk cId="2273897021" sldId="380"/>
        </pc:sldMkLst>
        <pc:spChg chg="mod">
          <ac:chgData name="蕭兆翔" userId="c09afb0b-60c9-45d8-81f2-4d7aa859f4bf" providerId="ADAL" clId="{4854481A-8E19-4E2D-80D3-255FC4688919}" dt="2024-10-06T11:55:32.432" v="5071"/>
          <ac:spMkLst>
            <pc:docMk/>
            <pc:sldMk cId="2273897021" sldId="380"/>
            <ac:spMk id="3" creationId="{63F4261D-EBAD-67A2-44A9-9A60F67F8018}"/>
          </ac:spMkLst>
        </pc:spChg>
        <pc:spChg chg="mod">
          <ac:chgData name="蕭兆翔" userId="c09afb0b-60c9-45d8-81f2-4d7aa859f4bf" providerId="ADAL" clId="{4854481A-8E19-4E2D-80D3-255FC4688919}" dt="2024-10-06T11:55:16.942" v="5066" actId="207"/>
          <ac:spMkLst>
            <pc:docMk/>
            <pc:sldMk cId="2273897021" sldId="380"/>
            <ac:spMk id="8" creationId="{07D16096-E740-28FF-1D78-336DCD20E195}"/>
          </ac:spMkLst>
        </pc:spChg>
        <pc:spChg chg="del mod topLvl">
          <ac:chgData name="蕭兆翔" userId="c09afb0b-60c9-45d8-81f2-4d7aa859f4bf" providerId="ADAL" clId="{4854481A-8E19-4E2D-80D3-255FC4688919}" dt="2024-10-06T09:10:32.383" v="4530" actId="478"/>
          <ac:spMkLst>
            <pc:docMk/>
            <pc:sldMk cId="2273897021" sldId="380"/>
            <ac:spMk id="10" creationId="{1653AE02-0E29-1397-AAF8-07D3BAE763B9}"/>
          </ac:spMkLst>
        </pc:spChg>
        <pc:spChg chg="del mod topLvl">
          <ac:chgData name="蕭兆翔" userId="c09afb0b-60c9-45d8-81f2-4d7aa859f4bf" providerId="ADAL" clId="{4854481A-8E19-4E2D-80D3-255FC4688919}" dt="2024-10-06T09:10:32.383" v="4530" actId="478"/>
          <ac:spMkLst>
            <pc:docMk/>
            <pc:sldMk cId="2273897021" sldId="380"/>
            <ac:spMk id="11" creationId="{1845EEB6-79D6-A735-2797-CBE9FA87702C}"/>
          </ac:spMkLst>
        </pc:spChg>
        <pc:spChg chg="del mod topLvl">
          <ac:chgData name="蕭兆翔" userId="c09afb0b-60c9-45d8-81f2-4d7aa859f4bf" providerId="ADAL" clId="{4854481A-8E19-4E2D-80D3-255FC4688919}" dt="2024-10-06T09:10:32.383" v="4530" actId="478"/>
          <ac:spMkLst>
            <pc:docMk/>
            <pc:sldMk cId="2273897021" sldId="380"/>
            <ac:spMk id="12" creationId="{CF606B9C-08D7-9E8B-80D9-F0EAA7F78CE3}"/>
          </ac:spMkLst>
        </pc:spChg>
        <pc:spChg chg="del mod topLvl">
          <ac:chgData name="蕭兆翔" userId="c09afb0b-60c9-45d8-81f2-4d7aa859f4bf" providerId="ADAL" clId="{4854481A-8E19-4E2D-80D3-255FC4688919}" dt="2024-10-06T09:10:32.383" v="4530" actId="478"/>
          <ac:spMkLst>
            <pc:docMk/>
            <pc:sldMk cId="2273897021" sldId="380"/>
            <ac:spMk id="13" creationId="{088FC509-749E-E759-286D-284FD7ABCCB5}"/>
          </ac:spMkLst>
        </pc:spChg>
        <pc:spChg chg="del mod topLvl">
          <ac:chgData name="蕭兆翔" userId="c09afb0b-60c9-45d8-81f2-4d7aa859f4bf" providerId="ADAL" clId="{4854481A-8E19-4E2D-80D3-255FC4688919}" dt="2024-10-06T09:10:32.383" v="4530" actId="478"/>
          <ac:spMkLst>
            <pc:docMk/>
            <pc:sldMk cId="2273897021" sldId="380"/>
            <ac:spMk id="14" creationId="{7306B880-2FF7-8B99-2F3D-594F057E3859}"/>
          </ac:spMkLst>
        </pc:spChg>
        <pc:spChg chg="del mod topLvl">
          <ac:chgData name="蕭兆翔" userId="c09afb0b-60c9-45d8-81f2-4d7aa859f4bf" providerId="ADAL" clId="{4854481A-8E19-4E2D-80D3-255FC4688919}" dt="2024-10-06T09:10:32.383" v="4530" actId="478"/>
          <ac:spMkLst>
            <pc:docMk/>
            <pc:sldMk cId="2273897021" sldId="380"/>
            <ac:spMk id="15" creationId="{5225E7FF-E945-C615-28EB-7771A10B2001}"/>
          </ac:spMkLst>
        </pc:spChg>
        <pc:spChg chg="del mod topLvl">
          <ac:chgData name="蕭兆翔" userId="c09afb0b-60c9-45d8-81f2-4d7aa859f4bf" providerId="ADAL" clId="{4854481A-8E19-4E2D-80D3-255FC4688919}" dt="2024-10-06T09:10:33.801" v="4531" actId="478"/>
          <ac:spMkLst>
            <pc:docMk/>
            <pc:sldMk cId="2273897021" sldId="380"/>
            <ac:spMk id="22" creationId="{ACC9D118-6650-AFF3-C791-34A20DF4175C}"/>
          </ac:spMkLst>
        </pc:spChg>
        <pc:spChg chg="del mod topLvl">
          <ac:chgData name="蕭兆翔" userId="c09afb0b-60c9-45d8-81f2-4d7aa859f4bf" providerId="ADAL" clId="{4854481A-8E19-4E2D-80D3-255FC4688919}" dt="2024-10-06T09:11:02.429" v="4546" actId="478"/>
          <ac:spMkLst>
            <pc:docMk/>
            <pc:sldMk cId="2273897021" sldId="380"/>
            <ac:spMk id="23" creationId="{726DACBD-0E24-5C69-A162-AA6EE14283E7}"/>
          </ac:spMkLst>
        </pc:spChg>
        <pc:spChg chg="del mod topLvl">
          <ac:chgData name="蕭兆翔" userId="c09afb0b-60c9-45d8-81f2-4d7aa859f4bf" providerId="ADAL" clId="{4854481A-8E19-4E2D-80D3-255FC4688919}" dt="2024-10-06T09:11:02.429" v="4546" actId="478"/>
          <ac:spMkLst>
            <pc:docMk/>
            <pc:sldMk cId="2273897021" sldId="380"/>
            <ac:spMk id="24" creationId="{5437565B-1003-E0FA-48EC-4E62ADA52A52}"/>
          </ac:spMkLst>
        </pc:spChg>
        <pc:spChg chg="del mod topLvl">
          <ac:chgData name="蕭兆翔" userId="c09afb0b-60c9-45d8-81f2-4d7aa859f4bf" providerId="ADAL" clId="{4854481A-8E19-4E2D-80D3-255FC4688919}" dt="2024-10-06T09:11:02.429" v="4546" actId="478"/>
          <ac:spMkLst>
            <pc:docMk/>
            <pc:sldMk cId="2273897021" sldId="380"/>
            <ac:spMk id="25" creationId="{2CD63F66-227E-560B-4C1C-B2E1476E2F82}"/>
          </ac:spMkLst>
        </pc:spChg>
        <pc:spChg chg="del mod topLvl">
          <ac:chgData name="蕭兆翔" userId="c09afb0b-60c9-45d8-81f2-4d7aa859f4bf" providerId="ADAL" clId="{4854481A-8E19-4E2D-80D3-255FC4688919}" dt="2024-10-06T09:11:02.429" v="4546" actId="478"/>
          <ac:spMkLst>
            <pc:docMk/>
            <pc:sldMk cId="2273897021" sldId="380"/>
            <ac:spMk id="26" creationId="{4048FE1C-5CB8-DCF9-D9D9-FC31194F1A7B}"/>
          </ac:spMkLst>
        </pc:spChg>
        <pc:spChg chg="del mod topLvl">
          <ac:chgData name="蕭兆翔" userId="c09afb0b-60c9-45d8-81f2-4d7aa859f4bf" providerId="ADAL" clId="{4854481A-8E19-4E2D-80D3-255FC4688919}" dt="2024-10-06T09:11:02.429" v="4546" actId="478"/>
          <ac:spMkLst>
            <pc:docMk/>
            <pc:sldMk cId="2273897021" sldId="380"/>
            <ac:spMk id="27" creationId="{18B7FA9D-440B-1734-2807-B10472CAEE14}"/>
          </ac:spMkLst>
        </pc:spChg>
        <pc:spChg chg="del mod topLvl">
          <ac:chgData name="蕭兆翔" userId="c09afb0b-60c9-45d8-81f2-4d7aa859f4bf" providerId="ADAL" clId="{4854481A-8E19-4E2D-80D3-255FC4688919}" dt="2024-10-06T09:11:02.429" v="4546" actId="478"/>
          <ac:spMkLst>
            <pc:docMk/>
            <pc:sldMk cId="2273897021" sldId="380"/>
            <ac:spMk id="28" creationId="{14A1A21C-BD85-B464-B5E7-A3F93B4630A6}"/>
          </ac:spMkLst>
        </pc:spChg>
        <pc:spChg chg="mod topLvl">
          <ac:chgData name="蕭兆翔" userId="c09afb0b-60c9-45d8-81f2-4d7aa859f4bf" providerId="ADAL" clId="{4854481A-8E19-4E2D-80D3-255FC4688919}" dt="2024-10-06T13:59:52.463" v="5886" actId="20577"/>
          <ac:spMkLst>
            <pc:docMk/>
            <pc:sldMk cId="2273897021" sldId="380"/>
            <ac:spMk id="29" creationId="{11B5FED9-751A-E7ED-19AA-220318E3DA57}"/>
          </ac:spMkLst>
        </pc:spChg>
        <pc:spChg chg="add mod">
          <ac:chgData name="蕭兆翔" userId="c09afb0b-60c9-45d8-81f2-4d7aa859f4bf" providerId="ADAL" clId="{4854481A-8E19-4E2D-80D3-255FC4688919}" dt="2024-10-06T11:53:37.063" v="5055" actId="1076"/>
          <ac:spMkLst>
            <pc:docMk/>
            <pc:sldMk cId="2273897021" sldId="380"/>
            <ac:spMk id="33" creationId="{06041E48-F106-6F2C-5FAE-179F6A1D6E2A}"/>
          </ac:spMkLst>
        </pc:spChg>
        <pc:spChg chg="add del mod">
          <ac:chgData name="蕭兆翔" userId="c09afb0b-60c9-45d8-81f2-4d7aa859f4bf" providerId="ADAL" clId="{4854481A-8E19-4E2D-80D3-255FC4688919}" dt="2024-10-06T09:20:53.658" v="4658" actId="478"/>
          <ac:spMkLst>
            <pc:docMk/>
            <pc:sldMk cId="2273897021" sldId="380"/>
            <ac:spMk id="35" creationId="{F812FCF8-FA11-4D98-DC52-E3529C7F5754}"/>
          </ac:spMkLst>
        </pc:spChg>
        <pc:spChg chg="add mod">
          <ac:chgData name="蕭兆翔" userId="c09afb0b-60c9-45d8-81f2-4d7aa859f4bf" providerId="ADAL" clId="{4854481A-8E19-4E2D-80D3-255FC4688919}" dt="2024-10-06T13:59:48.529" v="5884" actId="20577"/>
          <ac:spMkLst>
            <pc:docMk/>
            <pc:sldMk cId="2273897021" sldId="380"/>
            <ac:spMk id="57" creationId="{F1C6FD4F-F5C4-60CF-7777-6CEB837531E6}"/>
          </ac:spMkLst>
        </pc:spChg>
        <pc:spChg chg="del mod topLvl">
          <ac:chgData name="蕭兆翔" userId="c09afb0b-60c9-45d8-81f2-4d7aa859f4bf" providerId="ADAL" clId="{4854481A-8E19-4E2D-80D3-255FC4688919}" dt="2024-10-06T09:31:46.132" v="4817" actId="478"/>
          <ac:spMkLst>
            <pc:docMk/>
            <pc:sldMk cId="2273897021" sldId="380"/>
            <ac:spMk id="59" creationId="{1D421B6B-72BF-79B4-6162-A082CD117442}"/>
          </ac:spMkLst>
        </pc:spChg>
        <pc:spChg chg="mod topLvl">
          <ac:chgData name="蕭兆翔" userId="c09afb0b-60c9-45d8-81f2-4d7aa859f4bf" providerId="ADAL" clId="{4854481A-8E19-4E2D-80D3-255FC4688919}" dt="2024-10-06T12:54:40.424" v="5132" actId="207"/>
          <ac:spMkLst>
            <pc:docMk/>
            <pc:sldMk cId="2273897021" sldId="380"/>
            <ac:spMk id="60" creationId="{8B69A067-13AE-C667-8FDE-4A5936DBE0DF}"/>
          </ac:spMkLst>
        </pc:spChg>
        <pc:spChg chg="add mod">
          <ac:chgData name="蕭兆翔" userId="c09afb0b-60c9-45d8-81f2-4d7aa859f4bf" providerId="ADAL" clId="{4854481A-8E19-4E2D-80D3-255FC4688919}" dt="2024-10-06T11:53:37.063" v="5055" actId="1076"/>
          <ac:spMkLst>
            <pc:docMk/>
            <pc:sldMk cId="2273897021" sldId="380"/>
            <ac:spMk id="62" creationId="{9323F0F0-6674-6807-9C38-67BFA11BBEC1}"/>
          </ac:spMkLst>
        </pc:spChg>
        <pc:grpChg chg="add del mod">
          <ac:chgData name="蕭兆翔" userId="c09afb0b-60c9-45d8-81f2-4d7aa859f4bf" providerId="ADAL" clId="{4854481A-8E19-4E2D-80D3-255FC4688919}" dt="2024-10-06T09:10:23.251" v="4527" actId="165"/>
          <ac:grpSpMkLst>
            <pc:docMk/>
            <pc:sldMk cId="2273897021" sldId="380"/>
            <ac:grpSpMk id="5" creationId="{063B5863-C0CE-C28A-5E97-C274811E087D}"/>
          </ac:grpSpMkLst>
        </pc:grpChg>
        <pc:grpChg chg="add del mod">
          <ac:chgData name="蕭兆翔" userId="c09afb0b-60c9-45d8-81f2-4d7aa859f4bf" providerId="ADAL" clId="{4854481A-8E19-4E2D-80D3-255FC4688919}" dt="2024-10-06T09:31:45.006" v="4816" actId="165"/>
          <ac:grpSpMkLst>
            <pc:docMk/>
            <pc:sldMk cId="2273897021" sldId="380"/>
            <ac:grpSpMk id="58" creationId="{83511894-5825-7DC9-2F08-9E8E312CF9DD}"/>
          </ac:grpSpMkLst>
        </pc:grpChg>
        <pc:picChg chg="add del mod">
          <ac:chgData name="蕭兆翔" userId="c09afb0b-60c9-45d8-81f2-4d7aa859f4bf" providerId="ADAL" clId="{4854481A-8E19-4E2D-80D3-255FC4688919}" dt="2024-10-06T09:09:35.603" v="4518" actId="478"/>
          <ac:picMkLst>
            <pc:docMk/>
            <pc:sldMk cId="2273897021" sldId="380"/>
            <ac:picMk id="4" creationId="{BCFF8542-27B1-43AD-DC0F-CFDE4CAE2FF0}"/>
          </ac:picMkLst>
        </pc:picChg>
        <pc:cxnChg chg="del mod topLvl">
          <ac:chgData name="蕭兆翔" userId="c09afb0b-60c9-45d8-81f2-4d7aa859f4bf" providerId="ADAL" clId="{4854481A-8E19-4E2D-80D3-255FC4688919}" dt="2024-10-06T09:10:32.383" v="4530" actId="478"/>
          <ac:cxnSpMkLst>
            <pc:docMk/>
            <pc:sldMk cId="2273897021" sldId="380"/>
            <ac:cxnSpMk id="6" creationId="{9808FC34-8ACE-F589-82E1-AB6BB4CBCE00}"/>
          </ac:cxnSpMkLst>
        </pc:cxnChg>
        <pc:cxnChg chg="mod topLvl">
          <ac:chgData name="蕭兆翔" userId="c09afb0b-60c9-45d8-81f2-4d7aa859f4bf" providerId="ADAL" clId="{4854481A-8E19-4E2D-80D3-255FC4688919}" dt="2024-10-06T11:53:37.063" v="5055" actId="1076"/>
          <ac:cxnSpMkLst>
            <pc:docMk/>
            <pc:sldMk cId="2273897021" sldId="380"/>
            <ac:cxnSpMk id="7" creationId="{345FAD2E-3674-6452-B052-D423B4B3FF91}"/>
          </ac:cxnSpMkLst>
        </pc:cxnChg>
        <pc:cxnChg chg="mod topLvl">
          <ac:chgData name="蕭兆翔" userId="c09afb0b-60c9-45d8-81f2-4d7aa859f4bf" providerId="ADAL" clId="{4854481A-8E19-4E2D-80D3-255FC4688919}" dt="2024-10-06T11:53:37.063" v="5055" actId="1076"/>
          <ac:cxnSpMkLst>
            <pc:docMk/>
            <pc:sldMk cId="2273897021" sldId="380"/>
            <ac:cxnSpMk id="9" creationId="{2006FEFD-DC79-8F19-BBEF-6E36D868A571}"/>
          </ac:cxnSpMkLst>
        </pc:cxnChg>
        <pc:cxnChg chg="mod topLvl">
          <ac:chgData name="蕭兆翔" userId="c09afb0b-60c9-45d8-81f2-4d7aa859f4bf" providerId="ADAL" clId="{4854481A-8E19-4E2D-80D3-255FC4688919}" dt="2024-10-06T11:53:37.063" v="5055" actId="1076"/>
          <ac:cxnSpMkLst>
            <pc:docMk/>
            <pc:sldMk cId="2273897021" sldId="380"/>
            <ac:cxnSpMk id="16" creationId="{43833CF6-45A3-5CE2-001E-C907270AEFF6}"/>
          </ac:cxnSpMkLst>
        </pc:cxnChg>
        <pc:cxnChg chg="mod topLvl">
          <ac:chgData name="蕭兆翔" userId="c09afb0b-60c9-45d8-81f2-4d7aa859f4bf" providerId="ADAL" clId="{4854481A-8E19-4E2D-80D3-255FC4688919}" dt="2024-10-06T11:53:37.063" v="5055" actId="1076"/>
          <ac:cxnSpMkLst>
            <pc:docMk/>
            <pc:sldMk cId="2273897021" sldId="380"/>
            <ac:cxnSpMk id="17" creationId="{36F0CD6E-9621-2C83-6744-35EBEFE45FE4}"/>
          </ac:cxnSpMkLst>
        </pc:cxnChg>
        <pc:cxnChg chg="mod topLvl">
          <ac:chgData name="蕭兆翔" userId="c09afb0b-60c9-45d8-81f2-4d7aa859f4bf" providerId="ADAL" clId="{4854481A-8E19-4E2D-80D3-255FC4688919}" dt="2024-10-06T11:53:37.063" v="5055" actId="1076"/>
          <ac:cxnSpMkLst>
            <pc:docMk/>
            <pc:sldMk cId="2273897021" sldId="380"/>
            <ac:cxnSpMk id="18" creationId="{C2613766-0E34-37E3-894D-F4168B11780B}"/>
          </ac:cxnSpMkLst>
        </pc:cxnChg>
        <pc:cxnChg chg="mod topLvl">
          <ac:chgData name="蕭兆翔" userId="c09afb0b-60c9-45d8-81f2-4d7aa859f4bf" providerId="ADAL" clId="{4854481A-8E19-4E2D-80D3-255FC4688919}" dt="2024-10-06T11:53:37.063" v="5055" actId="1076"/>
          <ac:cxnSpMkLst>
            <pc:docMk/>
            <pc:sldMk cId="2273897021" sldId="380"/>
            <ac:cxnSpMk id="19" creationId="{06BF3739-9081-C65A-11FA-D7C7C2D8B498}"/>
          </ac:cxnSpMkLst>
        </pc:cxnChg>
        <pc:cxnChg chg="mod topLvl">
          <ac:chgData name="蕭兆翔" userId="c09afb0b-60c9-45d8-81f2-4d7aa859f4bf" providerId="ADAL" clId="{4854481A-8E19-4E2D-80D3-255FC4688919}" dt="2024-10-06T11:53:37.063" v="5055" actId="1076"/>
          <ac:cxnSpMkLst>
            <pc:docMk/>
            <pc:sldMk cId="2273897021" sldId="380"/>
            <ac:cxnSpMk id="20" creationId="{8BE623A7-DABA-E062-C449-E73A41261587}"/>
          </ac:cxnSpMkLst>
        </pc:cxnChg>
        <pc:cxnChg chg="mod topLvl">
          <ac:chgData name="蕭兆翔" userId="c09afb0b-60c9-45d8-81f2-4d7aa859f4bf" providerId="ADAL" clId="{4854481A-8E19-4E2D-80D3-255FC4688919}" dt="2024-10-06T11:53:37.063" v="5055" actId="1076"/>
          <ac:cxnSpMkLst>
            <pc:docMk/>
            <pc:sldMk cId="2273897021" sldId="380"/>
            <ac:cxnSpMk id="21" creationId="{6EAFFF73-7F3A-DB5E-6177-60FC4B426D32}"/>
          </ac:cxnSpMkLst>
        </pc:cxnChg>
        <pc:cxnChg chg="add mod">
          <ac:chgData name="蕭兆翔" userId="c09afb0b-60c9-45d8-81f2-4d7aa859f4bf" providerId="ADAL" clId="{4854481A-8E19-4E2D-80D3-255FC4688919}" dt="2024-10-06T11:53:37.063" v="5055" actId="1076"/>
          <ac:cxnSpMkLst>
            <pc:docMk/>
            <pc:sldMk cId="2273897021" sldId="380"/>
            <ac:cxnSpMk id="30" creationId="{D1BE6208-B1EA-A50A-142F-B5A43C4D216F}"/>
          </ac:cxnSpMkLst>
        </pc:cxnChg>
        <pc:cxnChg chg="add mod">
          <ac:chgData name="蕭兆翔" userId="c09afb0b-60c9-45d8-81f2-4d7aa859f4bf" providerId="ADAL" clId="{4854481A-8E19-4E2D-80D3-255FC4688919}" dt="2024-10-06T11:53:37.063" v="5055" actId="1076"/>
          <ac:cxnSpMkLst>
            <pc:docMk/>
            <pc:sldMk cId="2273897021" sldId="380"/>
            <ac:cxnSpMk id="31" creationId="{D3F96F80-0F69-1CD0-6BB9-71EBF8FAE4C8}"/>
          </ac:cxnSpMkLst>
        </pc:cxnChg>
        <pc:cxnChg chg="add del mod">
          <ac:chgData name="蕭兆翔" userId="c09afb0b-60c9-45d8-81f2-4d7aa859f4bf" providerId="ADAL" clId="{4854481A-8E19-4E2D-80D3-255FC4688919}" dt="2024-10-06T09:20:45.243" v="4655" actId="478"/>
          <ac:cxnSpMkLst>
            <pc:docMk/>
            <pc:sldMk cId="2273897021" sldId="380"/>
            <ac:cxnSpMk id="37" creationId="{54699FEC-72C8-3439-F35C-07B55B96E922}"/>
          </ac:cxnSpMkLst>
        </pc:cxnChg>
        <pc:cxnChg chg="add del mod">
          <ac:chgData name="蕭兆翔" userId="c09afb0b-60c9-45d8-81f2-4d7aa859f4bf" providerId="ADAL" clId="{4854481A-8E19-4E2D-80D3-255FC4688919}" dt="2024-10-06T09:20:45.762" v="4656" actId="478"/>
          <ac:cxnSpMkLst>
            <pc:docMk/>
            <pc:sldMk cId="2273897021" sldId="380"/>
            <ac:cxnSpMk id="38" creationId="{7B0DA848-1E56-2CAC-CE8E-C7681E97372A}"/>
          </ac:cxnSpMkLst>
        </pc:cxnChg>
        <pc:cxnChg chg="add del mod">
          <ac:chgData name="蕭兆翔" userId="c09afb0b-60c9-45d8-81f2-4d7aa859f4bf" providerId="ADAL" clId="{4854481A-8E19-4E2D-80D3-255FC4688919}" dt="2024-10-06T09:20:46.566" v="4657" actId="478"/>
          <ac:cxnSpMkLst>
            <pc:docMk/>
            <pc:sldMk cId="2273897021" sldId="380"/>
            <ac:cxnSpMk id="39" creationId="{18F3730D-D372-6436-99B8-716E158173B1}"/>
          </ac:cxnSpMkLst>
        </pc:cxnChg>
      </pc:sldChg>
      <pc:sldChg chg="addSp delSp modSp add mod">
        <pc:chgData name="蕭兆翔" userId="c09afb0b-60c9-45d8-81f2-4d7aa859f4bf" providerId="ADAL" clId="{4854481A-8E19-4E2D-80D3-255FC4688919}" dt="2024-10-06T09:05:18.593" v="4513" actId="207"/>
        <pc:sldMkLst>
          <pc:docMk/>
          <pc:sldMk cId="3691802625" sldId="381"/>
        </pc:sldMkLst>
        <pc:spChg chg="mod">
          <ac:chgData name="蕭兆翔" userId="c09afb0b-60c9-45d8-81f2-4d7aa859f4bf" providerId="ADAL" clId="{4854481A-8E19-4E2D-80D3-255FC4688919}" dt="2024-10-06T08:54:01.171" v="4313" actId="1076"/>
          <ac:spMkLst>
            <pc:docMk/>
            <pc:sldMk cId="3691802625" sldId="381"/>
            <ac:spMk id="2" creationId="{AB8DF411-C442-B3E9-A1CB-A4CAF1581E7A}"/>
          </ac:spMkLst>
        </pc:spChg>
        <pc:spChg chg="mod">
          <ac:chgData name="蕭兆翔" userId="c09afb0b-60c9-45d8-81f2-4d7aa859f4bf" providerId="ADAL" clId="{4854481A-8E19-4E2D-80D3-255FC4688919}" dt="2024-10-06T08:38:50.756" v="3989" actId="20577"/>
          <ac:spMkLst>
            <pc:docMk/>
            <pc:sldMk cId="3691802625" sldId="381"/>
            <ac:spMk id="3" creationId="{63F4261D-EBAD-67A2-44A9-9A60F67F8018}"/>
          </ac:spMkLst>
        </pc:spChg>
        <pc:spChg chg="add mod">
          <ac:chgData name="蕭兆翔" userId="c09afb0b-60c9-45d8-81f2-4d7aa859f4bf" providerId="ADAL" clId="{4854481A-8E19-4E2D-80D3-255FC4688919}" dt="2024-10-06T09:05:13.973" v="4512" actId="207"/>
          <ac:spMkLst>
            <pc:docMk/>
            <pc:sldMk cId="3691802625" sldId="381"/>
            <ac:spMk id="4" creationId="{F56BAD38-545A-276E-111A-2FA47729DC8F}"/>
          </ac:spMkLst>
        </pc:spChg>
        <pc:spChg chg="mod">
          <ac:chgData name="蕭兆翔" userId="c09afb0b-60c9-45d8-81f2-4d7aa859f4bf" providerId="ADAL" clId="{4854481A-8E19-4E2D-80D3-255FC4688919}" dt="2024-10-06T08:45:40.687" v="4176" actId="1076"/>
          <ac:spMkLst>
            <pc:docMk/>
            <pc:sldMk cId="3691802625" sldId="381"/>
            <ac:spMk id="5" creationId="{285F1F6A-A6B9-1DDE-5F10-4D672A577213}"/>
          </ac:spMkLst>
        </pc:spChg>
        <pc:spChg chg="add mod">
          <ac:chgData name="蕭兆翔" userId="c09afb0b-60c9-45d8-81f2-4d7aa859f4bf" providerId="ADAL" clId="{4854481A-8E19-4E2D-80D3-255FC4688919}" dt="2024-10-06T08:45:40.687" v="4176" actId="1076"/>
          <ac:spMkLst>
            <pc:docMk/>
            <pc:sldMk cId="3691802625" sldId="381"/>
            <ac:spMk id="8" creationId="{CE93805C-2FC3-6B2F-79DC-A6C88202FE85}"/>
          </ac:spMkLst>
        </pc:spChg>
        <pc:spChg chg="del mod">
          <ac:chgData name="蕭兆翔" userId="c09afb0b-60c9-45d8-81f2-4d7aa859f4bf" providerId="ADAL" clId="{4854481A-8E19-4E2D-80D3-255FC4688919}" dt="2024-10-06T08:39:17.290" v="4003" actId="478"/>
          <ac:spMkLst>
            <pc:docMk/>
            <pc:sldMk cId="3691802625" sldId="381"/>
            <ac:spMk id="9" creationId="{5F6DEA20-45AC-E8A0-6824-4D1EB1872A25}"/>
          </ac:spMkLst>
        </pc:spChg>
        <pc:spChg chg="add mod">
          <ac:chgData name="蕭兆翔" userId="c09afb0b-60c9-45d8-81f2-4d7aa859f4bf" providerId="ADAL" clId="{4854481A-8E19-4E2D-80D3-255FC4688919}" dt="2024-10-06T08:45:40.687" v="4176" actId="1076"/>
          <ac:spMkLst>
            <pc:docMk/>
            <pc:sldMk cId="3691802625" sldId="381"/>
            <ac:spMk id="10" creationId="{51E78407-16E4-12F0-33C7-32CEB85D795D}"/>
          </ac:spMkLst>
        </pc:spChg>
        <pc:spChg chg="add mod">
          <ac:chgData name="蕭兆翔" userId="c09afb0b-60c9-45d8-81f2-4d7aa859f4bf" providerId="ADAL" clId="{4854481A-8E19-4E2D-80D3-255FC4688919}" dt="2024-10-06T08:45:40.687" v="4176" actId="1076"/>
          <ac:spMkLst>
            <pc:docMk/>
            <pc:sldMk cId="3691802625" sldId="381"/>
            <ac:spMk id="11" creationId="{37111EA5-3604-E8A3-1D14-71BC28EE8BDF}"/>
          </ac:spMkLst>
        </pc:spChg>
        <pc:spChg chg="add del mod">
          <ac:chgData name="蕭兆翔" userId="c09afb0b-60c9-45d8-81f2-4d7aa859f4bf" providerId="ADAL" clId="{4854481A-8E19-4E2D-80D3-255FC4688919}" dt="2024-10-06T08:47:14.417" v="4180" actId="478"/>
          <ac:spMkLst>
            <pc:docMk/>
            <pc:sldMk cId="3691802625" sldId="381"/>
            <ac:spMk id="12" creationId="{BAB862E4-5C3F-64EE-EF8C-63B8EB5D04CD}"/>
          </ac:spMkLst>
        </pc:spChg>
        <pc:spChg chg="mod">
          <ac:chgData name="蕭兆翔" userId="c09afb0b-60c9-45d8-81f2-4d7aa859f4bf" providerId="ADAL" clId="{4854481A-8E19-4E2D-80D3-255FC4688919}" dt="2024-10-06T08:49:32.916" v="4206" actId="164"/>
          <ac:spMkLst>
            <pc:docMk/>
            <pc:sldMk cId="3691802625" sldId="381"/>
            <ac:spMk id="15" creationId="{AAB6613C-C02E-F049-4F0E-A85AE5E4E22B}"/>
          </ac:spMkLst>
        </pc:spChg>
        <pc:spChg chg="add mod ord">
          <ac:chgData name="蕭兆翔" userId="c09afb0b-60c9-45d8-81f2-4d7aa859f4bf" providerId="ADAL" clId="{4854481A-8E19-4E2D-80D3-255FC4688919}" dt="2024-10-06T08:49:32.916" v="4206" actId="164"/>
          <ac:spMkLst>
            <pc:docMk/>
            <pc:sldMk cId="3691802625" sldId="381"/>
            <ac:spMk id="17" creationId="{83A09ABE-2C3D-2C74-6ED0-98DE870ABE9B}"/>
          </ac:spMkLst>
        </pc:spChg>
        <pc:spChg chg="mod">
          <ac:chgData name="蕭兆翔" userId="c09afb0b-60c9-45d8-81f2-4d7aa859f4bf" providerId="ADAL" clId="{4854481A-8E19-4E2D-80D3-255FC4688919}" dt="2024-10-06T08:39:14.314" v="4002" actId="1076"/>
          <ac:spMkLst>
            <pc:docMk/>
            <pc:sldMk cId="3691802625" sldId="381"/>
            <ac:spMk id="18" creationId="{7CE7ECFE-1785-57D8-E6B8-859D324F5DAC}"/>
          </ac:spMkLst>
        </pc:spChg>
        <pc:spChg chg="mod">
          <ac:chgData name="蕭兆翔" userId="c09afb0b-60c9-45d8-81f2-4d7aa859f4bf" providerId="ADAL" clId="{4854481A-8E19-4E2D-80D3-255FC4688919}" dt="2024-10-06T08:39:14.314" v="4002" actId="1076"/>
          <ac:spMkLst>
            <pc:docMk/>
            <pc:sldMk cId="3691802625" sldId="381"/>
            <ac:spMk id="19" creationId="{10C15877-6352-EC13-740D-5E0FEC56D84A}"/>
          </ac:spMkLst>
        </pc:spChg>
        <pc:spChg chg="mod">
          <ac:chgData name="蕭兆翔" userId="c09afb0b-60c9-45d8-81f2-4d7aa859f4bf" providerId="ADAL" clId="{4854481A-8E19-4E2D-80D3-255FC4688919}" dt="2024-10-06T08:39:14.314" v="4002" actId="1076"/>
          <ac:spMkLst>
            <pc:docMk/>
            <pc:sldMk cId="3691802625" sldId="381"/>
            <ac:spMk id="20" creationId="{44F5A0DA-BF13-4EC7-B356-846065E7C913}"/>
          </ac:spMkLst>
        </pc:spChg>
        <pc:spChg chg="mod">
          <ac:chgData name="蕭兆翔" userId="c09afb0b-60c9-45d8-81f2-4d7aa859f4bf" providerId="ADAL" clId="{4854481A-8E19-4E2D-80D3-255FC4688919}" dt="2024-10-06T08:39:14.314" v="4002" actId="1076"/>
          <ac:spMkLst>
            <pc:docMk/>
            <pc:sldMk cId="3691802625" sldId="381"/>
            <ac:spMk id="21" creationId="{9BB7709A-266C-A065-BAC9-E27E5758BDDC}"/>
          </ac:spMkLst>
        </pc:spChg>
        <pc:spChg chg="mod">
          <ac:chgData name="蕭兆翔" userId="c09afb0b-60c9-45d8-81f2-4d7aa859f4bf" providerId="ADAL" clId="{4854481A-8E19-4E2D-80D3-255FC4688919}" dt="2024-10-06T08:39:14.314" v="4002" actId="1076"/>
          <ac:spMkLst>
            <pc:docMk/>
            <pc:sldMk cId="3691802625" sldId="381"/>
            <ac:spMk id="22" creationId="{9ACDA07E-F89E-B168-AD9C-36D062466503}"/>
          </ac:spMkLst>
        </pc:spChg>
        <pc:spChg chg="mod">
          <ac:chgData name="蕭兆翔" userId="c09afb0b-60c9-45d8-81f2-4d7aa859f4bf" providerId="ADAL" clId="{4854481A-8E19-4E2D-80D3-255FC4688919}" dt="2024-10-06T08:39:14.314" v="4002" actId="1076"/>
          <ac:spMkLst>
            <pc:docMk/>
            <pc:sldMk cId="3691802625" sldId="381"/>
            <ac:spMk id="23" creationId="{A66AD710-147A-1B92-A670-5B3DBE5B5F59}"/>
          </ac:spMkLst>
        </pc:spChg>
        <pc:spChg chg="del">
          <ac:chgData name="蕭兆翔" userId="c09afb0b-60c9-45d8-81f2-4d7aa859f4bf" providerId="ADAL" clId="{4854481A-8E19-4E2D-80D3-255FC4688919}" dt="2024-10-06T08:39:04.254" v="3999" actId="478"/>
          <ac:spMkLst>
            <pc:docMk/>
            <pc:sldMk cId="3691802625" sldId="381"/>
            <ac:spMk id="26" creationId="{A096CAF3-6416-A9CF-5F52-DAEA824210EA}"/>
          </ac:spMkLst>
        </pc:spChg>
        <pc:spChg chg="mod">
          <ac:chgData name="蕭兆翔" userId="c09afb0b-60c9-45d8-81f2-4d7aa859f4bf" providerId="ADAL" clId="{4854481A-8E19-4E2D-80D3-255FC4688919}" dt="2024-10-06T09:05:10.737" v="4511" actId="207"/>
          <ac:spMkLst>
            <pc:docMk/>
            <pc:sldMk cId="3691802625" sldId="381"/>
            <ac:spMk id="27" creationId="{0BD837F1-276F-0D06-D005-A0DE55807353}"/>
          </ac:spMkLst>
        </pc:spChg>
        <pc:spChg chg="mod">
          <ac:chgData name="蕭兆翔" userId="c09afb0b-60c9-45d8-81f2-4d7aa859f4bf" providerId="ADAL" clId="{4854481A-8E19-4E2D-80D3-255FC4688919}" dt="2024-10-06T08:41:38.395" v="4120" actId="1076"/>
          <ac:spMkLst>
            <pc:docMk/>
            <pc:sldMk cId="3691802625" sldId="381"/>
            <ac:spMk id="35" creationId="{6237B87D-C193-6257-2E66-2A28D571A1F2}"/>
          </ac:spMkLst>
        </pc:spChg>
        <pc:spChg chg="del">
          <ac:chgData name="蕭兆翔" userId="c09afb0b-60c9-45d8-81f2-4d7aa859f4bf" providerId="ADAL" clId="{4854481A-8E19-4E2D-80D3-255FC4688919}" dt="2024-10-06T08:39:05.686" v="4000" actId="478"/>
          <ac:spMkLst>
            <pc:docMk/>
            <pc:sldMk cId="3691802625" sldId="381"/>
            <ac:spMk id="36" creationId="{2ABB5444-CF21-A676-A6A1-2183BEB1EA2C}"/>
          </ac:spMkLst>
        </pc:spChg>
        <pc:spChg chg="mod">
          <ac:chgData name="蕭兆翔" userId="c09afb0b-60c9-45d8-81f2-4d7aa859f4bf" providerId="ADAL" clId="{4854481A-8E19-4E2D-80D3-255FC4688919}" dt="2024-10-06T08:51:01.891" v="4208"/>
          <ac:spMkLst>
            <pc:docMk/>
            <pc:sldMk cId="3691802625" sldId="381"/>
            <ac:spMk id="38" creationId="{BE88F9D5-6472-DCE3-4908-24276AF09243}"/>
          </ac:spMkLst>
        </pc:spChg>
        <pc:spChg chg="mod">
          <ac:chgData name="蕭兆翔" userId="c09afb0b-60c9-45d8-81f2-4d7aa859f4bf" providerId="ADAL" clId="{4854481A-8E19-4E2D-80D3-255FC4688919}" dt="2024-10-06T08:51:01.891" v="4208"/>
          <ac:spMkLst>
            <pc:docMk/>
            <pc:sldMk cId="3691802625" sldId="381"/>
            <ac:spMk id="39" creationId="{C45EC25D-181B-88E7-FF2A-B487405A7232}"/>
          </ac:spMkLst>
        </pc:spChg>
        <pc:spChg chg="del mod topLvl">
          <ac:chgData name="蕭兆翔" userId="c09afb0b-60c9-45d8-81f2-4d7aa859f4bf" providerId="ADAL" clId="{4854481A-8E19-4E2D-80D3-255FC4688919}" dt="2024-10-06T08:52:16.891" v="4241" actId="478"/>
          <ac:spMkLst>
            <pc:docMk/>
            <pc:sldMk cId="3691802625" sldId="381"/>
            <ac:spMk id="42" creationId="{3B7FB24A-2E54-A9E6-91EA-80D19CF2E132}"/>
          </ac:spMkLst>
        </pc:spChg>
        <pc:spChg chg="mod">
          <ac:chgData name="蕭兆翔" userId="c09afb0b-60c9-45d8-81f2-4d7aa859f4bf" providerId="ADAL" clId="{4854481A-8E19-4E2D-80D3-255FC4688919}" dt="2024-10-06T08:39:14.314" v="4002" actId="1076"/>
          <ac:spMkLst>
            <pc:docMk/>
            <pc:sldMk cId="3691802625" sldId="381"/>
            <ac:spMk id="43" creationId="{EA4F970A-2AE3-6D48-BD76-E5257A0BE501}"/>
          </ac:spMkLst>
        </pc:spChg>
        <pc:spChg chg="mod">
          <ac:chgData name="蕭兆翔" userId="c09afb0b-60c9-45d8-81f2-4d7aa859f4bf" providerId="ADAL" clId="{4854481A-8E19-4E2D-80D3-255FC4688919}" dt="2024-10-06T08:39:14.314" v="4002" actId="1076"/>
          <ac:spMkLst>
            <pc:docMk/>
            <pc:sldMk cId="3691802625" sldId="381"/>
            <ac:spMk id="44" creationId="{7DA83412-5DED-5FDD-B176-19B7756493C5}"/>
          </ac:spMkLst>
        </pc:spChg>
        <pc:spChg chg="mod">
          <ac:chgData name="蕭兆翔" userId="c09afb0b-60c9-45d8-81f2-4d7aa859f4bf" providerId="ADAL" clId="{4854481A-8E19-4E2D-80D3-255FC4688919}" dt="2024-10-06T08:39:14.314" v="4002" actId="1076"/>
          <ac:spMkLst>
            <pc:docMk/>
            <pc:sldMk cId="3691802625" sldId="381"/>
            <ac:spMk id="45" creationId="{5E1ACE5D-AB04-8854-4482-A7292F2286C6}"/>
          </ac:spMkLst>
        </pc:spChg>
        <pc:spChg chg="mod">
          <ac:chgData name="蕭兆翔" userId="c09afb0b-60c9-45d8-81f2-4d7aa859f4bf" providerId="ADAL" clId="{4854481A-8E19-4E2D-80D3-255FC4688919}" dt="2024-10-06T08:39:14.314" v="4002" actId="1076"/>
          <ac:spMkLst>
            <pc:docMk/>
            <pc:sldMk cId="3691802625" sldId="381"/>
            <ac:spMk id="46" creationId="{385D4069-8DDA-CE82-B25C-92938E63F924}"/>
          </ac:spMkLst>
        </pc:spChg>
        <pc:spChg chg="mod">
          <ac:chgData name="蕭兆翔" userId="c09afb0b-60c9-45d8-81f2-4d7aa859f4bf" providerId="ADAL" clId="{4854481A-8E19-4E2D-80D3-255FC4688919}" dt="2024-10-06T08:39:14.314" v="4002" actId="1076"/>
          <ac:spMkLst>
            <pc:docMk/>
            <pc:sldMk cId="3691802625" sldId="381"/>
            <ac:spMk id="47" creationId="{7AA66C96-1712-AF52-1B34-F2FE8778896A}"/>
          </ac:spMkLst>
        </pc:spChg>
        <pc:spChg chg="mod">
          <ac:chgData name="蕭兆翔" userId="c09afb0b-60c9-45d8-81f2-4d7aa859f4bf" providerId="ADAL" clId="{4854481A-8E19-4E2D-80D3-255FC4688919}" dt="2024-10-06T08:39:14.314" v="4002" actId="1076"/>
          <ac:spMkLst>
            <pc:docMk/>
            <pc:sldMk cId="3691802625" sldId="381"/>
            <ac:spMk id="48" creationId="{AB9E0968-9C97-799B-E8A9-AB516AFAED55}"/>
          </ac:spMkLst>
        </pc:spChg>
        <pc:spChg chg="mod">
          <ac:chgData name="蕭兆翔" userId="c09afb0b-60c9-45d8-81f2-4d7aa859f4bf" providerId="ADAL" clId="{4854481A-8E19-4E2D-80D3-255FC4688919}" dt="2024-10-06T08:39:14.314" v="4002" actId="1076"/>
          <ac:spMkLst>
            <pc:docMk/>
            <pc:sldMk cId="3691802625" sldId="381"/>
            <ac:spMk id="49" creationId="{CEA86AF0-E65D-38E9-5886-021CF27A1C0E}"/>
          </ac:spMkLst>
        </pc:spChg>
        <pc:spChg chg="mod">
          <ac:chgData name="蕭兆翔" userId="c09afb0b-60c9-45d8-81f2-4d7aa859f4bf" providerId="ADAL" clId="{4854481A-8E19-4E2D-80D3-255FC4688919}" dt="2024-10-06T08:41:49.960" v="4128" actId="1037"/>
          <ac:spMkLst>
            <pc:docMk/>
            <pc:sldMk cId="3691802625" sldId="381"/>
            <ac:spMk id="50" creationId="{BC474187-65C3-5897-994A-C3FC7E878F31}"/>
          </ac:spMkLst>
        </pc:spChg>
        <pc:spChg chg="mod topLvl">
          <ac:chgData name="蕭兆翔" userId="c09afb0b-60c9-45d8-81f2-4d7aa859f4bf" providerId="ADAL" clId="{4854481A-8E19-4E2D-80D3-255FC4688919}" dt="2024-10-06T09:05:18.593" v="4513" actId="207"/>
          <ac:spMkLst>
            <pc:docMk/>
            <pc:sldMk cId="3691802625" sldId="381"/>
            <ac:spMk id="51" creationId="{F85D4D55-CFF0-B8C6-3813-F8A6AD39EF49}"/>
          </ac:spMkLst>
        </pc:spChg>
        <pc:spChg chg="mod">
          <ac:chgData name="蕭兆翔" userId="c09afb0b-60c9-45d8-81f2-4d7aa859f4bf" providerId="ADAL" clId="{4854481A-8E19-4E2D-80D3-255FC4688919}" dt="2024-10-06T08:51:46.780" v="4222"/>
          <ac:spMkLst>
            <pc:docMk/>
            <pc:sldMk cId="3691802625" sldId="381"/>
            <ac:spMk id="53" creationId="{F74C6E05-FD78-0176-7798-3342EDCC247B}"/>
          </ac:spMkLst>
        </pc:spChg>
        <pc:spChg chg="mod">
          <ac:chgData name="蕭兆翔" userId="c09afb0b-60c9-45d8-81f2-4d7aa859f4bf" providerId="ADAL" clId="{4854481A-8E19-4E2D-80D3-255FC4688919}" dt="2024-10-06T08:51:46.780" v="4222"/>
          <ac:spMkLst>
            <pc:docMk/>
            <pc:sldMk cId="3691802625" sldId="381"/>
            <ac:spMk id="54" creationId="{D7E9BAA2-799E-62E3-C6E0-FDCC9FC78AD3}"/>
          </ac:spMkLst>
        </pc:spChg>
        <pc:spChg chg="mod">
          <ac:chgData name="蕭兆翔" userId="c09afb0b-60c9-45d8-81f2-4d7aa859f4bf" providerId="ADAL" clId="{4854481A-8E19-4E2D-80D3-255FC4688919}" dt="2024-10-06T08:51:51.021" v="4230"/>
          <ac:spMkLst>
            <pc:docMk/>
            <pc:sldMk cId="3691802625" sldId="381"/>
            <ac:spMk id="57" creationId="{DF3E0560-F62D-B91F-F29C-268BA43CC66A}"/>
          </ac:spMkLst>
        </pc:spChg>
        <pc:spChg chg="del mod">
          <ac:chgData name="蕭兆翔" userId="c09afb0b-60c9-45d8-81f2-4d7aa859f4bf" providerId="ADAL" clId="{4854481A-8E19-4E2D-80D3-255FC4688919}" dt="2024-10-06T08:39:02.900" v="3998" actId="478"/>
          <ac:spMkLst>
            <pc:docMk/>
            <pc:sldMk cId="3691802625" sldId="381"/>
            <ac:spMk id="58" creationId="{BC893F55-166B-784F-A5D0-1522DAC45C72}"/>
          </ac:spMkLst>
        </pc:spChg>
        <pc:spChg chg="mod">
          <ac:chgData name="蕭兆翔" userId="c09afb0b-60c9-45d8-81f2-4d7aa859f4bf" providerId="ADAL" clId="{4854481A-8E19-4E2D-80D3-255FC4688919}" dt="2024-10-06T08:51:51.021" v="4230"/>
          <ac:spMkLst>
            <pc:docMk/>
            <pc:sldMk cId="3691802625" sldId="381"/>
            <ac:spMk id="59" creationId="{D1C9D23A-42AE-D6DF-305D-7E4DE19ABF0D}"/>
          </ac:spMkLst>
        </pc:spChg>
        <pc:spChg chg="del">
          <ac:chgData name="蕭兆翔" userId="c09afb0b-60c9-45d8-81f2-4d7aa859f4bf" providerId="ADAL" clId="{4854481A-8E19-4E2D-80D3-255FC4688919}" dt="2024-10-06T08:39:01.108" v="3995" actId="478"/>
          <ac:spMkLst>
            <pc:docMk/>
            <pc:sldMk cId="3691802625" sldId="381"/>
            <ac:spMk id="61" creationId="{334EC0E5-143A-CB94-65FA-B0668C248AC6}"/>
          </ac:spMkLst>
        </pc:spChg>
        <pc:spChg chg="add mod">
          <ac:chgData name="蕭兆翔" userId="c09afb0b-60c9-45d8-81f2-4d7aa859f4bf" providerId="ADAL" clId="{4854481A-8E19-4E2D-80D3-255FC4688919}" dt="2024-10-06T08:56:57.871" v="4382" actId="164"/>
          <ac:spMkLst>
            <pc:docMk/>
            <pc:sldMk cId="3691802625" sldId="381"/>
            <ac:spMk id="1042" creationId="{240CF4E6-D22F-EFC9-4929-B5DA6A9A60F2}"/>
          </ac:spMkLst>
        </pc:spChg>
        <pc:spChg chg="add mod">
          <ac:chgData name="蕭兆翔" userId="c09afb0b-60c9-45d8-81f2-4d7aa859f4bf" providerId="ADAL" clId="{4854481A-8E19-4E2D-80D3-255FC4688919}" dt="2024-10-06T08:56:57.871" v="4382" actId="164"/>
          <ac:spMkLst>
            <pc:docMk/>
            <pc:sldMk cId="3691802625" sldId="381"/>
            <ac:spMk id="1043" creationId="{F5B4DD1D-D27C-8D79-94B8-A569977C4C45}"/>
          </ac:spMkLst>
        </pc:spChg>
        <pc:spChg chg="add mod">
          <ac:chgData name="蕭兆翔" userId="c09afb0b-60c9-45d8-81f2-4d7aa859f4bf" providerId="ADAL" clId="{4854481A-8E19-4E2D-80D3-255FC4688919}" dt="2024-10-06T08:56:57.871" v="4382" actId="164"/>
          <ac:spMkLst>
            <pc:docMk/>
            <pc:sldMk cId="3691802625" sldId="381"/>
            <ac:spMk id="1044" creationId="{D428A37E-F77C-7C99-6C01-E37EF51B3934}"/>
          </ac:spMkLst>
        </pc:spChg>
        <pc:spChg chg="add mod">
          <ac:chgData name="蕭兆翔" userId="c09afb0b-60c9-45d8-81f2-4d7aa859f4bf" providerId="ADAL" clId="{4854481A-8E19-4E2D-80D3-255FC4688919}" dt="2024-10-06T08:56:57.871" v="4382" actId="164"/>
          <ac:spMkLst>
            <pc:docMk/>
            <pc:sldMk cId="3691802625" sldId="381"/>
            <ac:spMk id="1045" creationId="{EDCE02F3-B979-D3B0-CB0B-759E75407387}"/>
          </ac:spMkLst>
        </pc:spChg>
        <pc:spChg chg="add mod">
          <ac:chgData name="蕭兆翔" userId="c09afb0b-60c9-45d8-81f2-4d7aa859f4bf" providerId="ADAL" clId="{4854481A-8E19-4E2D-80D3-255FC4688919}" dt="2024-10-06T08:56:57.871" v="4382" actId="164"/>
          <ac:spMkLst>
            <pc:docMk/>
            <pc:sldMk cId="3691802625" sldId="381"/>
            <ac:spMk id="1046" creationId="{DA72BDB2-74E3-275A-1DEB-29058D8BDD74}"/>
          </ac:spMkLst>
        </pc:spChg>
        <pc:spChg chg="add del mod">
          <ac:chgData name="蕭兆翔" userId="c09afb0b-60c9-45d8-81f2-4d7aa859f4bf" providerId="ADAL" clId="{4854481A-8E19-4E2D-80D3-255FC4688919}" dt="2024-10-06T08:55:19.290" v="4348" actId="478"/>
          <ac:spMkLst>
            <pc:docMk/>
            <pc:sldMk cId="3691802625" sldId="381"/>
            <ac:spMk id="1047" creationId="{8E836890-EA05-5C6F-D3BF-77050CA03541}"/>
          </ac:spMkLst>
        </pc:spChg>
        <pc:spChg chg="add mod">
          <ac:chgData name="蕭兆翔" userId="c09afb0b-60c9-45d8-81f2-4d7aa859f4bf" providerId="ADAL" clId="{4854481A-8E19-4E2D-80D3-255FC4688919}" dt="2024-10-06T08:56:57.871" v="4382" actId="164"/>
          <ac:spMkLst>
            <pc:docMk/>
            <pc:sldMk cId="3691802625" sldId="381"/>
            <ac:spMk id="1048" creationId="{5EA8026A-DFDE-35AB-A09B-BEB3899ED22E}"/>
          </ac:spMkLst>
        </pc:spChg>
        <pc:spChg chg="add mod">
          <ac:chgData name="蕭兆翔" userId="c09afb0b-60c9-45d8-81f2-4d7aa859f4bf" providerId="ADAL" clId="{4854481A-8E19-4E2D-80D3-255FC4688919}" dt="2024-10-06T08:57:25.266" v="4394" actId="404"/>
          <ac:spMkLst>
            <pc:docMk/>
            <pc:sldMk cId="3691802625" sldId="381"/>
            <ac:spMk id="1057" creationId="{75F9CA65-6372-E89A-B6CA-37D6A16B2DC5}"/>
          </ac:spMkLst>
        </pc:spChg>
        <pc:spChg chg="add mod">
          <ac:chgData name="蕭兆翔" userId="c09afb0b-60c9-45d8-81f2-4d7aa859f4bf" providerId="ADAL" clId="{4854481A-8E19-4E2D-80D3-255FC4688919}" dt="2024-10-06T08:57:25.266" v="4394" actId="404"/>
          <ac:spMkLst>
            <pc:docMk/>
            <pc:sldMk cId="3691802625" sldId="381"/>
            <ac:spMk id="1058" creationId="{B035E6CD-EAF5-0257-C7BD-D36CC2C7856C}"/>
          </ac:spMkLst>
        </pc:spChg>
        <pc:spChg chg="add mod">
          <ac:chgData name="蕭兆翔" userId="c09afb0b-60c9-45d8-81f2-4d7aa859f4bf" providerId="ADAL" clId="{4854481A-8E19-4E2D-80D3-255FC4688919}" dt="2024-10-06T08:57:25.266" v="4394" actId="404"/>
          <ac:spMkLst>
            <pc:docMk/>
            <pc:sldMk cId="3691802625" sldId="381"/>
            <ac:spMk id="1059" creationId="{7E9B48BA-FE86-0374-B0C4-5E951C8847B5}"/>
          </ac:spMkLst>
        </pc:spChg>
        <pc:spChg chg="add mod">
          <ac:chgData name="蕭兆翔" userId="c09afb0b-60c9-45d8-81f2-4d7aa859f4bf" providerId="ADAL" clId="{4854481A-8E19-4E2D-80D3-255FC4688919}" dt="2024-10-06T08:57:25.266" v="4394" actId="404"/>
          <ac:spMkLst>
            <pc:docMk/>
            <pc:sldMk cId="3691802625" sldId="381"/>
            <ac:spMk id="1060" creationId="{2935FB3D-105B-3080-D0DF-DD0BB9AEA14A}"/>
          </ac:spMkLst>
        </pc:spChg>
        <pc:spChg chg="add mod">
          <ac:chgData name="蕭兆翔" userId="c09afb0b-60c9-45d8-81f2-4d7aa859f4bf" providerId="ADAL" clId="{4854481A-8E19-4E2D-80D3-255FC4688919}" dt="2024-10-06T08:57:25.266" v="4394" actId="404"/>
          <ac:spMkLst>
            <pc:docMk/>
            <pc:sldMk cId="3691802625" sldId="381"/>
            <ac:spMk id="1061" creationId="{340AAF2E-DB51-B378-2A8B-9F9C8C99E21C}"/>
          </ac:spMkLst>
        </pc:spChg>
        <pc:spChg chg="add mod">
          <ac:chgData name="蕭兆翔" userId="c09afb0b-60c9-45d8-81f2-4d7aa859f4bf" providerId="ADAL" clId="{4854481A-8E19-4E2D-80D3-255FC4688919}" dt="2024-10-06T08:57:25.266" v="4394" actId="404"/>
          <ac:spMkLst>
            <pc:docMk/>
            <pc:sldMk cId="3691802625" sldId="381"/>
            <ac:spMk id="1062" creationId="{F876D19D-DC8D-E60E-BF34-C6740F2F9BF4}"/>
          </ac:spMkLst>
        </pc:spChg>
        <pc:spChg chg="add del">
          <ac:chgData name="蕭兆翔" userId="c09afb0b-60c9-45d8-81f2-4d7aa859f4bf" providerId="ADAL" clId="{4854481A-8E19-4E2D-80D3-255FC4688919}" dt="2024-10-06T08:58:01.274" v="4401" actId="478"/>
          <ac:spMkLst>
            <pc:docMk/>
            <pc:sldMk cId="3691802625" sldId="381"/>
            <ac:spMk id="1064" creationId="{D3A4116E-1F54-A063-7D17-A891651740AB}"/>
          </ac:spMkLst>
        </pc:spChg>
        <pc:spChg chg="add 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65" creationId="{C919A197-1F86-DE64-3FEB-EA2E55F0DC2D}"/>
          </ac:spMkLst>
        </pc:spChg>
        <pc:spChg chg="add 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66" creationId="{B8DCD040-B7B0-1BE3-99AE-3F31C3214DDA}"/>
          </ac:spMkLst>
        </pc:spChg>
        <pc:spChg chg="add del mod topLvl">
          <ac:chgData name="蕭兆翔" userId="c09afb0b-60c9-45d8-81f2-4d7aa859f4bf" providerId="ADAL" clId="{4854481A-8E19-4E2D-80D3-255FC4688919}" dt="2024-10-06T09:00:49.370" v="4458" actId="478"/>
          <ac:spMkLst>
            <pc:docMk/>
            <pc:sldMk cId="3691802625" sldId="381"/>
            <ac:spMk id="1067" creationId="{7056F8E0-6A16-0F6F-227D-A80A2FBCC2C0}"/>
          </ac:spMkLst>
        </pc:spChg>
        <pc:spChg chg="add del mod topLvl">
          <ac:chgData name="蕭兆翔" userId="c09afb0b-60c9-45d8-81f2-4d7aa859f4bf" providerId="ADAL" clId="{4854481A-8E19-4E2D-80D3-255FC4688919}" dt="2024-10-06T09:00:51.837" v="4459" actId="478"/>
          <ac:spMkLst>
            <pc:docMk/>
            <pc:sldMk cId="3691802625" sldId="381"/>
            <ac:spMk id="1068" creationId="{EFEB3A8F-94C5-4FC6-B541-EDFBC7B40AB0}"/>
          </ac:spMkLst>
        </pc:spChg>
        <pc:spChg chg="add del mod topLvl">
          <ac:chgData name="蕭兆翔" userId="c09afb0b-60c9-45d8-81f2-4d7aa859f4bf" providerId="ADAL" clId="{4854481A-8E19-4E2D-80D3-255FC4688919}" dt="2024-10-06T09:00:51.837" v="4459" actId="478"/>
          <ac:spMkLst>
            <pc:docMk/>
            <pc:sldMk cId="3691802625" sldId="381"/>
            <ac:spMk id="1069" creationId="{C84F01F5-E37E-A89E-5DDE-B3C88A5346F2}"/>
          </ac:spMkLst>
        </pc:spChg>
        <pc:spChg chg="add del mod topLvl">
          <ac:chgData name="蕭兆翔" userId="c09afb0b-60c9-45d8-81f2-4d7aa859f4bf" providerId="ADAL" clId="{4854481A-8E19-4E2D-80D3-255FC4688919}" dt="2024-10-06T09:00:51.837" v="4459" actId="478"/>
          <ac:spMkLst>
            <pc:docMk/>
            <pc:sldMk cId="3691802625" sldId="381"/>
            <ac:spMk id="1070" creationId="{A64656A4-D19B-04E3-1CA6-1F16522EB250}"/>
          </ac:spMkLst>
        </pc:spChg>
        <pc:spChg chg="add del mod topLvl">
          <ac:chgData name="蕭兆翔" userId="c09afb0b-60c9-45d8-81f2-4d7aa859f4bf" providerId="ADAL" clId="{4854481A-8E19-4E2D-80D3-255FC4688919}" dt="2024-10-06T09:01:16.282" v="4466" actId="478"/>
          <ac:spMkLst>
            <pc:docMk/>
            <pc:sldMk cId="3691802625" sldId="381"/>
            <ac:spMk id="1071" creationId="{084BC245-9A60-0859-991A-33C600ECEF49}"/>
          </ac:spMkLst>
        </pc:spChg>
        <pc:spChg chg="add 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72" creationId="{60A3671E-25F9-12E5-B203-FBFA5B4B6B99}"/>
          </ac:spMkLst>
        </pc:spChg>
        <pc:spChg chg="add 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73" creationId="{7E93E404-4B8A-72DF-3B80-ECB94FE2AB6A}"/>
          </ac:spMkLst>
        </pc:spChg>
        <pc:spChg chg="add del mod topLvl">
          <ac:chgData name="蕭兆翔" userId="c09afb0b-60c9-45d8-81f2-4d7aa859f4bf" providerId="ADAL" clId="{4854481A-8E19-4E2D-80D3-255FC4688919}" dt="2024-10-06T09:00:51.837" v="4459" actId="478"/>
          <ac:spMkLst>
            <pc:docMk/>
            <pc:sldMk cId="3691802625" sldId="381"/>
            <ac:spMk id="1074" creationId="{701C5C4F-4C46-E14A-AC9B-F85589F87452}"/>
          </ac:spMkLst>
        </pc:spChg>
        <pc:spChg chg="add del mod topLvl">
          <ac:chgData name="蕭兆翔" userId="c09afb0b-60c9-45d8-81f2-4d7aa859f4bf" providerId="ADAL" clId="{4854481A-8E19-4E2D-80D3-255FC4688919}" dt="2024-10-06T09:00:51.837" v="4459" actId="478"/>
          <ac:spMkLst>
            <pc:docMk/>
            <pc:sldMk cId="3691802625" sldId="381"/>
            <ac:spMk id="1075" creationId="{F15DFB2E-25BE-4C1F-8568-7D094004520A}"/>
          </ac:spMkLst>
        </pc:spChg>
        <pc:spChg chg="add del mod topLvl">
          <ac:chgData name="蕭兆翔" userId="c09afb0b-60c9-45d8-81f2-4d7aa859f4bf" providerId="ADAL" clId="{4854481A-8E19-4E2D-80D3-255FC4688919}" dt="2024-10-06T09:00:51.837" v="4459" actId="478"/>
          <ac:spMkLst>
            <pc:docMk/>
            <pc:sldMk cId="3691802625" sldId="381"/>
            <ac:spMk id="1076" creationId="{70E44651-4824-C0C6-5A0D-714C97E07C65}"/>
          </ac:spMkLst>
        </pc:spChg>
        <pc:spChg chg="del mod topLvl">
          <ac:chgData name="蕭兆翔" userId="c09afb0b-60c9-45d8-81f2-4d7aa859f4bf" providerId="ADAL" clId="{4854481A-8E19-4E2D-80D3-255FC4688919}" dt="2024-10-06T09:01:16.282" v="4466" actId="478"/>
          <ac:spMkLst>
            <pc:docMk/>
            <pc:sldMk cId="3691802625" sldId="381"/>
            <ac:spMk id="1079" creationId="{5523A753-49EB-87DD-12E1-AA7E45C09E08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80" creationId="{261A7258-8E5F-6073-EBE5-8D1A96936F93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81" creationId="{6654027F-32D4-2F12-032D-39AA7B17702B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82" creationId="{3B3F64F1-C4E0-0A87-F2BD-B39FD91A18DA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83" creationId="{DABFAB03-BA88-90D8-ED39-EAF820818C0D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84" creationId="{857D27AA-238A-E43D-48CE-B449E8DC5254}"/>
          </ac:spMkLst>
        </pc:spChg>
        <pc:spChg chg="del mod topLvl">
          <ac:chgData name="蕭兆翔" userId="c09afb0b-60c9-45d8-81f2-4d7aa859f4bf" providerId="ADAL" clId="{4854481A-8E19-4E2D-80D3-255FC4688919}" dt="2024-10-06T09:01:16.282" v="4466" actId="478"/>
          <ac:spMkLst>
            <pc:docMk/>
            <pc:sldMk cId="3691802625" sldId="381"/>
            <ac:spMk id="1086" creationId="{259ADAE9-129F-86B4-CFD6-E0B19E1AF965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87" creationId="{7B6E0927-BF3E-D519-7F5D-A2525D63D12C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88" creationId="{52F9221B-A7E2-F7EF-F7FF-516CE00AD437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89" creationId="{EC9C1214-CFE1-A46D-12FF-F5D6E6675B5D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90" creationId="{E1864716-DB90-1B91-240F-FCDB4CDCBD50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91" creationId="{C04DDA44-CB86-A38E-F85E-18A3787F6302}"/>
          </ac:spMkLst>
        </pc:spChg>
        <pc:spChg chg="del mod topLvl">
          <ac:chgData name="蕭兆翔" userId="c09afb0b-60c9-45d8-81f2-4d7aa859f4bf" providerId="ADAL" clId="{4854481A-8E19-4E2D-80D3-255FC4688919}" dt="2024-10-06T09:01:16.282" v="4466" actId="478"/>
          <ac:spMkLst>
            <pc:docMk/>
            <pc:sldMk cId="3691802625" sldId="381"/>
            <ac:spMk id="1093" creationId="{382AFB1A-33BC-C869-1E64-D4ED4BF76175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94" creationId="{1824F29F-0472-22DE-E4C0-A6367E0E1893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95" creationId="{5A7818C8-2217-2A20-5A75-EFABEAF99280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96" creationId="{33AC06C4-87E3-BC0F-84B1-72F1D3D8D852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97" creationId="{68466879-10CB-CE1F-CC85-5B676DEDC06C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098" creationId="{3DEB8F65-56CF-3889-3169-7BAF3C369EC2}"/>
          </ac:spMkLst>
        </pc:spChg>
        <pc:spChg chg="del mod topLvl">
          <ac:chgData name="蕭兆翔" userId="c09afb0b-60c9-45d8-81f2-4d7aa859f4bf" providerId="ADAL" clId="{4854481A-8E19-4E2D-80D3-255FC4688919}" dt="2024-10-06T09:01:16.282" v="4466" actId="478"/>
          <ac:spMkLst>
            <pc:docMk/>
            <pc:sldMk cId="3691802625" sldId="381"/>
            <ac:spMk id="1100" creationId="{66AE0CF8-712A-503D-0144-BE87C9B099F4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101" creationId="{E31123DF-B0D3-5353-DDC6-721150A8959E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102" creationId="{9738A845-7163-09BE-AE71-91B4DC438AAD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103" creationId="{C52F690F-E933-3DD5-32E9-D3A3FBB9B858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104" creationId="{49FA2010-10DF-DBD3-40AD-1487C1F540BC}"/>
          </ac:spMkLst>
        </pc:spChg>
        <pc:spChg chg="mod topLvl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105" creationId="{36F5EDDC-C260-D192-10DD-58884B749175}"/>
          </ac:spMkLst>
        </pc:spChg>
        <pc:spChg chg="add mod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110" creationId="{03897910-BD8D-4939-53C6-86283C645A4B}"/>
          </ac:spMkLst>
        </pc:spChg>
        <pc:spChg chg="add del mod">
          <ac:chgData name="蕭兆翔" userId="c09afb0b-60c9-45d8-81f2-4d7aa859f4bf" providerId="ADAL" clId="{4854481A-8E19-4E2D-80D3-255FC4688919}" dt="2024-10-06T09:00:46.438" v="4457" actId="478"/>
          <ac:spMkLst>
            <pc:docMk/>
            <pc:sldMk cId="3691802625" sldId="381"/>
            <ac:spMk id="1111" creationId="{1BC615F6-FDA5-5203-3E83-B6F4F1D5F28C}"/>
          </ac:spMkLst>
        </pc:spChg>
        <pc:spChg chg="add del mod">
          <ac:chgData name="蕭兆翔" userId="c09afb0b-60c9-45d8-81f2-4d7aa859f4bf" providerId="ADAL" clId="{4854481A-8E19-4E2D-80D3-255FC4688919}" dt="2024-10-06T09:00:45.545" v="4456" actId="478"/>
          <ac:spMkLst>
            <pc:docMk/>
            <pc:sldMk cId="3691802625" sldId="381"/>
            <ac:spMk id="1112" creationId="{163AA058-6C8F-52CD-3752-D8A5E6019DBE}"/>
          </ac:spMkLst>
        </pc:spChg>
        <pc:spChg chg="add del mod">
          <ac:chgData name="蕭兆翔" userId="c09afb0b-60c9-45d8-81f2-4d7aa859f4bf" providerId="ADAL" clId="{4854481A-8E19-4E2D-80D3-255FC4688919}" dt="2024-10-06T09:00:45.045" v="4455" actId="478"/>
          <ac:spMkLst>
            <pc:docMk/>
            <pc:sldMk cId="3691802625" sldId="381"/>
            <ac:spMk id="1113" creationId="{41DBCCDD-9019-E836-8AE4-60E398E67B07}"/>
          </ac:spMkLst>
        </pc:spChg>
        <pc:spChg chg="add del mod">
          <ac:chgData name="蕭兆翔" userId="c09afb0b-60c9-45d8-81f2-4d7aa859f4bf" providerId="ADAL" clId="{4854481A-8E19-4E2D-80D3-255FC4688919}" dt="2024-10-06T09:00:43.840" v="4454" actId="478"/>
          <ac:spMkLst>
            <pc:docMk/>
            <pc:sldMk cId="3691802625" sldId="381"/>
            <ac:spMk id="1114" creationId="{4CB0FAB8-F050-3137-6CC5-73D1F98B1A3C}"/>
          </ac:spMkLst>
        </pc:spChg>
        <pc:spChg chg="add del mod">
          <ac:chgData name="蕭兆翔" userId="c09afb0b-60c9-45d8-81f2-4d7aa859f4bf" providerId="ADAL" clId="{4854481A-8E19-4E2D-80D3-255FC4688919}" dt="2024-10-06T09:00:43.289" v="4453" actId="478"/>
          <ac:spMkLst>
            <pc:docMk/>
            <pc:sldMk cId="3691802625" sldId="381"/>
            <ac:spMk id="1115" creationId="{36198EC2-9BA5-61EE-A74B-6596D85A5746}"/>
          </ac:spMkLst>
        </pc:spChg>
        <pc:spChg chg="add mod">
          <ac:chgData name="蕭兆翔" userId="c09afb0b-60c9-45d8-81f2-4d7aa859f4bf" providerId="ADAL" clId="{4854481A-8E19-4E2D-80D3-255FC4688919}" dt="2024-10-06T09:04:27.787" v="4506" actId="164"/>
          <ac:spMkLst>
            <pc:docMk/>
            <pc:sldMk cId="3691802625" sldId="381"/>
            <ac:spMk id="1116" creationId="{0189763E-59AC-39E4-79A5-589B8317CDF3}"/>
          </ac:spMkLst>
        </pc:spChg>
        <pc:grpChg chg="mod">
          <ac:chgData name="蕭兆翔" userId="c09afb0b-60c9-45d8-81f2-4d7aa859f4bf" providerId="ADAL" clId="{4854481A-8E19-4E2D-80D3-255FC4688919}" dt="2024-10-06T08:39:21.131" v="4004" actId="1076"/>
          <ac:grpSpMkLst>
            <pc:docMk/>
            <pc:sldMk cId="3691802625" sldId="381"/>
            <ac:grpSpMk id="16" creationId="{794F272E-6835-BD59-6C3A-43BA12A1895A}"/>
          </ac:grpSpMkLst>
        </pc:grpChg>
        <pc:grpChg chg="add mod">
          <ac:chgData name="蕭兆翔" userId="c09afb0b-60c9-45d8-81f2-4d7aa859f4bf" providerId="ADAL" clId="{4854481A-8E19-4E2D-80D3-255FC4688919}" dt="2024-10-06T09:04:39.365" v="4508" actId="1076"/>
          <ac:grpSpMkLst>
            <pc:docMk/>
            <pc:sldMk cId="3691802625" sldId="381"/>
            <ac:grpSpMk id="24" creationId="{AE2578E9-C8C1-FDA8-CA9E-19063751EF65}"/>
          </ac:grpSpMkLst>
        </pc:grpChg>
        <pc:grpChg chg="add mod">
          <ac:chgData name="蕭兆翔" userId="c09afb0b-60c9-45d8-81f2-4d7aa859f4bf" providerId="ADAL" clId="{4854481A-8E19-4E2D-80D3-255FC4688919}" dt="2024-10-06T08:51:04.444" v="4210" actId="1076"/>
          <ac:grpSpMkLst>
            <pc:docMk/>
            <pc:sldMk cId="3691802625" sldId="381"/>
            <ac:grpSpMk id="34" creationId="{D4EEEC14-C180-05F2-91F3-65E7B8EF50B7}"/>
          </ac:grpSpMkLst>
        </pc:grpChg>
        <pc:grpChg chg="add del mod">
          <ac:chgData name="蕭兆翔" userId="c09afb0b-60c9-45d8-81f2-4d7aa859f4bf" providerId="ADAL" clId="{4854481A-8E19-4E2D-80D3-255FC4688919}" dt="2024-10-06T08:52:14.570" v="4240" actId="165"/>
          <ac:grpSpMkLst>
            <pc:docMk/>
            <pc:sldMk cId="3691802625" sldId="381"/>
            <ac:grpSpMk id="41" creationId="{E1761951-D8CF-0C3E-B090-6731BC50E843}"/>
          </ac:grpSpMkLst>
        </pc:grpChg>
        <pc:grpChg chg="add mod">
          <ac:chgData name="蕭兆翔" userId="c09afb0b-60c9-45d8-81f2-4d7aa859f4bf" providerId="ADAL" clId="{4854481A-8E19-4E2D-80D3-255FC4688919}" dt="2024-10-06T08:51:46.780" v="4222"/>
          <ac:grpSpMkLst>
            <pc:docMk/>
            <pc:sldMk cId="3691802625" sldId="381"/>
            <ac:grpSpMk id="52" creationId="{1B40449E-1E13-F959-968B-75AC2E192CCF}"/>
          </ac:grpSpMkLst>
        </pc:grpChg>
        <pc:grpChg chg="add mod">
          <ac:chgData name="蕭兆翔" userId="c09afb0b-60c9-45d8-81f2-4d7aa859f4bf" providerId="ADAL" clId="{4854481A-8E19-4E2D-80D3-255FC4688919}" dt="2024-10-06T08:51:51.021" v="4230"/>
          <ac:grpSpMkLst>
            <pc:docMk/>
            <pc:sldMk cId="3691802625" sldId="381"/>
            <ac:grpSpMk id="55" creationId="{B1DC794B-63EF-B62D-3E2A-B4C7A4EBACA0}"/>
          </ac:grpSpMkLst>
        </pc:grpChg>
        <pc:grpChg chg="add mod">
          <ac:chgData name="蕭兆翔" userId="c09afb0b-60c9-45d8-81f2-4d7aa859f4bf" providerId="ADAL" clId="{4854481A-8E19-4E2D-80D3-255FC4688919}" dt="2024-10-06T09:04:27.787" v="4506" actId="164"/>
          <ac:grpSpMkLst>
            <pc:docMk/>
            <pc:sldMk cId="3691802625" sldId="381"/>
            <ac:grpSpMk id="1038" creationId="{2CC7D5F3-0A90-079F-8D69-E65DEBE14A09}"/>
          </ac:grpSpMkLst>
        </pc:grpChg>
        <pc:grpChg chg="add mod">
          <ac:chgData name="蕭兆翔" userId="c09afb0b-60c9-45d8-81f2-4d7aa859f4bf" providerId="ADAL" clId="{4854481A-8E19-4E2D-80D3-255FC4688919}" dt="2024-10-06T09:04:27.787" v="4506" actId="164"/>
          <ac:grpSpMkLst>
            <pc:docMk/>
            <pc:sldMk cId="3691802625" sldId="381"/>
            <ac:grpSpMk id="1049" creationId="{67CEA18E-9713-8DEA-9108-F97E51B16FA3}"/>
          </ac:grpSpMkLst>
        </pc:grpChg>
        <pc:grpChg chg="add mod">
          <ac:chgData name="蕭兆翔" userId="c09afb0b-60c9-45d8-81f2-4d7aa859f4bf" providerId="ADAL" clId="{4854481A-8E19-4E2D-80D3-255FC4688919}" dt="2024-10-06T09:04:27.787" v="4506" actId="164"/>
          <ac:grpSpMkLst>
            <pc:docMk/>
            <pc:sldMk cId="3691802625" sldId="381"/>
            <ac:grpSpMk id="1056" creationId="{D1E1AB14-5256-7322-F156-55C845BBA38A}"/>
          </ac:grpSpMkLst>
        </pc:grpChg>
        <pc:grpChg chg="add mod">
          <ac:chgData name="蕭兆翔" userId="c09afb0b-60c9-45d8-81f2-4d7aa859f4bf" providerId="ADAL" clId="{4854481A-8E19-4E2D-80D3-255FC4688919}" dt="2024-10-06T09:04:27.787" v="4506" actId="164"/>
          <ac:grpSpMkLst>
            <pc:docMk/>
            <pc:sldMk cId="3691802625" sldId="381"/>
            <ac:grpSpMk id="1063" creationId="{14D44235-75FE-7A1F-61A0-481A3DBADC50}"/>
          </ac:grpSpMkLst>
        </pc:grpChg>
        <pc:grpChg chg="add del mod">
          <ac:chgData name="蕭兆翔" userId="c09afb0b-60c9-45d8-81f2-4d7aa859f4bf" providerId="ADAL" clId="{4854481A-8E19-4E2D-80D3-255FC4688919}" dt="2024-10-06T09:00:09.254" v="4445" actId="165"/>
          <ac:grpSpMkLst>
            <pc:docMk/>
            <pc:sldMk cId="3691802625" sldId="381"/>
            <ac:grpSpMk id="1077" creationId="{4BC970DB-7555-3184-9492-9D78E93239D2}"/>
          </ac:grpSpMkLst>
        </pc:grpChg>
        <pc:grpChg chg="add del mod">
          <ac:chgData name="蕭兆翔" userId="c09afb0b-60c9-45d8-81f2-4d7aa859f4bf" providerId="ADAL" clId="{4854481A-8E19-4E2D-80D3-255FC4688919}" dt="2024-10-06T09:00:09.254" v="4445" actId="165"/>
          <ac:grpSpMkLst>
            <pc:docMk/>
            <pc:sldMk cId="3691802625" sldId="381"/>
            <ac:grpSpMk id="1078" creationId="{7A8990E6-C759-5FA0-2B20-278905558730}"/>
          </ac:grpSpMkLst>
        </pc:grpChg>
        <pc:grpChg chg="add del mod">
          <ac:chgData name="蕭兆翔" userId="c09afb0b-60c9-45d8-81f2-4d7aa859f4bf" providerId="ADAL" clId="{4854481A-8E19-4E2D-80D3-255FC4688919}" dt="2024-10-06T09:00:09.254" v="4445" actId="165"/>
          <ac:grpSpMkLst>
            <pc:docMk/>
            <pc:sldMk cId="3691802625" sldId="381"/>
            <ac:grpSpMk id="1085" creationId="{5E24EB20-B67D-4CBD-8769-8AF44CC86F93}"/>
          </ac:grpSpMkLst>
        </pc:grpChg>
        <pc:grpChg chg="add del mod">
          <ac:chgData name="蕭兆翔" userId="c09afb0b-60c9-45d8-81f2-4d7aa859f4bf" providerId="ADAL" clId="{4854481A-8E19-4E2D-80D3-255FC4688919}" dt="2024-10-06T09:00:09.254" v="4445" actId="165"/>
          <ac:grpSpMkLst>
            <pc:docMk/>
            <pc:sldMk cId="3691802625" sldId="381"/>
            <ac:grpSpMk id="1092" creationId="{1D5F8B98-EE59-87AB-74C4-329285D6EE8D}"/>
          </ac:grpSpMkLst>
        </pc:grpChg>
        <pc:grpChg chg="add del mod">
          <ac:chgData name="蕭兆翔" userId="c09afb0b-60c9-45d8-81f2-4d7aa859f4bf" providerId="ADAL" clId="{4854481A-8E19-4E2D-80D3-255FC4688919}" dt="2024-10-06T09:00:09.254" v="4445" actId="165"/>
          <ac:grpSpMkLst>
            <pc:docMk/>
            <pc:sldMk cId="3691802625" sldId="381"/>
            <ac:grpSpMk id="1099" creationId="{1D2D9C05-4CFB-7C09-5973-12DB1AB823C7}"/>
          </ac:grpSpMkLst>
        </pc:grpChg>
        <pc:grpChg chg="add del mod">
          <ac:chgData name="蕭兆翔" userId="c09afb0b-60c9-45d8-81f2-4d7aa859f4bf" providerId="ADAL" clId="{4854481A-8E19-4E2D-80D3-255FC4688919}" dt="2024-10-06T09:00:09.254" v="4445" actId="165"/>
          <ac:grpSpMkLst>
            <pc:docMk/>
            <pc:sldMk cId="3691802625" sldId="381"/>
            <ac:grpSpMk id="1106" creationId="{5670BD31-EDCE-658C-68D8-C52F49F184A2}"/>
          </ac:grpSpMkLst>
        </pc:grpChg>
        <pc:grpChg chg="add mod">
          <ac:chgData name="蕭兆翔" userId="c09afb0b-60c9-45d8-81f2-4d7aa859f4bf" providerId="ADAL" clId="{4854481A-8E19-4E2D-80D3-255FC4688919}" dt="2024-10-06T09:04:31.323" v="4507" actId="1076"/>
          <ac:grpSpMkLst>
            <pc:docMk/>
            <pc:sldMk cId="3691802625" sldId="381"/>
            <ac:grpSpMk id="1149" creationId="{910786BE-6D24-5FBC-8124-02E8BA28A407}"/>
          </ac:grpSpMkLst>
        </pc:grpChg>
        <pc:picChg chg="del">
          <ac:chgData name="蕭兆翔" userId="c09afb0b-60c9-45d8-81f2-4d7aa859f4bf" providerId="ADAL" clId="{4854481A-8E19-4E2D-80D3-255FC4688919}" dt="2024-10-06T08:38:56.328" v="3990" actId="478"/>
          <ac:picMkLst>
            <pc:docMk/>
            <pc:sldMk cId="3691802625" sldId="381"/>
            <ac:picMk id="6" creationId="{2C129997-77B6-D070-3A6D-B13744586C7E}"/>
          </ac:picMkLst>
        </pc:picChg>
        <pc:picChg chg="del">
          <ac:chgData name="蕭兆翔" userId="c09afb0b-60c9-45d8-81f2-4d7aa859f4bf" providerId="ADAL" clId="{4854481A-8E19-4E2D-80D3-255FC4688919}" dt="2024-10-06T08:38:56.781" v="3991" actId="478"/>
          <ac:picMkLst>
            <pc:docMk/>
            <pc:sldMk cId="3691802625" sldId="381"/>
            <ac:picMk id="7" creationId="{69E67171-F059-19C7-40E9-B4ECC6C04C3E}"/>
          </ac:picMkLst>
        </pc:picChg>
        <pc:picChg chg="mod">
          <ac:chgData name="蕭兆翔" userId="c09afb0b-60c9-45d8-81f2-4d7aa859f4bf" providerId="ADAL" clId="{4854481A-8E19-4E2D-80D3-255FC4688919}" dt="2024-10-06T08:41:38.395" v="4120" actId="1076"/>
          <ac:picMkLst>
            <pc:docMk/>
            <pc:sldMk cId="3691802625" sldId="381"/>
            <ac:picMk id="1026" creationId="{61725ECF-47BE-92C6-C757-8F8B7647EBF5}"/>
          </ac:picMkLst>
        </pc:picChg>
        <pc:cxnChg chg="mod">
          <ac:chgData name="蕭兆翔" userId="c09afb0b-60c9-45d8-81f2-4d7aa859f4bf" providerId="ADAL" clId="{4854481A-8E19-4E2D-80D3-255FC4688919}" dt="2024-10-06T08:39:14.314" v="4002" actId="1076"/>
          <ac:cxnSpMkLst>
            <pc:docMk/>
            <pc:sldMk cId="3691802625" sldId="381"/>
            <ac:cxnSpMk id="13" creationId="{6A18A91E-2EEE-AD1C-283D-F1B333F0F943}"/>
          </ac:cxnSpMkLst>
        </pc:cxnChg>
        <pc:cxnChg chg="mod">
          <ac:chgData name="蕭兆翔" userId="c09afb0b-60c9-45d8-81f2-4d7aa859f4bf" providerId="ADAL" clId="{4854481A-8E19-4E2D-80D3-255FC4688919}" dt="2024-10-06T08:39:14.314" v="4002" actId="1076"/>
          <ac:cxnSpMkLst>
            <pc:docMk/>
            <pc:sldMk cId="3691802625" sldId="381"/>
            <ac:cxnSpMk id="14" creationId="{A997E578-A6AB-0BD9-8275-BF43F4C13B59}"/>
          </ac:cxnSpMkLst>
        </pc:cxnChg>
        <pc:cxnChg chg="mod">
          <ac:chgData name="蕭兆翔" userId="c09afb0b-60c9-45d8-81f2-4d7aa859f4bf" providerId="ADAL" clId="{4854481A-8E19-4E2D-80D3-255FC4688919}" dt="2024-10-06T08:39:14.314" v="4002" actId="1076"/>
          <ac:cxnSpMkLst>
            <pc:docMk/>
            <pc:sldMk cId="3691802625" sldId="381"/>
            <ac:cxnSpMk id="25" creationId="{C4C2A3F9-7533-7743-7253-1AEFCB7D1B8F}"/>
          </ac:cxnSpMkLst>
        </pc:cxnChg>
        <pc:cxnChg chg="mod">
          <ac:chgData name="蕭兆翔" userId="c09afb0b-60c9-45d8-81f2-4d7aa859f4bf" providerId="ADAL" clId="{4854481A-8E19-4E2D-80D3-255FC4688919}" dt="2024-10-06T08:39:14.314" v="4002" actId="1076"/>
          <ac:cxnSpMkLst>
            <pc:docMk/>
            <pc:sldMk cId="3691802625" sldId="381"/>
            <ac:cxnSpMk id="28" creationId="{ADDA0917-CA16-4362-12A5-6FC1289B0978}"/>
          </ac:cxnSpMkLst>
        </pc:cxnChg>
        <pc:cxnChg chg="mod">
          <ac:chgData name="蕭兆翔" userId="c09afb0b-60c9-45d8-81f2-4d7aa859f4bf" providerId="ADAL" clId="{4854481A-8E19-4E2D-80D3-255FC4688919}" dt="2024-10-06T08:39:14.314" v="4002" actId="1076"/>
          <ac:cxnSpMkLst>
            <pc:docMk/>
            <pc:sldMk cId="3691802625" sldId="381"/>
            <ac:cxnSpMk id="29" creationId="{14D6B35B-898B-4459-9555-E4D0CEE88279}"/>
          </ac:cxnSpMkLst>
        </pc:cxnChg>
        <pc:cxnChg chg="mod">
          <ac:chgData name="蕭兆翔" userId="c09afb0b-60c9-45d8-81f2-4d7aa859f4bf" providerId="ADAL" clId="{4854481A-8E19-4E2D-80D3-255FC4688919}" dt="2024-10-06T08:39:14.314" v="4002" actId="1076"/>
          <ac:cxnSpMkLst>
            <pc:docMk/>
            <pc:sldMk cId="3691802625" sldId="381"/>
            <ac:cxnSpMk id="30" creationId="{B0560726-068F-5541-52B2-2FEEE6C5D003}"/>
          </ac:cxnSpMkLst>
        </pc:cxnChg>
        <pc:cxnChg chg="mod">
          <ac:chgData name="蕭兆翔" userId="c09afb0b-60c9-45d8-81f2-4d7aa859f4bf" providerId="ADAL" clId="{4854481A-8E19-4E2D-80D3-255FC4688919}" dt="2024-10-06T08:39:14.314" v="4002" actId="1076"/>
          <ac:cxnSpMkLst>
            <pc:docMk/>
            <pc:sldMk cId="3691802625" sldId="381"/>
            <ac:cxnSpMk id="31" creationId="{C36721C4-4162-097E-7FBA-5682FA72D599}"/>
          </ac:cxnSpMkLst>
        </pc:cxnChg>
        <pc:cxnChg chg="mod">
          <ac:chgData name="蕭兆翔" userId="c09afb0b-60c9-45d8-81f2-4d7aa859f4bf" providerId="ADAL" clId="{4854481A-8E19-4E2D-80D3-255FC4688919}" dt="2024-10-06T08:39:14.314" v="4002" actId="1076"/>
          <ac:cxnSpMkLst>
            <pc:docMk/>
            <pc:sldMk cId="3691802625" sldId="381"/>
            <ac:cxnSpMk id="32" creationId="{BACAF9B3-587C-0CB1-8C99-374063C020A5}"/>
          </ac:cxnSpMkLst>
        </pc:cxnChg>
        <pc:cxnChg chg="mod">
          <ac:chgData name="蕭兆翔" userId="c09afb0b-60c9-45d8-81f2-4d7aa859f4bf" providerId="ADAL" clId="{4854481A-8E19-4E2D-80D3-255FC4688919}" dt="2024-10-06T08:39:14.314" v="4002" actId="1076"/>
          <ac:cxnSpMkLst>
            <pc:docMk/>
            <pc:sldMk cId="3691802625" sldId="381"/>
            <ac:cxnSpMk id="33" creationId="{7B792F0E-53A0-003D-495F-F285787D8D06}"/>
          </ac:cxnSpMkLst>
        </pc:cxnChg>
        <pc:cxnChg chg="del">
          <ac:chgData name="蕭兆翔" userId="c09afb0b-60c9-45d8-81f2-4d7aa859f4bf" providerId="ADAL" clId="{4854481A-8E19-4E2D-80D3-255FC4688919}" dt="2024-10-06T08:38:58.133" v="3992" actId="478"/>
          <ac:cxnSpMkLst>
            <pc:docMk/>
            <pc:sldMk cId="3691802625" sldId="381"/>
            <ac:cxnSpMk id="37" creationId="{A54E4EF5-433A-A86F-5A1E-5327C5B44E4B}"/>
          </ac:cxnSpMkLst>
        </pc:cxnChg>
        <pc:cxnChg chg="del">
          <ac:chgData name="蕭兆翔" userId="c09afb0b-60c9-45d8-81f2-4d7aa859f4bf" providerId="ADAL" clId="{4854481A-8E19-4E2D-80D3-255FC4688919}" dt="2024-10-06T08:38:58.823" v="3993" actId="478"/>
          <ac:cxnSpMkLst>
            <pc:docMk/>
            <pc:sldMk cId="3691802625" sldId="381"/>
            <ac:cxnSpMk id="40" creationId="{A2A8E54D-3F8B-43D8-1500-DDBFCAF3A54E}"/>
          </ac:cxnSpMkLst>
        </pc:cxnChg>
        <pc:cxnChg chg="del mod">
          <ac:chgData name="蕭兆翔" userId="c09afb0b-60c9-45d8-81f2-4d7aa859f4bf" providerId="ADAL" clId="{4854481A-8E19-4E2D-80D3-255FC4688919}" dt="2024-10-06T08:38:59.869" v="3994" actId="478"/>
          <ac:cxnSpMkLst>
            <pc:docMk/>
            <pc:sldMk cId="3691802625" sldId="381"/>
            <ac:cxnSpMk id="56" creationId="{793A811A-D519-4A32-7C4A-159CDCD02F97}"/>
          </ac:cxnSpMkLst>
        </pc:cxnChg>
        <pc:cxnChg chg="del">
          <ac:chgData name="蕭兆翔" userId="c09afb0b-60c9-45d8-81f2-4d7aa859f4bf" providerId="ADAL" clId="{4854481A-8E19-4E2D-80D3-255FC4688919}" dt="2024-10-06T08:39:01.889" v="3996" actId="478"/>
          <ac:cxnSpMkLst>
            <pc:docMk/>
            <pc:sldMk cId="3691802625" sldId="381"/>
            <ac:cxnSpMk id="60" creationId="{46FC4AD1-C667-788E-7941-FA11E8E4CE62}"/>
          </ac:cxnSpMkLst>
        </pc:cxnChg>
        <pc:cxnChg chg="add mod">
          <ac:chgData name="蕭兆翔" userId="c09afb0b-60c9-45d8-81f2-4d7aa859f4bf" providerId="ADAL" clId="{4854481A-8E19-4E2D-80D3-255FC4688919}" dt="2024-10-06T08:54:22.658" v="4322" actId="164"/>
          <ac:cxnSpMkLst>
            <pc:docMk/>
            <pc:sldMk cId="3691802625" sldId="381"/>
            <ac:cxnSpMk id="63" creationId="{CEA1BED2-2D6B-88A7-6268-01ED05B44E2F}"/>
          </ac:cxnSpMkLst>
        </pc:cxnChg>
        <pc:cxnChg chg="add mod">
          <ac:chgData name="蕭兆翔" userId="c09afb0b-60c9-45d8-81f2-4d7aa859f4bf" providerId="ADAL" clId="{4854481A-8E19-4E2D-80D3-255FC4688919}" dt="2024-10-06T08:54:22.658" v="4322" actId="164"/>
          <ac:cxnSpMkLst>
            <pc:docMk/>
            <pc:sldMk cId="3691802625" sldId="381"/>
            <ac:cxnSpMk id="1024" creationId="{E6BE70F9-5B47-D82B-769A-94CF84D6A23E}"/>
          </ac:cxnSpMkLst>
        </pc:cxnChg>
        <pc:cxnChg chg="add mod">
          <ac:chgData name="蕭兆翔" userId="c09afb0b-60c9-45d8-81f2-4d7aa859f4bf" providerId="ADAL" clId="{4854481A-8E19-4E2D-80D3-255FC4688919}" dt="2024-10-06T08:54:22.658" v="4322" actId="164"/>
          <ac:cxnSpMkLst>
            <pc:docMk/>
            <pc:sldMk cId="3691802625" sldId="381"/>
            <ac:cxnSpMk id="1025" creationId="{AE0B3496-1CAE-5041-FF11-384F693FEB36}"/>
          </ac:cxnSpMkLst>
        </pc:cxnChg>
        <pc:cxnChg chg="add mod">
          <ac:chgData name="蕭兆翔" userId="c09afb0b-60c9-45d8-81f2-4d7aa859f4bf" providerId="ADAL" clId="{4854481A-8E19-4E2D-80D3-255FC4688919}" dt="2024-10-06T08:54:22.658" v="4322" actId="164"/>
          <ac:cxnSpMkLst>
            <pc:docMk/>
            <pc:sldMk cId="3691802625" sldId="381"/>
            <ac:cxnSpMk id="1027" creationId="{D2D3B316-F90F-3511-DFFC-DF1BF34C4120}"/>
          </ac:cxnSpMkLst>
        </pc:cxnChg>
        <pc:cxnChg chg="add mod">
          <ac:chgData name="蕭兆翔" userId="c09afb0b-60c9-45d8-81f2-4d7aa859f4bf" providerId="ADAL" clId="{4854481A-8E19-4E2D-80D3-255FC4688919}" dt="2024-10-06T08:54:22.658" v="4322" actId="164"/>
          <ac:cxnSpMkLst>
            <pc:docMk/>
            <pc:sldMk cId="3691802625" sldId="381"/>
            <ac:cxnSpMk id="1028" creationId="{52DB9DB1-4603-3E4F-5A19-1E1E91D9A5B3}"/>
          </ac:cxnSpMkLst>
        </pc:cxnChg>
        <pc:cxnChg chg="add mod">
          <ac:chgData name="蕭兆翔" userId="c09afb0b-60c9-45d8-81f2-4d7aa859f4bf" providerId="ADAL" clId="{4854481A-8E19-4E2D-80D3-255FC4688919}" dt="2024-10-06T08:54:22.658" v="4322" actId="164"/>
          <ac:cxnSpMkLst>
            <pc:docMk/>
            <pc:sldMk cId="3691802625" sldId="381"/>
            <ac:cxnSpMk id="1029" creationId="{60A8B860-B7E6-B078-BE41-6D922F6E2656}"/>
          </ac:cxnSpMkLst>
        </pc:cxnChg>
        <pc:cxnChg chg="add mod">
          <ac:chgData name="蕭兆翔" userId="c09afb0b-60c9-45d8-81f2-4d7aa859f4bf" providerId="ADAL" clId="{4854481A-8E19-4E2D-80D3-255FC4688919}" dt="2024-10-06T09:04:27.787" v="4506" actId="164"/>
          <ac:cxnSpMkLst>
            <pc:docMk/>
            <pc:sldMk cId="3691802625" sldId="381"/>
            <ac:cxnSpMk id="1030" creationId="{696001A0-2108-5AD4-3E36-BC7D0B17DBA9}"/>
          </ac:cxnSpMkLst>
        </pc:cxnChg>
        <pc:cxnChg chg="add mod">
          <ac:chgData name="蕭兆翔" userId="c09afb0b-60c9-45d8-81f2-4d7aa859f4bf" providerId="ADAL" clId="{4854481A-8E19-4E2D-80D3-255FC4688919}" dt="2024-10-06T09:04:27.787" v="4506" actId="164"/>
          <ac:cxnSpMkLst>
            <pc:docMk/>
            <pc:sldMk cId="3691802625" sldId="381"/>
            <ac:cxnSpMk id="1039" creationId="{CC00FD1A-4F29-0EE8-820C-0594FD77D087}"/>
          </ac:cxnSpMkLst>
        </pc:cxnChg>
        <pc:cxnChg chg="mod">
          <ac:chgData name="蕭兆翔" userId="c09afb0b-60c9-45d8-81f2-4d7aa859f4bf" providerId="ADAL" clId="{4854481A-8E19-4E2D-80D3-255FC4688919}" dt="2024-10-06T08:56:14.762" v="4371"/>
          <ac:cxnSpMkLst>
            <pc:docMk/>
            <pc:sldMk cId="3691802625" sldId="381"/>
            <ac:cxnSpMk id="1050" creationId="{A123E154-E28E-6BC0-9FD8-E984F12CEE96}"/>
          </ac:cxnSpMkLst>
        </pc:cxnChg>
        <pc:cxnChg chg="mod">
          <ac:chgData name="蕭兆翔" userId="c09afb0b-60c9-45d8-81f2-4d7aa859f4bf" providerId="ADAL" clId="{4854481A-8E19-4E2D-80D3-255FC4688919}" dt="2024-10-06T08:56:14.762" v="4371"/>
          <ac:cxnSpMkLst>
            <pc:docMk/>
            <pc:sldMk cId="3691802625" sldId="381"/>
            <ac:cxnSpMk id="1051" creationId="{8D3ECDD8-34C5-E05B-74EA-B6BDE680810E}"/>
          </ac:cxnSpMkLst>
        </pc:cxnChg>
        <pc:cxnChg chg="mod">
          <ac:chgData name="蕭兆翔" userId="c09afb0b-60c9-45d8-81f2-4d7aa859f4bf" providerId="ADAL" clId="{4854481A-8E19-4E2D-80D3-255FC4688919}" dt="2024-10-06T08:56:14.762" v="4371"/>
          <ac:cxnSpMkLst>
            <pc:docMk/>
            <pc:sldMk cId="3691802625" sldId="381"/>
            <ac:cxnSpMk id="1052" creationId="{1602B126-EBC0-8DB9-5854-95CAC32C3100}"/>
          </ac:cxnSpMkLst>
        </pc:cxnChg>
        <pc:cxnChg chg="mod">
          <ac:chgData name="蕭兆翔" userId="c09afb0b-60c9-45d8-81f2-4d7aa859f4bf" providerId="ADAL" clId="{4854481A-8E19-4E2D-80D3-255FC4688919}" dt="2024-10-06T08:56:14.762" v="4371"/>
          <ac:cxnSpMkLst>
            <pc:docMk/>
            <pc:sldMk cId="3691802625" sldId="381"/>
            <ac:cxnSpMk id="1053" creationId="{B4A184B0-1B43-BCBD-F8C8-28689713BF9C}"/>
          </ac:cxnSpMkLst>
        </pc:cxnChg>
        <pc:cxnChg chg="mod">
          <ac:chgData name="蕭兆翔" userId="c09afb0b-60c9-45d8-81f2-4d7aa859f4bf" providerId="ADAL" clId="{4854481A-8E19-4E2D-80D3-255FC4688919}" dt="2024-10-06T08:56:14.762" v="4371"/>
          <ac:cxnSpMkLst>
            <pc:docMk/>
            <pc:sldMk cId="3691802625" sldId="381"/>
            <ac:cxnSpMk id="1054" creationId="{796C494E-BAC2-A3C3-90DE-4AAB922FF8BA}"/>
          </ac:cxnSpMkLst>
        </pc:cxnChg>
        <pc:cxnChg chg="mod">
          <ac:chgData name="蕭兆翔" userId="c09afb0b-60c9-45d8-81f2-4d7aa859f4bf" providerId="ADAL" clId="{4854481A-8E19-4E2D-80D3-255FC4688919}" dt="2024-10-06T08:56:14.762" v="4371"/>
          <ac:cxnSpMkLst>
            <pc:docMk/>
            <pc:sldMk cId="3691802625" sldId="381"/>
            <ac:cxnSpMk id="1055" creationId="{5DD6D7D3-130F-9E02-8033-72C660C6D74F}"/>
          </ac:cxnSpMkLst>
        </pc:cxnChg>
        <pc:cxnChg chg="add mod">
          <ac:chgData name="蕭兆翔" userId="c09afb0b-60c9-45d8-81f2-4d7aa859f4bf" providerId="ADAL" clId="{4854481A-8E19-4E2D-80D3-255FC4688919}" dt="2024-10-06T09:04:27.787" v="4506" actId="164"/>
          <ac:cxnSpMkLst>
            <pc:docMk/>
            <pc:sldMk cId="3691802625" sldId="381"/>
            <ac:cxnSpMk id="1108" creationId="{B8349456-71AC-8829-B313-5D4E120E90B9}"/>
          </ac:cxnSpMkLst>
        </pc:cxnChg>
        <pc:cxnChg chg="add del mod">
          <ac:chgData name="蕭兆翔" userId="c09afb0b-60c9-45d8-81f2-4d7aa859f4bf" providerId="ADAL" clId="{4854481A-8E19-4E2D-80D3-255FC4688919}" dt="2024-10-06T09:00:59.415" v="4461" actId="478"/>
          <ac:cxnSpMkLst>
            <pc:docMk/>
            <pc:sldMk cId="3691802625" sldId="381"/>
            <ac:cxnSpMk id="1118" creationId="{82761EFF-727F-B607-BFEB-E4CBEE8BA68F}"/>
          </ac:cxnSpMkLst>
        </pc:cxnChg>
        <pc:cxnChg chg="add mod">
          <ac:chgData name="蕭兆翔" userId="c09afb0b-60c9-45d8-81f2-4d7aa859f4bf" providerId="ADAL" clId="{4854481A-8E19-4E2D-80D3-255FC4688919}" dt="2024-10-06T09:04:27.787" v="4506" actId="164"/>
          <ac:cxnSpMkLst>
            <pc:docMk/>
            <pc:sldMk cId="3691802625" sldId="381"/>
            <ac:cxnSpMk id="1119" creationId="{09D336E3-514C-AF08-855B-B90EA393FBED}"/>
          </ac:cxnSpMkLst>
        </pc:cxnChg>
        <pc:cxnChg chg="add mod">
          <ac:chgData name="蕭兆翔" userId="c09afb0b-60c9-45d8-81f2-4d7aa859f4bf" providerId="ADAL" clId="{4854481A-8E19-4E2D-80D3-255FC4688919}" dt="2024-10-06T09:04:27.787" v="4506" actId="164"/>
          <ac:cxnSpMkLst>
            <pc:docMk/>
            <pc:sldMk cId="3691802625" sldId="381"/>
            <ac:cxnSpMk id="1123" creationId="{A8CFCED6-AAD8-2E54-29CC-BB337E6CE568}"/>
          </ac:cxnSpMkLst>
        </pc:cxnChg>
        <pc:cxnChg chg="add mod">
          <ac:chgData name="蕭兆翔" userId="c09afb0b-60c9-45d8-81f2-4d7aa859f4bf" providerId="ADAL" clId="{4854481A-8E19-4E2D-80D3-255FC4688919}" dt="2024-10-06T09:04:27.787" v="4506" actId="164"/>
          <ac:cxnSpMkLst>
            <pc:docMk/>
            <pc:sldMk cId="3691802625" sldId="381"/>
            <ac:cxnSpMk id="1127" creationId="{3D8D6CF6-F0C0-161D-992A-F04785FB9746}"/>
          </ac:cxnSpMkLst>
        </pc:cxnChg>
        <pc:cxnChg chg="add mod">
          <ac:chgData name="蕭兆翔" userId="c09afb0b-60c9-45d8-81f2-4d7aa859f4bf" providerId="ADAL" clId="{4854481A-8E19-4E2D-80D3-255FC4688919}" dt="2024-10-06T09:04:27.787" v="4506" actId="164"/>
          <ac:cxnSpMkLst>
            <pc:docMk/>
            <pc:sldMk cId="3691802625" sldId="381"/>
            <ac:cxnSpMk id="1131" creationId="{4C14769A-4089-5A7A-EF82-E2045275528E}"/>
          </ac:cxnSpMkLst>
        </pc:cxnChg>
        <pc:cxnChg chg="add mod">
          <ac:chgData name="蕭兆翔" userId="c09afb0b-60c9-45d8-81f2-4d7aa859f4bf" providerId="ADAL" clId="{4854481A-8E19-4E2D-80D3-255FC4688919}" dt="2024-10-06T09:04:27.787" v="4506" actId="164"/>
          <ac:cxnSpMkLst>
            <pc:docMk/>
            <pc:sldMk cId="3691802625" sldId="381"/>
            <ac:cxnSpMk id="1135" creationId="{05B54015-F5B4-4711-C32A-47996C452990}"/>
          </ac:cxnSpMkLst>
        </pc:cxnChg>
        <pc:cxnChg chg="add mod">
          <ac:chgData name="蕭兆翔" userId="c09afb0b-60c9-45d8-81f2-4d7aa859f4bf" providerId="ADAL" clId="{4854481A-8E19-4E2D-80D3-255FC4688919}" dt="2024-10-06T09:04:27.787" v="4506" actId="164"/>
          <ac:cxnSpMkLst>
            <pc:docMk/>
            <pc:sldMk cId="3691802625" sldId="381"/>
            <ac:cxnSpMk id="1141" creationId="{17BA40D3-90DE-5D5F-94D5-9B306D2B73BF}"/>
          </ac:cxnSpMkLst>
        </pc:cxnChg>
        <pc:cxnChg chg="add mod">
          <ac:chgData name="蕭兆翔" userId="c09afb0b-60c9-45d8-81f2-4d7aa859f4bf" providerId="ADAL" clId="{4854481A-8E19-4E2D-80D3-255FC4688919}" dt="2024-10-06T09:04:27.787" v="4506" actId="164"/>
          <ac:cxnSpMkLst>
            <pc:docMk/>
            <pc:sldMk cId="3691802625" sldId="381"/>
            <ac:cxnSpMk id="1145" creationId="{A2DCCF36-1166-41ED-F84D-CFAD8DE81AD2}"/>
          </ac:cxnSpMkLst>
        </pc:cxnChg>
        <pc:cxnChg chg="add mod">
          <ac:chgData name="蕭兆翔" userId="c09afb0b-60c9-45d8-81f2-4d7aa859f4bf" providerId="ADAL" clId="{4854481A-8E19-4E2D-80D3-255FC4688919}" dt="2024-10-06T09:04:27.787" v="4506" actId="164"/>
          <ac:cxnSpMkLst>
            <pc:docMk/>
            <pc:sldMk cId="3691802625" sldId="381"/>
            <ac:cxnSpMk id="1146" creationId="{5203DFAA-3E27-D3EA-35E5-30E63D9581D3}"/>
          </ac:cxnSpMkLst>
        </pc:cxnChg>
      </pc:sldChg>
      <pc:sldChg chg="addSp delSp modSp add mod">
        <pc:chgData name="蕭兆翔" userId="c09afb0b-60c9-45d8-81f2-4d7aa859f4bf" providerId="ADAL" clId="{4854481A-8E19-4E2D-80D3-255FC4688919}" dt="2024-10-06T13:59:42.427" v="5882" actId="20577"/>
        <pc:sldMkLst>
          <pc:docMk/>
          <pc:sldMk cId="108245367" sldId="382"/>
        </pc:sldMkLst>
        <pc:spChg chg="mod">
          <ac:chgData name="蕭兆翔" userId="c09afb0b-60c9-45d8-81f2-4d7aa859f4bf" providerId="ADAL" clId="{4854481A-8E19-4E2D-80D3-255FC4688919}" dt="2024-10-06T13:28:48.501" v="5424" actId="1076"/>
          <ac:spMkLst>
            <pc:docMk/>
            <pc:sldMk cId="108245367" sldId="382"/>
            <ac:spMk id="2" creationId="{AB8DF411-C442-B3E9-A1CB-A4CAF1581E7A}"/>
          </ac:spMkLst>
        </pc:spChg>
        <pc:spChg chg="mod">
          <ac:chgData name="蕭兆翔" userId="c09afb0b-60c9-45d8-81f2-4d7aa859f4bf" providerId="ADAL" clId="{4854481A-8E19-4E2D-80D3-255FC4688919}" dt="2024-10-06T12:53:00.278" v="5113" actId="207"/>
          <ac:spMkLst>
            <pc:docMk/>
            <pc:sldMk cId="108245367" sldId="382"/>
            <ac:spMk id="3" creationId="{63F4261D-EBAD-67A2-44A9-9A60F67F8018}"/>
          </ac:spMkLst>
        </pc:spChg>
        <pc:spChg chg="add mod">
          <ac:chgData name="蕭兆翔" userId="c09afb0b-60c9-45d8-81f2-4d7aa859f4bf" providerId="ADAL" clId="{4854481A-8E19-4E2D-80D3-255FC4688919}" dt="2024-10-06T13:59:37.871" v="5880" actId="20577"/>
          <ac:spMkLst>
            <pc:docMk/>
            <pc:sldMk cId="108245367" sldId="382"/>
            <ac:spMk id="5" creationId="{67422B3C-1DEE-C651-7B57-B519913B2EA7}"/>
          </ac:spMkLst>
        </pc:spChg>
        <pc:spChg chg="add mod">
          <ac:chgData name="蕭兆翔" userId="c09afb0b-60c9-45d8-81f2-4d7aa859f4bf" providerId="ADAL" clId="{4854481A-8E19-4E2D-80D3-255FC4688919}" dt="2024-10-06T13:18:12.141" v="5305" actId="1076"/>
          <ac:spMkLst>
            <pc:docMk/>
            <pc:sldMk cId="108245367" sldId="382"/>
            <ac:spMk id="6" creationId="{DAA677CC-66E8-DE77-3C5B-E36E95030698}"/>
          </ac:spMkLst>
        </pc:spChg>
        <pc:spChg chg="del">
          <ac:chgData name="蕭兆翔" userId="c09afb0b-60c9-45d8-81f2-4d7aa859f4bf" providerId="ADAL" clId="{4854481A-8E19-4E2D-80D3-255FC4688919}" dt="2024-10-06T11:55:52.357" v="5084" actId="478"/>
          <ac:spMkLst>
            <pc:docMk/>
            <pc:sldMk cId="108245367" sldId="382"/>
            <ac:spMk id="8" creationId="{07D16096-E740-28FF-1D78-336DCD20E195}"/>
          </ac:spMkLst>
        </pc:spChg>
        <pc:spChg chg="add mod">
          <ac:chgData name="蕭兆翔" userId="c09afb0b-60c9-45d8-81f2-4d7aa859f4bf" providerId="ADAL" clId="{4854481A-8E19-4E2D-80D3-255FC4688919}" dt="2024-10-06T13:59:42.427" v="5882" actId="20577"/>
          <ac:spMkLst>
            <pc:docMk/>
            <pc:sldMk cId="108245367" sldId="382"/>
            <ac:spMk id="24" creationId="{0316FC27-A7F8-872D-0A57-7928565C21C8}"/>
          </ac:spMkLst>
        </pc:spChg>
        <pc:spChg chg="add del mod">
          <ac:chgData name="蕭兆翔" userId="c09afb0b-60c9-45d8-81f2-4d7aa859f4bf" providerId="ADAL" clId="{4854481A-8E19-4E2D-80D3-255FC4688919}" dt="2024-10-06T13:29:15.076" v="5432" actId="478"/>
          <ac:spMkLst>
            <pc:docMk/>
            <pc:sldMk cId="108245367" sldId="382"/>
            <ac:spMk id="27" creationId="{43D94D63-5651-6889-5405-95BEDDB3ECEA}"/>
          </ac:spMkLst>
        </pc:spChg>
        <pc:spChg chg="del mod">
          <ac:chgData name="蕭兆翔" userId="c09afb0b-60c9-45d8-81f2-4d7aa859f4bf" providerId="ADAL" clId="{4854481A-8E19-4E2D-80D3-255FC4688919}" dt="2024-10-06T13:05:01.860" v="5182" actId="478"/>
          <ac:spMkLst>
            <pc:docMk/>
            <pc:sldMk cId="108245367" sldId="382"/>
            <ac:spMk id="29" creationId="{11B5FED9-751A-E7ED-19AA-220318E3DA57}"/>
          </ac:spMkLst>
        </pc:spChg>
        <pc:spChg chg="add mod">
          <ac:chgData name="蕭兆翔" userId="c09afb0b-60c9-45d8-81f2-4d7aa859f4bf" providerId="ADAL" clId="{4854481A-8E19-4E2D-80D3-255FC4688919}" dt="2024-10-06T13:29:48.348" v="5450" actId="1076"/>
          <ac:spMkLst>
            <pc:docMk/>
            <pc:sldMk cId="108245367" sldId="382"/>
            <ac:spMk id="32" creationId="{D5EE6F52-4B69-39E4-B99B-5F76CDD84CBF}"/>
          </ac:spMkLst>
        </pc:spChg>
        <pc:spChg chg="mod">
          <ac:chgData name="蕭兆翔" userId="c09afb0b-60c9-45d8-81f2-4d7aa859f4bf" providerId="ADAL" clId="{4854481A-8E19-4E2D-80D3-255FC4688919}" dt="2024-10-06T13:28:46.774" v="5422" actId="1076"/>
          <ac:spMkLst>
            <pc:docMk/>
            <pc:sldMk cId="108245367" sldId="382"/>
            <ac:spMk id="33" creationId="{06041E48-F106-6F2C-5FAE-179F6A1D6E2A}"/>
          </ac:spMkLst>
        </pc:spChg>
        <pc:spChg chg="add mod">
          <ac:chgData name="蕭兆翔" userId="c09afb0b-60c9-45d8-81f2-4d7aa859f4bf" providerId="ADAL" clId="{4854481A-8E19-4E2D-80D3-255FC4688919}" dt="2024-10-06T13:29:48.348" v="5450" actId="1076"/>
          <ac:spMkLst>
            <pc:docMk/>
            <pc:sldMk cId="108245367" sldId="382"/>
            <ac:spMk id="34" creationId="{DF51FD58-00B4-4E47-D83D-B74F3728BC58}"/>
          </ac:spMkLst>
        </pc:spChg>
        <pc:spChg chg="add mod">
          <ac:chgData name="蕭兆翔" userId="c09afb0b-60c9-45d8-81f2-4d7aa859f4bf" providerId="ADAL" clId="{4854481A-8E19-4E2D-80D3-255FC4688919}" dt="2024-10-06T13:29:48.348" v="5450" actId="1076"/>
          <ac:spMkLst>
            <pc:docMk/>
            <pc:sldMk cId="108245367" sldId="382"/>
            <ac:spMk id="35" creationId="{48A42B63-A1E9-C1E8-C8A6-32C02D894D04}"/>
          </ac:spMkLst>
        </pc:spChg>
        <pc:spChg chg="add del mod">
          <ac:chgData name="蕭兆翔" userId="c09afb0b-60c9-45d8-81f2-4d7aa859f4bf" providerId="ADAL" clId="{4854481A-8E19-4E2D-80D3-255FC4688919}" dt="2024-10-06T13:30:09.611" v="5464" actId="478"/>
          <ac:spMkLst>
            <pc:docMk/>
            <pc:sldMk cId="108245367" sldId="382"/>
            <ac:spMk id="37" creationId="{39208D95-8ECA-DF94-BBAD-5DC9CAD4F3AE}"/>
          </ac:spMkLst>
        </pc:spChg>
        <pc:spChg chg="add mod">
          <ac:chgData name="蕭兆翔" userId="c09afb0b-60c9-45d8-81f2-4d7aa859f4bf" providerId="ADAL" clId="{4854481A-8E19-4E2D-80D3-255FC4688919}" dt="2024-10-06T13:30:15.027" v="5465" actId="12789"/>
          <ac:spMkLst>
            <pc:docMk/>
            <pc:sldMk cId="108245367" sldId="382"/>
            <ac:spMk id="38" creationId="{8AB1D652-FB3A-8D01-1680-89A213F835A0}"/>
          </ac:spMkLst>
        </pc:spChg>
        <pc:spChg chg="add mod">
          <ac:chgData name="蕭兆翔" userId="c09afb0b-60c9-45d8-81f2-4d7aa859f4bf" providerId="ADAL" clId="{4854481A-8E19-4E2D-80D3-255FC4688919}" dt="2024-10-06T13:30:15.027" v="5465" actId="12789"/>
          <ac:spMkLst>
            <pc:docMk/>
            <pc:sldMk cId="108245367" sldId="382"/>
            <ac:spMk id="39" creationId="{8F3D77DA-6F82-C391-8935-41427CBBAABB}"/>
          </ac:spMkLst>
        </pc:spChg>
        <pc:spChg chg="del mod">
          <ac:chgData name="蕭兆翔" userId="c09afb0b-60c9-45d8-81f2-4d7aa859f4bf" providerId="ADAL" clId="{4854481A-8E19-4E2D-80D3-255FC4688919}" dt="2024-10-06T13:05:01.860" v="5182" actId="478"/>
          <ac:spMkLst>
            <pc:docMk/>
            <pc:sldMk cId="108245367" sldId="382"/>
            <ac:spMk id="57" creationId="{F1C6FD4F-F5C4-60CF-7777-6CEB837531E6}"/>
          </ac:spMkLst>
        </pc:spChg>
        <pc:spChg chg="del mod">
          <ac:chgData name="蕭兆翔" userId="c09afb0b-60c9-45d8-81f2-4d7aa859f4bf" providerId="ADAL" clId="{4854481A-8E19-4E2D-80D3-255FC4688919}" dt="2024-10-06T13:07:46.469" v="5247" actId="478"/>
          <ac:spMkLst>
            <pc:docMk/>
            <pc:sldMk cId="108245367" sldId="382"/>
            <ac:spMk id="60" creationId="{8B69A067-13AE-C667-8FDE-4A5936DBE0DF}"/>
          </ac:spMkLst>
        </pc:spChg>
        <pc:spChg chg="mod">
          <ac:chgData name="蕭兆翔" userId="c09afb0b-60c9-45d8-81f2-4d7aa859f4bf" providerId="ADAL" clId="{4854481A-8E19-4E2D-80D3-255FC4688919}" dt="2024-10-06T13:28:34.859" v="5418" actId="1076"/>
          <ac:spMkLst>
            <pc:docMk/>
            <pc:sldMk cId="108245367" sldId="382"/>
            <ac:spMk id="62" creationId="{9323F0F0-6674-6807-9C38-67BFA11BBEC1}"/>
          </ac:spMkLst>
        </pc:spChg>
        <pc:cxnChg chg="del">
          <ac:chgData name="蕭兆翔" userId="c09afb0b-60c9-45d8-81f2-4d7aa859f4bf" providerId="ADAL" clId="{4854481A-8E19-4E2D-80D3-255FC4688919}" dt="2024-10-06T13:05:01.860" v="5182" actId="478"/>
          <ac:cxnSpMkLst>
            <pc:docMk/>
            <pc:sldMk cId="108245367" sldId="382"/>
            <ac:cxnSpMk id="7" creationId="{345FAD2E-3674-6452-B052-D423B4B3FF91}"/>
          </ac:cxnSpMkLst>
        </pc:cxnChg>
        <pc:cxnChg chg="del">
          <ac:chgData name="蕭兆翔" userId="c09afb0b-60c9-45d8-81f2-4d7aa859f4bf" providerId="ADAL" clId="{4854481A-8E19-4E2D-80D3-255FC4688919}" dt="2024-10-06T13:05:01.860" v="5182" actId="478"/>
          <ac:cxnSpMkLst>
            <pc:docMk/>
            <pc:sldMk cId="108245367" sldId="382"/>
            <ac:cxnSpMk id="9" creationId="{2006FEFD-DC79-8F19-BBEF-6E36D868A571}"/>
          </ac:cxnSpMkLst>
        </pc:cxnChg>
        <pc:cxnChg chg="add mod">
          <ac:chgData name="蕭兆翔" userId="c09afb0b-60c9-45d8-81f2-4d7aa859f4bf" providerId="ADAL" clId="{4854481A-8E19-4E2D-80D3-255FC4688919}" dt="2024-10-06T13:29:48.348" v="5450" actId="1076"/>
          <ac:cxnSpMkLst>
            <pc:docMk/>
            <pc:sldMk cId="108245367" sldId="382"/>
            <ac:cxnSpMk id="10" creationId="{76091395-580B-9E23-5152-2358BDD916DF}"/>
          </ac:cxnSpMkLst>
        </pc:cxnChg>
        <pc:cxnChg chg="add mod">
          <ac:chgData name="蕭兆翔" userId="c09afb0b-60c9-45d8-81f2-4d7aa859f4bf" providerId="ADAL" clId="{4854481A-8E19-4E2D-80D3-255FC4688919}" dt="2024-10-06T13:29:48.348" v="5450" actId="1076"/>
          <ac:cxnSpMkLst>
            <pc:docMk/>
            <pc:sldMk cId="108245367" sldId="382"/>
            <ac:cxnSpMk id="11" creationId="{49E09053-FAE8-4930-05DD-CBACEE49AA8D}"/>
          </ac:cxnSpMkLst>
        </pc:cxnChg>
        <pc:cxnChg chg="add mod">
          <ac:chgData name="蕭兆翔" userId="c09afb0b-60c9-45d8-81f2-4d7aa859f4bf" providerId="ADAL" clId="{4854481A-8E19-4E2D-80D3-255FC4688919}" dt="2024-10-06T13:29:48.348" v="5450" actId="1076"/>
          <ac:cxnSpMkLst>
            <pc:docMk/>
            <pc:sldMk cId="108245367" sldId="382"/>
            <ac:cxnSpMk id="12" creationId="{ADEA5F5D-5332-74B6-0AFC-709EBDF280A6}"/>
          </ac:cxnSpMkLst>
        </pc:cxnChg>
        <pc:cxnChg chg="add mod">
          <ac:chgData name="蕭兆翔" userId="c09afb0b-60c9-45d8-81f2-4d7aa859f4bf" providerId="ADAL" clId="{4854481A-8E19-4E2D-80D3-255FC4688919}" dt="2024-10-06T13:29:48.348" v="5450" actId="1076"/>
          <ac:cxnSpMkLst>
            <pc:docMk/>
            <pc:sldMk cId="108245367" sldId="382"/>
            <ac:cxnSpMk id="13" creationId="{E805A160-79D4-95C4-4C08-EAADA7E0309E}"/>
          </ac:cxnSpMkLst>
        </pc:cxnChg>
        <pc:cxnChg chg="add mod">
          <ac:chgData name="蕭兆翔" userId="c09afb0b-60c9-45d8-81f2-4d7aa859f4bf" providerId="ADAL" clId="{4854481A-8E19-4E2D-80D3-255FC4688919}" dt="2024-10-06T13:29:48.348" v="5450" actId="1076"/>
          <ac:cxnSpMkLst>
            <pc:docMk/>
            <pc:sldMk cId="108245367" sldId="382"/>
            <ac:cxnSpMk id="14" creationId="{27324111-F56C-0141-0204-FAA5C0A5BCD7}"/>
          </ac:cxnSpMkLst>
        </pc:cxnChg>
        <pc:cxnChg chg="add mod">
          <ac:chgData name="蕭兆翔" userId="c09afb0b-60c9-45d8-81f2-4d7aa859f4bf" providerId="ADAL" clId="{4854481A-8E19-4E2D-80D3-255FC4688919}" dt="2024-10-06T13:29:48.348" v="5450" actId="1076"/>
          <ac:cxnSpMkLst>
            <pc:docMk/>
            <pc:sldMk cId="108245367" sldId="382"/>
            <ac:cxnSpMk id="15" creationId="{156792A3-CE6A-5155-B7EA-E43848D010F3}"/>
          </ac:cxnSpMkLst>
        </pc:cxnChg>
        <pc:cxnChg chg="del">
          <ac:chgData name="蕭兆翔" userId="c09afb0b-60c9-45d8-81f2-4d7aa859f4bf" providerId="ADAL" clId="{4854481A-8E19-4E2D-80D3-255FC4688919}" dt="2024-10-06T13:05:01.860" v="5182" actId="478"/>
          <ac:cxnSpMkLst>
            <pc:docMk/>
            <pc:sldMk cId="108245367" sldId="382"/>
            <ac:cxnSpMk id="16" creationId="{43833CF6-45A3-5CE2-001E-C907270AEFF6}"/>
          </ac:cxnSpMkLst>
        </pc:cxnChg>
        <pc:cxnChg chg="del">
          <ac:chgData name="蕭兆翔" userId="c09afb0b-60c9-45d8-81f2-4d7aa859f4bf" providerId="ADAL" clId="{4854481A-8E19-4E2D-80D3-255FC4688919}" dt="2024-10-06T13:05:01.860" v="5182" actId="478"/>
          <ac:cxnSpMkLst>
            <pc:docMk/>
            <pc:sldMk cId="108245367" sldId="382"/>
            <ac:cxnSpMk id="17" creationId="{36F0CD6E-9621-2C83-6744-35EBEFE45FE4}"/>
          </ac:cxnSpMkLst>
        </pc:cxnChg>
        <pc:cxnChg chg="del">
          <ac:chgData name="蕭兆翔" userId="c09afb0b-60c9-45d8-81f2-4d7aa859f4bf" providerId="ADAL" clId="{4854481A-8E19-4E2D-80D3-255FC4688919}" dt="2024-10-06T13:05:01.860" v="5182" actId="478"/>
          <ac:cxnSpMkLst>
            <pc:docMk/>
            <pc:sldMk cId="108245367" sldId="382"/>
            <ac:cxnSpMk id="18" creationId="{C2613766-0E34-37E3-894D-F4168B11780B}"/>
          </ac:cxnSpMkLst>
        </pc:cxnChg>
        <pc:cxnChg chg="del">
          <ac:chgData name="蕭兆翔" userId="c09afb0b-60c9-45d8-81f2-4d7aa859f4bf" providerId="ADAL" clId="{4854481A-8E19-4E2D-80D3-255FC4688919}" dt="2024-10-06T13:05:01.860" v="5182" actId="478"/>
          <ac:cxnSpMkLst>
            <pc:docMk/>
            <pc:sldMk cId="108245367" sldId="382"/>
            <ac:cxnSpMk id="19" creationId="{06BF3739-9081-C65A-11FA-D7C7C2D8B498}"/>
          </ac:cxnSpMkLst>
        </pc:cxnChg>
        <pc:cxnChg chg="del">
          <ac:chgData name="蕭兆翔" userId="c09afb0b-60c9-45d8-81f2-4d7aa859f4bf" providerId="ADAL" clId="{4854481A-8E19-4E2D-80D3-255FC4688919}" dt="2024-10-06T13:05:01.860" v="5182" actId="478"/>
          <ac:cxnSpMkLst>
            <pc:docMk/>
            <pc:sldMk cId="108245367" sldId="382"/>
            <ac:cxnSpMk id="20" creationId="{8BE623A7-DABA-E062-C449-E73A41261587}"/>
          </ac:cxnSpMkLst>
        </pc:cxnChg>
        <pc:cxnChg chg="del">
          <ac:chgData name="蕭兆翔" userId="c09afb0b-60c9-45d8-81f2-4d7aa859f4bf" providerId="ADAL" clId="{4854481A-8E19-4E2D-80D3-255FC4688919}" dt="2024-10-06T13:05:01.860" v="5182" actId="478"/>
          <ac:cxnSpMkLst>
            <pc:docMk/>
            <pc:sldMk cId="108245367" sldId="382"/>
            <ac:cxnSpMk id="21" creationId="{6EAFFF73-7F3A-DB5E-6177-60FC4B426D32}"/>
          </ac:cxnSpMkLst>
        </pc:cxnChg>
        <pc:cxnChg chg="add mod">
          <ac:chgData name="蕭兆翔" userId="c09afb0b-60c9-45d8-81f2-4d7aa859f4bf" providerId="ADAL" clId="{4854481A-8E19-4E2D-80D3-255FC4688919}" dt="2024-10-06T13:29:48.348" v="5450" actId="1076"/>
          <ac:cxnSpMkLst>
            <pc:docMk/>
            <pc:sldMk cId="108245367" sldId="382"/>
            <ac:cxnSpMk id="22" creationId="{2CC1A353-5205-38B4-4332-96DBA897AF12}"/>
          </ac:cxnSpMkLst>
        </pc:cxnChg>
        <pc:cxnChg chg="add mod">
          <ac:chgData name="蕭兆翔" userId="c09afb0b-60c9-45d8-81f2-4d7aa859f4bf" providerId="ADAL" clId="{4854481A-8E19-4E2D-80D3-255FC4688919}" dt="2024-10-06T13:29:48.348" v="5450" actId="1076"/>
          <ac:cxnSpMkLst>
            <pc:docMk/>
            <pc:sldMk cId="108245367" sldId="382"/>
            <ac:cxnSpMk id="23" creationId="{5C8E0C08-B23C-57AF-BBE0-6C91CE4DB83E}"/>
          </ac:cxnSpMkLst>
        </pc:cxnChg>
        <pc:cxnChg chg="add mod">
          <ac:chgData name="蕭兆翔" userId="c09afb0b-60c9-45d8-81f2-4d7aa859f4bf" providerId="ADAL" clId="{4854481A-8E19-4E2D-80D3-255FC4688919}" dt="2024-10-06T13:29:48.348" v="5450" actId="1076"/>
          <ac:cxnSpMkLst>
            <pc:docMk/>
            <pc:sldMk cId="108245367" sldId="382"/>
            <ac:cxnSpMk id="25" creationId="{1DDA6C01-DBA9-DE15-96A2-041D44D9B06C}"/>
          </ac:cxnSpMkLst>
        </pc:cxnChg>
        <pc:cxnChg chg="add mod">
          <ac:chgData name="蕭兆翔" userId="c09afb0b-60c9-45d8-81f2-4d7aa859f4bf" providerId="ADAL" clId="{4854481A-8E19-4E2D-80D3-255FC4688919}" dt="2024-10-06T13:29:48.348" v="5450" actId="1076"/>
          <ac:cxnSpMkLst>
            <pc:docMk/>
            <pc:sldMk cId="108245367" sldId="382"/>
            <ac:cxnSpMk id="26" creationId="{BEE12F83-2302-0BE0-3045-4F36E66E8632}"/>
          </ac:cxnSpMkLst>
        </pc:cxnChg>
        <pc:cxnChg chg="del">
          <ac:chgData name="蕭兆翔" userId="c09afb0b-60c9-45d8-81f2-4d7aa859f4bf" providerId="ADAL" clId="{4854481A-8E19-4E2D-80D3-255FC4688919}" dt="2024-10-06T13:05:01.860" v="5182" actId="478"/>
          <ac:cxnSpMkLst>
            <pc:docMk/>
            <pc:sldMk cId="108245367" sldId="382"/>
            <ac:cxnSpMk id="30" creationId="{D1BE6208-B1EA-A50A-142F-B5A43C4D216F}"/>
          </ac:cxnSpMkLst>
        </pc:cxnChg>
        <pc:cxnChg chg="del">
          <ac:chgData name="蕭兆翔" userId="c09afb0b-60c9-45d8-81f2-4d7aa859f4bf" providerId="ADAL" clId="{4854481A-8E19-4E2D-80D3-255FC4688919}" dt="2024-10-06T13:05:01.860" v="5182" actId="478"/>
          <ac:cxnSpMkLst>
            <pc:docMk/>
            <pc:sldMk cId="108245367" sldId="382"/>
            <ac:cxnSpMk id="31" creationId="{D3F96F80-0F69-1CD0-6BB9-71EBF8FAE4C8}"/>
          </ac:cxnSpMkLst>
        </pc:cxnChg>
      </pc:sldChg>
      <pc:sldChg chg="addSp delSp modSp add mod">
        <pc:chgData name="蕭兆翔" userId="c09afb0b-60c9-45d8-81f2-4d7aa859f4bf" providerId="ADAL" clId="{4854481A-8E19-4E2D-80D3-255FC4688919}" dt="2024-10-06T13:52:06.775" v="5816" actId="1076"/>
        <pc:sldMkLst>
          <pc:docMk/>
          <pc:sldMk cId="629608856" sldId="383"/>
        </pc:sldMkLst>
        <pc:spChg chg="mod">
          <ac:chgData name="蕭兆翔" userId="c09afb0b-60c9-45d8-81f2-4d7aa859f4bf" providerId="ADAL" clId="{4854481A-8E19-4E2D-80D3-255FC4688919}" dt="2024-10-06T13:30:25.947" v="5478" actId="20577"/>
          <ac:spMkLst>
            <pc:docMk/>
            <pc:sldMk cId="629608856" sldId="383"/>
            <ac:spMk id="3" creationId="{63F4261D-EBAD-67A2-44A9-9A60F67F8018}"/>
          </ac:spMkLst>
        </pc:spChg>
        <pc:spChg chg="add mod">
          <ac:chgData name="蕭兆翔" userId="c09afb0b-60c9-45d8-81f2-4d7aa859f4bf" providerId="ADAL" clId="{4854481A-8E19-4E2D-80D3-255FC4688919}" dt="2024-10-06T13:35:27.280" v="5576" actId="571"/>
          <ac:spMkLst>
            <pc:docMk/>
            <pc:sldMk cId="629608856" sldId="383"/>
            <ac:spMk id="4" creationId="{FB986ADF-772B-ED80-9E0C-D008ED8321D8}"/>
          </ac:spMkLst>
        </pc:spChg>
        <pc:spChg chg="mod">
          <ac:chgData name="蕭兆翔" userId="c09afb0b-60c9-45d8-81f2-4d7aa859f4bf" providerId="ADAL" clId="{4854481A-8E19-4E2D-80D3-255FC4688919}" dt="2024-10-06T13:52:06.775" v="5816" actId="1076"/>
          <ac:spMkLst>
            <pc:docMk/>
            <pc:sldMk cId="629608856" sldId="383"/>
            <ac:spMk id="5" creationId="{67422B3C-1DEE-C651-7B57-B519913B2EA7}"/>
          </ac:spMkLst>
        </pc:spChg>
        <pc:spChg chg="mod">
          <ac:chgData name="蕭兆翔" userId="c09afb0b-60c9-45d8-81f2-4d7aa859f4bf" providerId="ADAL" clId="{4854481A-8E19-4E2D-80D3-255FC4688919}" dt="2024-10-06T13:52:05.304" v="5815" actId="1076"/>
          <ac:spMkLst>
            <pc:docMk/>
            <pc:sldMk cId="629608856" sldId="383"/>
            <ac:spMk id="6" creationId="{DAA677CC-66E8-DE77-3C5B-E36E95030698}"/>
          </ac:spMkLst>
        </pc:spChg>
        <pc:spChg chg="del">
          <ac:chgData name="蕭兆翔" userId="c09afb0b-60c9-45d8-81f2-4d7aa859f4bf" providerId="ADAL" clId="{4854481A-8E19-4E2D-80D3-255FC4688919}" dt="2024-10-06T13:35:33.319" v="5579" actId="478"/>
          <ac:spMkLst>
            <pc:docMk/>
            <pc:sldMk cId="629608856" sldId="383"/>
            <ac:spMk id="24" creationId="{0316FC27-A7F8-872D-0A57-7928565C21C8}"/>
          </ac:spMkLst>
        </pc:spChg>
        <pc:spChg chg="del">
          <ac:chgData name="蕭兆翔" userId="c09afb0b-60c9-45d8-81f2-4d7aa859f4bf" providerId="ADAL" clId="{4854481A-8E19-4E2D-80D3-255FC4688919}" dt="2024-10-06T13:35:29.067" v="5577" actId="478"/>
          <ac:spMkLst>
            <pc:docMk/>
            <pc:sldMk cId="629608856" sldId="383"/>
            <ac:spMk id="32" creationId="{D5EE6F52-4B69-39E4-B99B-5F76CDD84CBF}"/>
          </ac:spMkLst>
        </pc:spChg>
        <pc:spChg chg="mod">
          <ac:chgData name="蕭兆翔" userId="c09afb0b-60c9-45d8-81f2-4d7aa859f4bf" providerId="ADAL" clId="{4854481A-8E19-4E2D-80D3-255FC4688919}" dt="2024-10-06T13:51:09.585" v="5804" actId="1076"/>
          <ac:spMkLst>
            <pc:docMk/>
            <pc:sldMk cId="629608856" sldId="383"/>
            <ac:spMk id="33" creationId="{06041E48-F106-6F2C-5FAE-179F6A1D6E2A}"/>
          </ac:spMkLst>
        </pc:spChg>
        <pc:spChg chg="del">
          <ac:chgData name="蕭兆翔" userId="c09afb0b-60c9-45d8-81f2-4d7aa859f4bf" providerId="ADAL" clId="{4854481A-8E19-4E2D-80D3-255FC4688919}" dt="2024-10-06T13:35:31.828" v="5578" actId="478"/>
          <ac:spMkLst>
            <pc:docMk/>
            <pc:sldMk cId="629608856" sldId="383"/>
            <ac:spMk id="34" creationId="{DF51FD58-00B4-4E47-D83D-B74F3728BC58}"/>
          </ac:spMkLst>
        </pc:spChg>
        <pc:spChg chg="del">
          <ac:chgData name="蕭兆翔" userId="c09afb0b-60c9-45d8-81f2-4d7aa859f4bf" providerId="ADAL" clId="{4854481A-8E19-4E2D-80D3-255FC4688919}" dt="2024-10-06T13:35:31.828" v="5578" actId="478"/>
          <ac:spMkLst>
            <pc:docMk/>
            <pc:sldMk cId="629608856" sldId="383"/>
            <ac:spMk id="35" creationId="{48A42B63-A1E9-C1E8-C8A6-32C02D894D04}"/>
          </ac:spMkLst>
        </pc:spChg>
        <pc:spChg chg="del">
          <ac:chgData name="蕭兆翔" userId="c09afb0b-60c9-45d8-81f2-4d7aa859f4bf" providerId="ADAL" clId="{4854481A-8E19-4E2D-80D3-255FC4688919}" dt="2024-10-06T13:35:31.828" v="5578" actId="478"/>
          <ac:spMkLst>
            <pc:docMk/>
            <pc:sldMk cId="629608856" sldId="383"/>
            <ac:spMk id="38" creationId="{8AB1D652-FB3A-8D01-1680-89A213F835A0}"/>
          </ac:spMkLst>
        </pc:spChg>
        <pc:spChg chg="del">
          <ac:chgData name="蕭兆翔" userId="c09afb0b-60c9-45d8-81f2-4d7aa859f4bf" providerId="ADAL" clId="{4854481A-8E19-4E2D-80D3-255FC4688919}" dt="2024-10-06T13:35:31.828" v="5578" actId="478"/>
          <ac:spMkLst>
            <pc:docMk/>
            <pc:sldMk cId="629608856" sldId="383"/>
            <ac:spMk id="39" creationId="{8F3D77DA-6F82-C391-8935-41427CBBAABB}"/>
          </ac:spMkLst>
        </pc:spChg>
        <pc:spChg chg="del mod">
          <ac:chgData name="蕭兆翔" userId="c09afb0b-60c9-45d8-81f2-4d7aa859f4bf" providerId="ADAL" clId="{4854481A-8E19-4E2D-80D3-255FC4688919}" dt="2024-10-06T13:43:14.174" v="5700" actId="478"/>
          <ac:spMkLst>
            <pc:docMk/>
            <pc:sldMk cId="629608856" sldId="383"/>
            <ac:spMk id="62" creationId="{9323F0F0-6674-6807-9C38-67BFA11BBEC1}"/>
          </ac:spMkLst>
        </pc:spChg>
        <pc:picChg chg="add del mod">
          <ac:chgData name="蕭兆翔" userId="c09afb0b-60c9-45d8-81f2-4d7aa859f4bf" providerId="ADAL" clId="{4854481A-8E19-4E2D-80D3-255FC4688919}" dt="2024-10-06T13:51:43.710" v="5806" actId="478"/>
          <ac:picMkLst>
            <pc:docMk/>
            <pc:sldMk cId="629608856" sldId="383"/>
            <ac:picMk id="1026" creationId="{5F4C1CA0-0A0A-3A99-471F-166D2FF8DFD6}"/>
          </ac:picMkLst>
        </pc:picChg>
        <pc:picChg chg="add mod">
          <ac:chgData name="蕭兆翔" userId="c09afb0b-60c9-45d8-81f2-4d7aa859f4bf" providerId="ADAL" clId="{4854481A-8E19-4E2D-80D3-255FC4688919}" dt="2024-10-06T13:52:02.600" v="5814" actId="1076"/>
          <ac:picMkLst>
            <pc:docMk/>
            <pc:sldMk cId="629608856" sldId="383"/>
            <ac:picMk id="1028" creationId="{D2E1EB89-42E9-94D4-0A94-9D6864A4AFFC}"/>
          </ac:picMkLst>
        </pc:picChg>
        <pc:cxnChg chg="del">
          <ac:chgData name="蕭兆翔" userId="c09afb0b-60c9-45d8-81f2-4d7aa859f4bf" providerId="ADAL" clId="{4854481A-8E19-4E2D-80D3-255FC4688919}" dt="2024-10-06T13:35:31.828" v="5578" actId="478"/>
          <ac:cxnSpMkLst>
            <pc:docMk/>
            <pc:sldMk cId="629608856" sldId="383"/>
            <ac:cxnSpMk id="10" creationId="{76091395-580B-9E23-5152-2358BDD916DF}"/>
          </ac:cxnSpMkLst>
        </pc:cxnChg>
        <pc:cxnChg chg="del">
          <ac:chgData name="蕭兆翔" userId="c09afb0b-60c9-45d8-81f2-4d7aa859f4bf" providerId="ADAL" clId="{4854481A-8E19-4E2D-80D3-255FC4688919}" dt="2024-10-06T13:35:31.828" v="5578" actId="478"/>
          <ac:cxnSpMkLst>
            <pc:docMk/>
            <pc:sldMk cId="629608856" sldId="383"/>
            <ac:cxnSpMk id="11" creationId="{49E09053-FAE8-4930-05DD-CBACEE49AA8D}"/>
          </ac:cxnSpMkLst>
        </pc:cxnChg>
        <pc:cxnChg chg="del">
          <ac:chgData name="蕭兆翔" userId="c09afb0b-60c9-45d8-81f2-4d7aa859f4bf" providerId="ADAL" clId="{4854481A-8E19-4E2D-80D3-255FC4688919}" dt="2024-10-06T13:35:31.828" v="5578" actId="478"/>
          <ac:cxnSpMkLst>
            <pc:docMk/>
            <pc:sldMk cId="629608856" sldId="383"/>
            <ac:cxnSpMk id="12" creationId="{ADEA5F5D-5332-74B6-0AFC-709EBDF280A6}"/>
          </ac:cxnSpMkLst>
        </pc:cxnChg>
        <pc:cxnChg chg="del">
          <ac:chgData name="蕭兆翔" userId="c09afb0b-60c9-45d8-81f2-4d7aa859f4bf" providerId="ADAL" clId="{4854481A-8E19-4E2D-80D3-255FC4688919}" dt="2024-10-06T13:35:31.828" v="5578" actId="478"/>
          <ac:cxnSpMkLst>
            <pc:docMk/>
            <pc:sldMk cId="629608856" sldId="383"/>
            <ac:cxnSpMk id="13" creationId="{E805A160-79D4-95C4-4C08-EAADA7E0309E}"/>
          </ac:cxnSpMkLst>
        </pc:cxnChg>
        <pc:cxnChg chg="del">
          <ac:chgData name="蕭兆翔" userId="c09afb0b-60c9-45d8-81f2-4d7aa859f4bf" providerId="ADAL" clId="{4854481A-8E19-4E2D-80D3-255FC4688919}" dt="2024-10-06T13:35:31.828" v="5578" actId="478"/>
          <ac:cxnSpMkLst>
            <pc:docMk/>
            <pc:sldMk cId="629608856" sldId="383"/>
            <ac:cxnSpMk id="14" creationId="{27324111-F56C-0141-0204-FAA5C0A5BCD7}"/>
          </ac:cxnSpMkLst>
        </pc:cxnChg>
        <pc:cxnChg chg="del">
          <ac:chgData name="蕭兆翔" userId="c09afb0b-60c9-45d8-81f2-4d7aa859f4bf" providerId="ADAL" clId="{4854481A-8E19-4E2D-80D3-255FC4688919}" dt="2024-10-06T13:35:31.828" v="5578" actId="478"/>
          <ac:cxnSpMkLst>
            <pc:docMk/>
            <pc:sldMk cId="629608856" sldId="383"/>
            <ac:cxnSpMk id="15" creationId="{156792A3-CE6A-5155-B7EA-E43848D010F3}"/>
          </ac:cxnSpMkLst>
        </pc:cxnChg>
        <pc:cxnChg chg="del">
          <ac:chgData name="蕭兆翔" userId="c09afb0b-60c9-45d8-81f2-4d7aa859f4bf" providerId="ADAL" clId="{4854481A-8E19-4E2D-80D3-255FC4688919}" dt="2024-10-06T13:35:31.828" v="5578" actId="478"/>
          <ac:cxnSpMkLst>
            <pc:docMk/>
            <pc:sldMk cId="629608856" sldId="383"/>
            <ac:cxnSpMk id="22" creationId="{2CC1A353-5205-38B4-4332-96DBA897AF12}"/>
          </ac:cxnSpMkLst>
        </pc:cxnChg>
        <pc:cxnChg chg="del">
          <ac:chgData name="蕭兆翔" userId="c09afb0b-60c9-45d8-81f2-4d7aa859f4bf" providerId="ADAL" clId="{4854481A-8E19-4E2D-80D3-255FC4688919}" dt="2024-10-06T13:35:31.828" v="5578" actId="478"/>
          <ac:cxnSpMkLst>
            <pc:docMk/>
            <pc:sldMk cId="629608856" sldId="383"/>
            <ac:cxnSpMk id="23" creationId="{5C8E0C08-B23C-57AF-BBE0-6C91CE4DB83E}"/>
          </ac:cxnSpMkLst>
        </pc:cxnChg>
        <pc:cxnChg chg="del">
          <ac:chgData name="蕭兆翔" userId="c09afb0b-60c9-45d8-81f2-4d7aa859f4bf" providerId="ADAL" clId="{4854481A-8E19-4E2D-80D3-255FC4688919}" dt="2024-10-06T13:35:31.828" v="5578" actId="478"/>
          <ac:cxnSpMkLst>
            <pc:docMk/>
            <pc:sldMk cId="629608856" sldId="383"/>
            <ac:cxnSpMk id="25" creationId="{1DDA6C01-DBA9-DE15-96A2-041D44D9B06C}"/>
          </ac:cxnSpMkLst>
        </pc:cxnChg>
        <pc:cxnChg chg="del">
          <ac:chgData name="蕭兆翔" userId="c09afb0b-60c9-45d8-81f2-4d7aa859f4bf" providerId="ADAL" clId="{4854481A-8E19-4E2D-80D3-255FC4688919}" dt="2024-10-06T13:35:31.828" v="5578" actId="478"/>
          <ac:cxnSpMkLst>
            <pc:docMk/>
            <pc:sldMk cId="629608856" sldId="383"/>
            <ac:cxnSpMk id="26" creationId="{BEE12F83-2302-0BE0-3045-4F36E66E8632}"/>
          </ac:cxnSpMkLst>
        </pc:cxnChg>
      </pc:sldChg>
      <pc:sldChg chg="addSp delSp modSp add mod">
        <pc:chgData name="蕭兆翔" userId="c09afb0b-60c9-45d8-81f2-4d7aa859f4bf" providerId="ADAL" clId="{4854481A-8E19-4E2D-80D3-255FC4688919}" dt="2024-10-06T14:28:38.356" v="6337" actId="207"/>
        <pc:sldMkLst>
          <pc:docMk/>
          <pc:sldMk cId="925713520" sldId="384"/>
        </pc:sldMkLst>
        <pc:spChg chg="mod">
          <ac:chgData name="蕭兆翔" userId="c09afb0b-60c9-45d8-81f2-4d7aa859f4bf" providerId="ADAL" clId="{4854481A-8E19-4E2D-80D3-255FC4688919}" dt="2024-10-06T13:58:02.013" v="5845" actId="20577"/>
          <ac:spMkLst>
            <pc:docMk/>
            <pc:sldMk cId="925713520" sldId="384"/>
            <ac:spMk id="3" creationId="{63F4261D-EBAD-67A2-44A9-9A60F67F8018}"/>
          </ac:spMkLst>
        </pc:spChg>
        <pc:spChg chg="mod">
          <ac:chgData name="蕭兆翔" userId="c09afb0b-60c9-45d8-81f2-4d7aa859f4bf" providerId="ADAL" clId="{4854481A-8E19-4E2D-80D3-255FC4688919}" dt="2024-10-06T14:01:57.602" v="5940" actId="207"/>
          <ac:spMkLst>
            <pc:docMk/>
            <pc:sldMk cId="925713520" sldId="384"/>
            <ac:spMk id="5" creationId="{67422B3C-1DEE-C651-7B57-B519913B2EA7}"/>
          </ac:spMkLst>
        </pc:spChg>
        <pc:spChg chg="del mod">
          <ac:chgData name="蕭兆翔" userId="c09afb0b-60c9-45d8-81f2-4d7aa859f4bf" providerId="ADAL" clId="{4854481A-8E19-4E2D-80D3-255FC4688919}" dt="2024-10-06T14:01:11.322" v="5919" actId="478"/>
          <ac:spMkLst>
            <pc:docMk/>
            <pc:sldMk cId="925713520" sldId="384"/>
            <ac:spMk id="6" creationId="{DAA677CC-66E8-DE77-3C5B-E36E95030698}"/>
          </ac:spMkLst>
        </pc:spChg>
        <pc:spChg chg="add mod">
          <ac:chgData name="蕭兆翔" userId="c09afb0b-60c9-45d8-81f2-4d7aa859f4bf" providerId="ADAL" clId="{4854481A-8E19-4E2D-80D3-255FC4688919}" dt="2024-10-06T14:15:30.878" v="6082" actId="403"/>
          <ac:spMkLst>
            <pc:docMk/>
            <pc:sldMk cId="925713520" sldId="384"/>
            <ac:spMk id="16" creationId="{AD0550C1-AD55-0C1E-46D7-1733FCDCA43C}"/>
          </ac:spMkLst>
        </pc:spChg>
        <pc:spChg chg="add mod">
          <ac:chgData name="蕭兆翔" userId="c09afb0b-60c9-45d8-81f2-4d7aa859f4bf" providerId="ADAL" clId="{4854481A-8E19-4E2D-80D3-255FC4688919}" dt="2024-10-06T14:15:30.878" v="6082" actId="403"/>
          <ac:spMkLst>
            <pc:docMk/>
            <pc:sldMk cId="925713520" sldId="384"/>
            <ac:spMk id="19" creationId="{775C7594-D5E2-A3F4-B8CE-E3F40507CCB3}"/>
          </ac:spMkLst>
        </pc:spChg>
        <pc:spChg chg="add mod">
          <ac:chgData name="蕭兆翔" userId="c09afb0b-60c9-45d8-81f2-4d7aa859f4bf" providerId="ADAL" clId="{4854481A-8E19-4E2D-80D3-255FC4688919}" dt="2024-10-06T14:15:30.878" v="6082" actId="403"/>
          <ac:spMkLst>
            <pc:docMk/>
            <pc:sldMk cId="925713520" sldId="384"/>
            <ac:spMk id="20" creationId="{2AA77C7B-0D21-3F8C-01E7-B6C846FE8BEF}"/>
          </ac:spMkLst>
        </pc:spChg>
        <pc:spChg chg="add mod">
          <ac:chgData name="蕭兆翔" userId="c09afb0b-60c9-45d8-81f2-4d7aa859f4bf" providerId="ADAL" clId="{4854481A-8E19-4E2D-80D3-255FC4688919}" dt="2024-10-06T14:15:30.878" v="6082" actId="403"/>
          <ac:spMkLst>
            <pc:docMk/>
            <pc:sldMk cId="925713520" sldId="384"/>
            <ac:spMk id="21" creationId="{757E5977-68A6-15F9-95F3-41A45982D49B}"/>
          </ac:spMkLst>
        </pc:spChg>
        <pc:spChg chg="add mod">
          <ac:chgData name="蕭兆翔" userId="c09afb0b-60c9-45d8-81f2-4d7aa859f4bf" providerId="ADAL" clId="{4854481A-8E19-4E2D-80D3-255FC4688919}" dt="2024-10-06T14:15:30.878" v="6082" actId="403"/>
          <ac:spMkLst>
            <pc:docMk/>
            <pc:sldMk cId="925713520" sldId="384"/>
            <ac:spMk id="22" creationId="{D7FB1442-EA6B-52CE-1CEA-18038F512857}"/>
          </ac:spMkLst>
        </pc:spChg>
        <pc:spChg chg="add mod">
          <ac:chgData name="蕭兆翔" userId="c09afb0b-60c9-45d8-81f2-4d7aa859f4bf" providerId="ADAL" clId="{4854481A-8E19-4E2D-80D3-255FC4688919}" dt="2024-10-06T14:15:30.878" v="6082" actId="403"/>
          <ac:spMkLst>
            <pc:docMk/>
            <pc:sldMk cId="925713520" sldId="384"/>
            <ac:spMk id="23" creationId="{5AE67353-4CAD-3148-A99D-4F2C0F9BADAA}"/>
          </ac:spMkLst>
        </pc:spChg>
        <pc:spChg chg="del mod">
          <ac:chgData name="蕭兆翔" userId="c09afb0b-60c9-45d8-81f2-4d7aa859f4bf" providerId="ADAL" clId="{4854481A-8E19-4E2D-80D3-255FC4688919}" dt="2024-10-06T14:02:00.846" v="5941" actId="478"/>
          <ac:spMkLst>
            <pc:docMk/>
            <pc:sldMk cId="925713520" sldId="384"/>
            <ac:spMk id="33" creationId="{06041E48-F106-6F2C-5FAE-179F6A1D6E2A}"/>
          </ac:spMkLst>
        </pc:spChg>
        <pc:spChg chg="mod topLvl">
          <ac:chgData name="蕭兆翔" userId="c09afb0b-60c9-45d8-81f2-4d7aa859f4bf" providerId="ADAL" clId="{4854481A-8E19-4E2D-80D3-255FC4688919}" dt="2024-10-06T14:16:13.683" v="6096" actId="165"/>
          <ac:spMkLst>
            <pc:docMk/>
            <pc:sldMk cId="925713520" sldId="384"/>
            <ac:spMk id="35" creationId="{55EBB9A3-AE13-545F-1A6E-C32415230C00}"/>
          </ac:spMkLst>
        </pc:spChg>
        <pc:spChg chg="mod topLvl">
          <ac:chgData name="蕭兆翔" userId="c09afb0b-60c9-45d8-81f2-4d7aa859f4bf" providerId="ADAL" clId="{4854481A-8E19-4E2D-80D3-255FC4688919}" dt="2024-10-06T14:16:13.683" v="6096" actId="165"/>
          <ac:spMkLst>
            <pc:docMk/>
            <pc:sldMk cId="925713520" sldId="384"/>
            <ac:spMk id="38" creationId="{6F2C76C0-60BD-6E46-48A5-1E5F937640D1}"/>
          </ac:spMkLst>
        </pc:spChg>
        <pc:spChg chg="mod topLvl">
          <ac:chgData name="蕭兆翔" userId="c09afb0b-60c9-45d8-81f2-4d7aa859f4bf" providerId="ADAL" clId="{4854481A-8E19-4E2D-80D3-255FC4688919}" dt="2024-10-06T14:16:13.683" v="6096" actId="165"/>
          <ac:spMkLst>
            <pc:docMk/>
            <pc:sldMk cId="925713520" sldId="384"/>
            <ac:spMk id="39" creationId="{85263EC7-2FF6-3083-B583-A253D09E1A5A}"/>
          </ac:spMkLst>
        </pc:spChg>
        <pc:spChg chg="mod topLvl">
          <ac:chgData name="蕭兆翔" userId="c09afb0b-60c9-45d8-81f2-4d7aa859f4bf" providerId="ADAL" clId="{4854481A-8E19-4E2D-80D3-255FC4688919}" dt="2024-10-06T14:16:22.322" v="6097" actId="1076"/>
          <ac:spMkLst>
            <pc:docMk/>
            <pc:sldMk cId="925713520" sldId="384"/>
            <ac:spMk id="40" creationId="{E328463E-5825-2B14-A018-7C14F4F1818D}"/>
          </ac:spMkLst>
        </pc:spChg>
        <pc:spChg chg="mod topLvl">
          <ac:chgData name="蕭兆翔" userId="c09afb0b-60c9-45d8-81f2-4d7aa859f4bf" providerId="ADAL" clId="{4854481A-8E19-4E2D-80D3-255FC4688919}" dt="2024-10-06T14:16:13.683" v="6096" actId="165"/>
          <ac:spMkLst>
            <pc:docMk/>
            <pc:sldMk cId="925713520" sldId="384"/>
            <ac:spMk id="41" creationId="{AC82EB36-DECB-C8B3-376F-DC31D23212B7}"/>
          </ac:spMkLst>
        </pc:spChg>
        <pc:spChg chg="mod topLvl">
          <ac:chgData name="蕭兆翔" userId="c09afb0b-60c9-45d8-81f2-4d7aa859f4bf" providerId="ADAL" clId="{4854481A-8E19-4E2D-80D3-255FC4688919}" dt="2024-10-06T14:16:13.683" v="6096" actId="165"/>
          <ac:spMkLst>
            <pc:docMk/>
            <pc:sldMk cId="925713520" sldId="384"/>
            <ac:spMk id="42" creationId="{D9817341-6977-147A-F726-5C08AD4A6268}"/>
          </ac:spMkLst>
        </pc:spChg>
        <pc:spChg chg="add mod">
          <ac:chgData name="蕭兆翔" userId="c09afb0b-60c9-45d8-81f2-4d7aa859f4bf" providerId="ADAL" clId="{4854481A-8E19-4E2D-80D3-255FC4688919}" dt="2024-10-06T14:28:15.327" v="6336" actId="1076"/>
          <ac:spMkLst>
            <pc:docMk/>
            <pc:sldMk cId="925713520" sldId="384"/>
            <ac:spMk id="43" creationId="{AB8A7B1F-A248-ACD6-C743-59D6769522BA}"/>
          </ac:spMkLst>
        </pc:spChg>
        <pc:spChg chg="del">
          <ac:chgData name="蕭兆翔" userId="c09afb0b-60c9-45d8-81f2-4d7aa859f4bf" providerId="ADAL" clId="{4854481A-8E19-4E2D-80D3-255FC4688919}" dt="2024-10-06T14:17:47.367" v="6118" actId="478"/>
          <ac:spMkLst>
            <pc:docMk/>
            <pc:sldMk cId="925713520" sldId="384"/>
            <ac:spMk id="49" creationId="{6F2C76C0-60BD-6E46-48A5-1E5F937640D1}"/>
          </ac:spMkLst>
        </pc:spChg>
        <pc:spChg chg="mod">
          <ac:chgData name="蕭兆翔" userId="c09afb0b-60c9-45d8-81f2-4d7aa859f4bf" providerId="ADAL" clId="{4854481A-8E19-4E2D-80D3-255FC4688919}" dt="2024-10-06T14:20:54.319" v="6192" actId="1076"/>
          <ac:spMkLst>
            <pc:docMk/>
            <pc:sldMk cId="925713520" sldId="384"/>
            <ac:spMk id="50" creationId="{85263EC7-2FF6-3083-B583-A253D09E1A5A}"/>
          </ac:spMkLst>
        </pc:spChg>
        <pc:spChg chg="mod">
          <ac:chgData name="蕭兆翔" userId="c09afb0b-60c9-45d8-81f2-4d7aa859f4bf" providerId="ADAL" clId="{4854481A-8E19-4E2D-80D3-255FC4688919}" dt="2024-10-06T14:21:07.101" v="6197" actId="1076"/>
          <ac:spMkLst>
            <pc:docMk/>
            <pc:sldMk cId="925713520" sldId="384"/>
            <ac:spMk id="51" creationId="{E328463E-5825-2B14-A018-7C14F4F1818D}"/>
          </ac:spMkLst>
        </pc:spChg>
        <pc:spChg chg="add mod">
          <ac:chgData name="蕭兆翔" userId="c09afb0b-60c9-45d8-81f2-4d7aa859f4bf" providerId="ADAL" clId="{4854481A-8E19-4E2D-80D3-255FC4688919}" dt="2024-10-06T14:27:48.578" v="6327" actId="1076"/>
          <ac:spMkLst>
            <pc:docMk/>
            <pc:sldMk cId="925713520" sldId="384"/>
            <ac:spMk id="63" creationId="{C681E0EA-6522-210D-2E94-0D50C665341E}"/>
          </ac:spMkLst>
        </pc:spChg>
        <pc:spChg chg="add mod">
          <ac:chgData name="蕭兆翔" userId="c09afb0b-60c9-45d8-81f2-4d7aa859f4bf" providerId="ADAL" clId="{4854481A-8E19-4E2D-80D3-255FC4688919}" dt="2024-10-06T14:20:28.749" v="6183" actId="1076"/>
          <ac:spMkLst>
            <pc:docMk/>
            <pc:sldMk cId="925713520" sldId="384"/>
            <ac:spMk id="1044" creationId="{0242419B-7E53-1787-1DB8-EC3349C786E2}"/>
          </ac:spMkLst>
        </pc:spChg>
        <pc:spChg chg="add mod">
          <ac:chgData name="蕭兆翔" userId="c09afb0b-60c9-45d8-81f2-4d7aa859f4bf" providerId="ADAL" clId="{4854481A-8E19-4E2D-80D3-255FC4688919}" dt="2024-10-06T14:20:46.835" v="6189" actId="1076"/>
          <ac:spMkLst>
            <pc:docMk/>
            <pc:sldMk cId="925713520" sldId="384"/>
            <ac:spMk id="1046" creationId="{817A762B-81C1-478D-EAF9-8576E29AA2A2}"/>
          </ac:spMkLst>
        </pc:spChg>
        <pc:spChg chg="add mod">
          <ac:chgData name="蕭兆翔" userId="c09afb0b-60c9-45d8-81f2-4d7aa859f4bf" providerId="ADAL" clId="{4854481A-8E19-4E2D-80D3-255FC4688919}" dt="2024-10-06T14:23:55.309" v="6301" actId="1076"/>
          <ac:spMkLst>
            <pc:docMk/>
            <pc:sldMk cId="925713520" sldId="384"/>
            <ac:spMk id="1049" creationId="{CEFC250B-7A3D-EA9E-6DA7-7D94679B9836}"/>
          </ac:spMkLst>
        </pc:spChg>
        <pc:spChg chg="add mod">
          <ac:chgData name="蕭兆翔" userId="c09afb0b-60c9-45d8-81f2-4d7aa859f4bf" providerId="ADAL" clId="{4854481A-8E19-4E2D-80D3-255FC4688919}" dt="2024-10-06T14:26:55.160" v="6313" actId="1076"/>
          <ac:spMkLst>
            <pc:docMk/>
            <pc:sldMk cId="925713520" sldId="384"/>
            <ac:spMk id="1050" creationId="{C41E16AB-6AA7-09DA-7B61-9D7E3716FD12}"/>
          </ac:spMkLst>
        </pc:spChg>
        <pc:grpChg chg="add mod">
          <ac:chgData name="蕭兆翔" userId="c09afb0b-60c9-45d8-81f2-4d7aa859f4bf" providerId="ADAL" clId="{4854481A-8E19-4E2D-80D3-255FC4688919}" dt="2024-10-06T14:15:40.403" v="6085" actId="1076"/>
          <ac:grpSpMkLst>
            <pc:docMk/>
            <pc:sldMk cId="925713520" sldId="384"/>
            <ac:grpSpMk id="24" creationId="{046250BA-ACA4-BB00-1DC7-90E2F1368DF7}"/>
          </ac:grpSpMkLst>
        </pc:grpChg>
        <pc:grpChg chg="add del mod">
          <ac:chgData name="蕭兆翔" userId="c09afb0b-60c9-45d8-81f2-4d7aa859f4bf" providerId="ADAL" clId="{4854481A-8E19-4E2D-80D3-255FC4688919}" dt="2024-10-06T14:17:11.906" v="6111" actId="478"/>
          <ac:grpSpMkLst>
            <pc:docMk/>
            <pc:sldMk cId="925713520" sldId="384"/>
            <ac:grpSpMk id="25" creationId="{819A679F-AC3A-B6B8-0B22-D157F118C441}"/>
          </ac:grpSpMkLst>
        </pc:grpChg>
        <pc:graphicFrameChg chg="add del mod">
          <ac:chgData name="蕭兆翔" userId="c09afb0b-60c9-45d8-81f2-4d7aa859f4bf" providerId="ADAL" clId="{4854481A-8E19-4E2D-80D3-255FC4688919}" dt="2024-10-06T14:02:19.067" v="5944" actId="478"/>
          <ac:graphicFrameMkLst>
            <pc:docMk/>
            <pc:sldMk cId="925713520" sldId="384"/>
            <ac:graphicFrameMk id="4" creationId="{2B82CD91-1BBB-3213-EA5F-21804EED6552}"/>
          </ac:graphicFrameMkLst>
        </pc:graphicFrameChg>
        <pc:graphicFrameChg chg="add mod modGraphic">
          <ac:chgData name="蕭兆翔" userId="c09afb0b-60c9-45d8-81f2-4d7aa859f4bf" providerId="ADAL" clId="{4854481A-8E19-4E2D-80D3-255FC4688919}" dt="2024-10-06T14:28:38.356" v="6337" actId="207"/>
          <ac:graphicFrameMkLst>
            <pc:docMk/>
            <pc:sldMk cId="925713520" sldId="384"/>
            <ac:graphicFrameMk id="7" creationId="{6D4879C2-A4DF-ED09-32CA-EE3730C048E7}"/>
          </ac:graphicFrameMkLst>
        </pc:graphicFrameChg>
        <pc:picChg chg="del">
          <ac:chgData name="蕭兆翔" userId="c09afb0b-60c9-45d8-81f2-4d7aa859f4bf" providerId="ADAL" clId="{4854481A-8E19-4E2D-80D3-255FC4688919}" dt="2024-10-06T13:58:08.030" v="5846" actId="478"/>
          <ac:picMkLst>
            <pc:docMk/>
            <pc:sldMk cId="925713520" sldId="384"/>
            <ac:picMk id="1028" creationId="{D2E1EB89-42E9-94D4-0A94-9D6864A4AFFC}"/>
          </ac:picMkLst>
        </pc:picChg>
        <pc:cxnChg chg="mod">
          <ac:chgData name="蕭兆翔" userId="c09afb0b-60c9-45d8-81f2-4d7aa859f4bf" providerId="ADAL" clId="{4854481A-8E19-4E2D-80D3-255FC4688919}" dt="2024-10-06T14:17:40.306" v="6117" actId="14100"/>
          <ac:cxnSpMkLst>
            <pc:docMk/>
            <pc:sldMk cId="925713520" sldId="384"/>
            <ac:cxnSpMk id="4" creationId="{E000A35A-0DC6-6011-2C6A-29AF999C6B24}"/>
          </ac:cxnSpMkLst>
        </pc:cxnChg>
        <pc:cxnChg chg="mod">
          <ac:chgData name="蕭兆翔" userId="c09afb0b-60c9-45d8-81f2-4d7aa859f4bf" providerId="ADAL" clId="{4854481A-8E19-4E2D-80D3-255FC4688919}" dt="2024-10-06T14:20:18.263" v="6173" actId="14100"/>
          <ac:cxnSpMkLst>
            <pc:docMk/>
            <pc:sldMk cId="925713520" sldId="384"/>
            <ac:cxnSpMk id="6" creationId="{0E3DC2DB-D845-AEBF-20EC-CCB1BC275623}"/>
          </ac:cxnSpMkLst>
        </pc:cxnChg>
        <pc:cxnChg chg="add mod">
          <ac:chgData name="蕭兆翔" userId="c09afb0b-60c9-45d8-81f2-4d7aa859f4bf" providerId="ADAL" clId="{4854481A-8E19-4E2D-80D3-255FC4688919}" dt="2024-10-06T14:15:30.878" v="6082" actId="403"/>
          <ac:cxnSpMkLst>
            <pc:docMk/>
            <pc:sldMk cId="925713520" sldId="384"/>
            <ac:cxnSpMk id="8" creationId="{7EB7B1AF-DED9-0951-FBE6-664FD487A5C5}"/>
          </ac:cxnSpMkLst>
        </pc:cxnChg>
        <pc:cxnChg chg="add mod">
          <ac:chgData name="蕭兆翔" userId="c09afb0b-60c9-45d8-81f2-4d7aa859f4bf" providerId="ADAL" clId="{4854481A-8E19-4E2D-80D3-255FC4688919}" dt="2024-10-06T14:15:30.878" v="6082" actId="403"/>
          <ac:cxnSpMkLst>
            <pc:docMk/>
            <pc:sldMk cId="925713520" sldId="384"/>
            <ac:cxnSpMk id="9" creationId="{4250784D-15CE-74F7-4B11-CB70E3D7949A}"/>
          </ac:cxnSpMkLst>
        </pc:cxnChg>
        <pc:cxnChg chg="add mod">
          <ac:chgData name="蕭兆翔" userId="c09afb0b-60c9-45d8-81f2-4d7aa859f4bf" providerId="ADAL" clId="{4854481A-8E19-4E2D-80D3-255FC4688919}" dt="2024-10-06T14:15:30.878" v="6082" actId="403"/>
          <ac:cxnSpMkLst>
            <pc:docMk/>
            <pc:sldMk cId="925713520" sldId="384"/>
            <ac:cxnSpMk id="10" creationId="{43ECF58E-B650-F69F-3E27-CA2EAB7C15DC}"/>
          </ac:cxnSpMkLst>
        </pc:cxnChg>
        <pc:cxnChg chg="add mod">
          <ac:chgData name="蕭兆翔" userId="c09afb0b-60c9-45d8-81f2-4d7aa859f4bf" providerId="ADAL" clId="{4854481A-8E19-4E2D-80D3-255FC4688919}" dt="2024-10-06T14:15:30.878" v="6082" actId="403"/>
          <ac:cxnSpMkLst>
            <pc:docMk/>
            <pc:sldMk cId="925713520" sldId="384"/>
            <ac:cxnSpMk id="11" creationId="{74D4442F-4E19-DE87-F48E-10CD98DD401D}"/>
          </ac:cxnSpMkLst>
        </pc:cxnChg>
        <pc:cxnChg chg="add mod">
          <ac:chgData name="蕭兆翔" userId="c09afb0b-60c9-45d8-81f2-4d7aa859f4bf" providerId="ADAL" clId="{4854481A-8E19-4E2D-80D3-255FC4688919}" dt="2024-10-06T14:15:30.878" v="6082" actId="403"/>
          <ac:cxnSpMkLst>
            <pc:docMk/>
            <pc:sldMk cId="925713520" sldId="384"/>
            <ac:cxnSpMk id="12" creationId="{8A4B2215-5DAF-0E36-4E2F-468FEB028B65}"/>
          </ac:cxnSpMkLst>
        </pc:cxnChg>
        <pc:cxnChg chg="add mod">
          <ac:chgData name="蕭兆翔" userId="c09afb0b-60c9-45d8-81f2-4d7aa859f4bf" providerId="ADAL" clId="{4854481A-8E19-4E2D-80D3-255FC4688919}" dt="2024-10-06T14:15:30.878" v="6082" actId="403"/>
          <ac:cxnSpMkLst>
            <pc:docMk/>
            <pc:sldMk cId="925713520" sldId="384"/>
            <ac:cxnSpMk id="13" creationId="{D22AAE04-F52F-91BD-59BA-F37CBFF3F067}"/>
          </ac:cxnSpMkLst>
        </pc:cxnChg>
        <pc:cxnChg chg="add mod">
          <ac:chgData name="蕭兆翔" userId="c09afb0b-60c9-45d8-81f2-4d7aa859f4bf" providerId="ADAL" clId="{4854481A-8E19-4E2D-80D3-255FC4688919}" dt="2024-10-06T14:15:30.878" v="6082" actId="403"/>
          <ac:cxnSpMkLst>
            <pc:docMk/>
            <pc:sldMk cId="925713520" sldId="384"/>
            <ac:cxnSpMk id="14" creationId="{4830624F-CBDE-18A3-4A2F-6369AF848CC9}"/>
          </ac:cxnSpMkLst>
        </pc:cxnChg>
        <pc:cxnChg chg="add mod">
          <ac:chgData name="蕭兆翔" userId="c09afb0b-60c9-45d8-81f2-4d7aa859f4bf" providerId="ADAL" clId="{4854481A-8E19-4E2D-80D3-255FC4688919}" dt="2024-10-06T14:15:30.878" v="6082" actId="403"/>
          <ac:cxnSpMkLst>
            <pc:docMk/>
            <pc:sldMk cId="925713520" sldId="384"/>
            <ac:cxnSpMk id="15" creationId="{7853C333-F08F-10CF-C9F1-9199B921DEE6}"/>
          </ac:cxnSpMkLst>
        </pc:cxnChg>
        <pc:cxnChg chg="add mod">
          <ac:chgData name="蕭兆翔" userId="c09afb0b-60c9-45d8-81f2-4d7aa859f4bf" providerId="ADAL" clId="{4854481A-8E19-4E2D-80D3-255FC4688919}" dt="2024-10-06T14:15:30.878" v="6082" actId="403"/>
          <ac:cxnSpMkLst>
            <pc:docMk/>
            <pc:sldMk cId="925713520" sldId="384"/>
            <ac:cxnSpMk id="17" creationId="{23E62912-12DD-CB8D-9142-28785BA55654}"/>
          </ac:cxnSpMkLst>
        </pc:cxnChg>
        <pc:cxnChg chg="add mod">
          <ac:chgData name="蕭兆翔" userId="c09afb0b-60c9-45d8-81f2-4d7aa859f4bf" providerId="ADAL" clId="{4854481A-8E19-4E2D-80D3-255FC4688919}" dt="2024-10-06T14:15:30.878" v="6082" actId="403"/>
          <ac:cxnSpMkLst>
            <pc:docMk/>
            <pc:sldMk cId="925713520" sldId="384"/>
            <ac:cxnSpMk id="18" creationId="{36BF7F40-C387-FA08-D560-3C0CEB15A679}"/>
          </ac:cxnSpMkLst>
        </pc:cxnChg>
        <pc:cxnChg chg="mod topLvl">
          <ac:chgData name="蕭兆翔" userId="c09afb0b-60c9-45d8-81f2-4d7aa859f4bf" providerId="ADAL" clId="{4854481A-8E19-4E2D-80D3-255FC4688919}" dt="2024-10-06T14:16:13.683" v="6096" actId="165"/>
          <ac:cxnSpMkLst>
            <pc:docMk/>
            <pc:sldMk cId="925713520" sldId="384"/>
            <ac:cxnSpMk id="26" creationId="{4206A36F-B235-368F-8C23-1B131581D7E8}"/>
          </ac:cxnSpMkLst>
        </pc:cxnChg>
        <pc:cxnChg chg="mod topLvl">
          <ac:chgData name="蕭兆翔" userId="c09afb0b-60c9-45d8-81f2-4d7aa859f4bf" providerId="ADAL" clId="{4854481A-8E19-4E2D-80D3-255FC4688919}" dt="2024-10-06T14:16:13.683" v="6096" actId="165"/>
          <ac:cxnSpMkLst>
            <pc:docMk/>
            <pc:sldMk cId="925713520" sldId="384"/>
            <ac:cxnSpMk id="27" creationId="{8C8466D5-C54A-52A3-FD6E-D63367A2F229}"/>
          </ac:cxnSpMkLst>
        </pc:cxnChg>
        <pc:cxnChg chg="mod topLvl">
          <ac:chgData name="蕭兆翔" userId="c09afb0b-60c9-45d8-81f2-4d7aa859f4bf" providerId="ADAL" clId="{4854481A-8E19-4E2D-80D3-255FC4688919}" dt="2024-10-06T14:17:04.321" v="6105" actId="14100"/>
          <ac:cxnSpMkLst>
            <pc:docMk/>
            <pc:sldMk cId="925713520" sldId="384"/>
            <ac:cxnSpMk id="28" creationId="{6DB55A69-B39E-84FF-4D48-F49F697D11F1}"/>
          </ac:cxnSpMkLst>
        </pc:cxnChg>
        <pc:cxnChg chg="mod topLvl">
          <ac:chgData name="蕭兆翔" userId="c09afb0b-60c9-45d8-81f2-4d7aa859f4bf" providerId="ADAL" clId="{4854481A-8E19-4E2D-80D3-255FC4688919}" dt="2024-10-06T14:16:30.416" v="6098" actId="208"/>
          <ac:cxnSpMkLst>
            <pc:docMk/>
            <pc:sldMk cId="925713520" sldId="384"/>
            <ac:cxnSpMk id="29" creationId="{E000A35A-0DC6-6011-2C6A-29AF999C6B24}"/>
          </ac:cxnSpMkLst>
        </pc:cxnChg>
        <pc:cxnChg chg="mod topLvl">
          <ac:chgData name="蕭兆翔" userId="c09afb0b-60c9-45d8-81f2-4d7aa859f4bf" providerId="ADAL" clId="{4854481A-8E19-4E2D-80D3-255FC4688919}" dt="2024-10-06T14:16:30.416" v="6098" actId="208"/>
          <ac:cxnSpMkLst>
            <pc:docMk/>
            <pc:sldMk cId="925713520" sldId="384"/>
            <ac:cxnSpMk id="30" creationId="{0E3DC2DB-D845-AEBF-20EC-CCB1BC275623}"/>
          </ac:cxnSpMkLst>
        </pc:cxnChg>
        <pc:cxnChg chg="mod topLvl">
          <ac:chgData name="蕭兆翔" userId="c09afb0b-60c9-45d8-81f2-4d7aa859f4bf" providerId="ADAL" clId="{4854481A-8E19-4E2D-80D3-255FC4688919}" dt="2024-10-06T14:16:59.139" v="6103" actId="14100"/>
          <ac:cxnSpMkLst>
            <pc:docMk/>
            <pc:sldMk cId="925713520" sldId="384"/>
            <ac:cxnSpMk id="31" creationId="{0AEE0B9D-FB48-0672-DB4C-7140F6C7E74B}"/>
          </ac:cxnSpMkLst>
        </pc:cxnChg>
        <pc:cxnChg chg="mod topLvl">
          <ac:chgData name="蕭兆翔" userId="c09afb0b-60c9-45d8-81f2-4d7aa859f4bf" providerId="ADAL" clId="{4854481A-8E19-4E2D-80D3-255FC4688919}" dt="2024-10-06T14:16:30.416" v="6098" actId="208"/>
          <ac:cxnSpMkLst>
            <pc:docMk/>
            <pc:sldMk cId="925713520" sldId="384"/>
            <ac:cxnSpMk id="32" creationId="{31D3124A-2A64-FD05-5314-D69429173F46}"/>
          </ac:cxnSpMkLst>
        </pc:cxnChg>
        <pc:cxnChg chg="mod">
          <ac:chgData name="蕭兆翔" userId="c09afb0b-60c9-45d8-81f2-4d7aa859f4bf" providerId="ADAL" clId="{4854481A-8E19-4E2D-80D3-255FC4688919}" dt="2024-10-06T14:17:29.773" v="6115" actId="14100"/>
          <ac:cxnSpMkLst>
            <pc:docMk/>
            <pc:sldMk cId="925713520" sldId="384"/>
            <ac:cxnSpMk id="33" creationId="{0AEE0B9D-FB48-0672-DB4C-7140F6C7E74B}"/>
          </ac:cxnSpMkLst>
        </pc:cxnChg>
        <pc:cxnChg chg="mod topLvl">
          <ac:chgData name="蕭兆翔" userId="c09afb0b-60c9-45d8-81f2-4d7aa859f4bf" providerId="ADAL" clId="{4854481A-8E19-4E2D-80D3-255FC4688919}" dt="2024-10-06T14:16:30.416" v="6098" actId="208"/>
          <ac:cxnSpMkLst>
            <pc:docMk/>
            <pc:sldMk cId="925713520" sldId="384"/>
            <ac:cxnSpMk id="34" creationId="{4816A015-B8B1-F595-D2E8-14C69177AB59}"/>
          </ac:cxnSpMkLst>
        </pc:cxnChg>
        <pc:cxnChg chg="mod topLvl">
          <ac:chgData name="蕭兆翔" userId="c09afb0b-60c9-45d8-81f2-4d7aa859f4bf" providerId="ADAL" clId="{4854481A-8E19-4E2D-80D3-255FC4688919}" dt="2024-10-06T14:16:30.416" v="6098" actId="208"/>
          <ac:cxnSpMkLst>
            <pc:docMk/>
            <pc:sldMk cId="925713520" sldId="384"/>
            <ac:cxnSpMk id="36" creationId="{2AE77B0C-9095-963E-51F1-8BAFE644A3D8}"/>
          </ac:cxnSpMkLst>
        </pc:cxnChg>
        <pc:cxnChg chg="mod topLvl">
          <ac:chgData name="蕭兆翔" userId="c09afb0b-60c9-45d8-81f2-4d7aa859f4bf" providerId="ADAL" clId="{4854481A-8E19-4E2D-80D3-255FC4688919}" dt="2024-10-06T14:16:30.416" v="6098" actId="208"/>
          <ac:cxnSpMkLst>
            <pc:docMk/>
            <pc:sldMk cId="925713520" sldId="384"/>
            <ac:cxnSpMk id="37" creationId="{1E6A3236-B662-FFD0-457E-4A48756B3ACB}"/>
          </ac:cxnSpMkLst>
        </pc:cxnChg>
        <pc:cxnChg chg="mod">
          <ac:chgData name="蕭兆翔" userId="c09afb0b-60c9-45d8-81f2-4d7aa859f4bf" providerId="ADAL" clId="{4854481A-8E19-4E2D-80D3-255FC4688919}" dt="2024-10-06T14:18:09.845" v="6132" actId="14100"/>
          <ac:cxnSpMkLst>
            <pc:docMk/>
            <pc:sldMk cId="925713520" sldId="384"/>
            <ac:cxnSpMk id="44" creationId="{31D3124A-2A64-FD05-5314-D69429173F46}"/>
          </ac:cxnSpMkLst>
        </pc:cxnChg>
        <pc:cxnChg chg="mod">
          <ac:chgData name="蕭兆翔" userId="c09afb0b-60c9-45d8-81f2-4d7aa859f4bf" providerId="ADAL" clId="{4854481A-8E19-4E2D-80D3-255FC4688919}" dt="2024-10-06T14:20:08.659" v="6171" actId="14100"/>
          <ac:cxnSpMkLst>
            <pc:docMk/>
            <pc:sldMk cId="925713520" sldId="384"/>
            <ac:cxnSpMk id="45" creationId="{4816A015-B8B1-F595-D2E8-14C69177AB59}"/>
          </ac:cxnSpMkLst>
        </pc:cxnChg>
        <pc:cxnChg chg="mod">
          <ac:chgData name="蕭兆翔" userId="c09afb0b-60c9-45d8-81f2-4d7aa859f4bf" providerId="ADAL" clId="{4854481A-8E19-4E2D-80D3-255FC4688919}" dt="2024-10-06T14:20:39.342" v="6184" actId="14100"/>
          <ac:cxnSpMkLst>
            <pc:docMk/>
            <pc:sldMk cId="925713520" sldId="384"/>
            <ac:cxnSpMk id="47" creationId="{2AE77B0C-9095-963E-51F1-8BAFE644A3D8}"/>
          </ac:cxnSpMkLst>
        </pc:cxnChg>
        <pc:cxnChg chg="mod">
          <ac:chgData name="蕭兆翔" userId="c09afb0b-60c9-45d8-81f2-4d7aa859f4bf" providerId="ADAL" clId="{4854481A-8E19-4E2D-80D3-255FC4688919}" dt="2024-10-06T14:21:01.374" v="6193" actId="14100"/>
          <ac:cxnSpMkLst>
            <pc:docMk/>
            <pc:sldMk cId="925713520" sldId="384"/>
            <ac:cxnSpMk id="48" creationId="{1E6A3236-B662-FFD0-457E-4A48756B3ACB}"/>
          </ac:cxnSpMkLst>
        </pc:cxnChg>
        <pc:cxnChg chg="mod">
          <ac:chgData name="蕭兆翔" userId="c09afb0b-60c9-45d8-81f2-4d7aa859f4bf" providerId="ADAL" clId="{4854481A-8E19-4E2D-80D3-255FC4688919}" dt="2024-10-06T14:17:32.487" v="6116" actId="14100"/>
          <ac:cxnSpMkLst>
            <pc:docMk/>
            <pc:sldMk cId="925713520" sldId="384"/>
            <ac:cxnSpMk id="56" creationId="{6DB55A69-B39E-84FF-4D48-F49F697D11F1}"/>
          </ac:cxnSpMkLst>
        </pc:cxnChg>
        <pc:cxnChg chg="add del mod">
          <ac:chgData name="蕭兆翔" userId="c09afb0b-60c9-45d8-81f2-4d7aa859f4bf" providerId="ADAL" clId="{4854481A-8E19-4E2D-80D3-255FC4688919}" dt="2024-10-06T14:19:09.477" v="6152" actId="478"/>
          <ac:cxnSpMkLst>
            <pc:docMk/>
            <pc:sldMk cId="925713520" sldId="384"/>
            <ac:cxnSpMk id="1031" creationId="{12912C98-0944-4A3D-B07C-EB16CD0FA1FD}"/>
          </ac:cxnSpMkLst>
        </pc:cxnChg>
        <pc:cxnChg chg="add del mod">
          <ac:chgData name="蕭兆翔" userId="c09afb0b-60c9-45d8-81f2-4d7aa859f4bf" providerId="ADAL" clId="{4854481A-8E19-4E2D-80D3-255FC4688919}" dt="2024-10-06T14:19:08.724" v="6151" actId="478"/>
          <ac:cxnSpMkLst>
            <pc:docMk/>
            <pc:sldMk cId="925713520" sldId="384"/>
            <ac:cxnSpMk id="1033" creationId="{82EC4333-87AB-D7D8-F377-6AA41F158C17}"/>
          </ac:cxnSpMkLst>
        </pc:cxnChg>
        <pc:cxnChg chg="add del mod">
          <ac:chgData name="蕭兆翔" userId="c09afb0b-60c9-45d8-81f2-4d7aa859f4bf" providerId="ADAL" clId="{4854481A-8E19-4E2D-80D3-255FC4688919}" dt="2024-10-06T14:21:13.734" v="6198" actId="478"/>
          <ac:cxnSpMkLst>
            <pc:docMk/>
            <pc:sldMk cId="925713520" sldId="384"/>
            <ac:cxnSpMk id="1034" creationId="{8C5ED61A-B7F1-AEB4-FE8A-C6B8EBA165C7}"/>
          </ac:cxnSpMkLst>
        </pc:cxnChg>
        <pc:cxnChg chg="add del mod">
          <ac:chgData name="蕭兆翔" userId="c09afb0b-60c9-45d8-81f2-4d7aa859f4bf" providerId="ADAL" clId="{4854481A-8E19-4E2D-80D3-255FC4688919}" dt="2024-10-06T14:21:13.734" v="6198" actId="478"/>
          <ac:cxnSpMkLst>
            <pc:docMk/>
            <pc:sldMk cId="925713520" sldId="384"/>
            <ac:cxnSpMk id="1036" creationId="{C821DD7A-2F87-71DF-5325-29D0F5F33024}"/>
          </ac:cxnSpMkLst>
        </pc:cxnChg>
        <pc:cxnChg chg="add del mod">
          <ac:chgData name="蕭兆翔" userId="c09afb0b-60c9-45d8-81f2-4d7aa859f4bf" providerId="ADAL" clId="{4854481A-8E19-4E2D-80D3-255FC4688919}" dt="2024-10-06T14:21:13.734" v="6198" actId="478"/>
          <ac:cxnSpMkLst>
            <pc:docMk/>
            <pc:sldMk cId="925713520" sldId="384"/>
            <ac:cxnSpMk id="1037" creationId="{1AEA7104-07F0-4119-D64D-01678E6584E3}"/>
          </ac:cxnSpMkLst>
        </pc:cxnChg>
        <pc:cxnChg chg="add del mod">
          <ac:chgData name="蕭兆翔" userId="c09afb0b-60c9-45d8-81f2-4d7aa859f4bf" providerId="ADAL" clId="{4854481A-8E19-4E2D-80D3-255FC4688919}" dt="2024-10-06T14:21:13.734" v="6198" actId="478"/>
          <ac:cxnSpMkLst>
            <pc:docMk/>
            <pc:sldMk cId="925713520" sldId="384"/>
            <ac:cxnSpMk id="1038" creationId="{D58A6518-E2C8-F2EB-1291-C9FFDD0FA2B4}"/>
          </ac:cxnSpMkLst>
        </pc:cxnChg>
        <pc:cxnChg chg="add del mod">
          <ac:chgData name="蕭兆翔" userId="c09afb0b-60c9-45d8-81f2-4d7aa859f4bf" providerId="ADAL" clId="{4854481A-8E19-4E2D-80D3-255FC4688919}" dt="2024-10-06T14:21:13.734" v="6198" actId="478"/>
          <ac:cxnSpMkLst>
            <pc:docMk/>
            <pc:sldMk cId="925713520" sldId="384"/>
            <ac:cxnSpMk id="1039" creationId="{E11589A7-57C2-65DC-8D18-EE1963D475A5}"/>
          </ac:cxnSpMkLst>
        </pc:cxnChg>
        <pc:cxnChg chg="add del mod">
          <ac:chgData name="蕭兆翔" userId="c09afb0b-60c9-45d8-81f2-4d7aa859f4bf" providerId="ADAL" clId="{4854481A-8E19-4E2D-80D3-255FC4688919}" dt="2024-10-06T14:21:13.734" v="6198" actId="478"/>
          <ac:cxnSpMkLst>
            <pc:docMk/>
            <pc:sldMk cId="925713520" sldId="384"/>
            <ac:cxnSpMk id="1040" creationId="{4B71B5C7-6B18-6F6B-084D-EECE7F71FF80}"/>
          </ac:cxnSpMkLst>
        </pc:cxnChg>
      </pc:sldChg>
    </pc:docChg>
  </pc:docChgLst>
  <pc:docChgLst>
    <pc:chgData name="蕭兆翔" userId="c09afb0b-60c9-45d8-81f2-4d7aa859f4bf" providerId="ADAL" clId="{4826CEF2-D846-4693-B047-DAD4DDAC9380}"/>
    <pc:docChg chg="undo redo custSel addSld delSld modSld">
      <pc:chgData name="蕭兆翔" userId="c09afb0b-60c9-45d8-81f2-4d7aa859f4bf" providerId="ADAL" clId="{4826CEF2-D846-4693-B047-DAD4DDAC9380}" dt="2024-10-06T16:14:10.959" v="610" actId="1076"/>
      <pc:docMkLst>
        <pc:docMk/>
      </pc:docMkLst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541510789" sldId="261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1615068282" sldId="278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1608843026" sldId="340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2021211238" sldId="358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3012646859" sldId="359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1018052094" sldId="362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4024668312" sldId="363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2336117568" sldId="364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2686066825" sldId="365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640306451" sldId="366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1058709481" sldId="367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1816095620" sldId="369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2988881284" sldId="370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1690232877" sldId="371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3424500115" sldId="372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3969681257" sldId="373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1265154145" sldId="374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3281891640" sldId="375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3984043117" sldId="376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2890037264" sldId="377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833552698" sldId="378"/>
        </pc:sldMkLst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3849723927" sldId="379"/>
        </pc:sldMkLst>
      </pc:sldChg>
      <pc:sldChg chg="modSp mod">
        <pc:chgData name="蕭兆翔" userId="c09afb0b-60c9-45d8-81f2-4d7aa859f4bf" providerId="ADAL" clId="{4826CEF2-D846-4693-B047-DAD4DDAC9380}" dt="2024-10-06T15:54:14.454" v="588" actId="20577"/>
        <pc:sldMkLst>
          <pc:docMk/>
          <pc:sldMk cId="2273897021" sldId="380"/>
        </pc:sldMkLst>
        <pc:spChg chg="mod">
          <ac:chgData name="蕭兆翔" userId="c09afb0b-60c9-45d8-81f2-4d7aa859f4bf" providerId="ADAL" clId="{4826CEF2-D846-4693-B047-DAD4DDAC9380}" dt="2024-10-06T15:54:14.454" v="588" actId="20577"/>
          <ac:spMkLst>
            <pc:docMk/>
            <pc:sldMk cId="2273897021" sldId="380"/>
            <ac:spMk id="3" creationId="{63F4261D-EBAD-67A2-44A9-9A60F67F8018}"/>
          </ac:spMkLst>
        </pc:spChg>
      </pc:sldChg>
      <pc:sldChg chg="del">
        <pc:chgData name="蕭兆翔" userId="c09afb0b-60c9-45d8-81f2-4d7aa859f4bf" providerId="ADAL" clId="{4826CEF2-D846-4693-B047-DAD4DDAC9380}" dt="2024-10-06T14:41:57.322" v="0" actId="47"/>
        <pc:sldMkLst>
          <pc:docMk/>
          <pc:sldMk cId="3691802625" sldId="381"/>
        </pc:sldMkLst>
      </pc:sldChg>
      <pc:sldChg chg="add del">
        <pc:chgData name="蕭兆翔" userId="c09afb0b-60c9-45d8-81f2-4d7aa859f4bf" providerId="ADAL" clId="{4826CEF2-D846-4693-B047-DAD4DDAC9380}" dt="2024-10-06T15:29:17.183" v="26"/>
        <pc:sldMkLst>
          <pc:docMk/>
          <pc:sldMk cId="223869429" sldId="385"/>
        </pc:sldMkLst>
      </pc:sldChg>
      <pc:sldChg chg="addSp modSp new del mod">
        <pc:chgData name="蕭兆翔" userId="c09afb0b-60c9-45d8-81f2-4d7aa859f4bf" providerId="ADAL" clId="{4826CEF2-D846-4693-B047-DAD4DDAC9380}" dt="2024-10-06T15:29:08.847" v="20" actId="47"/>
        <pc:sldMkLst>
          <pc:docMk/>
          <pc:sldMk cId="1862361028" sldId="385"/>
        </pc:sldMkLst>
        <pc:spChg chg="add mod">
          <ac:chgData name="蕭兆翔" userId="c09afb0b-60c9-45d8-81f2-4d7aa859f4bf" providerId="ADAL" clId="{4826CEF2-D846-4693-B047-DAD4DDAC9380}" dt="2024-10-06T15:28:49.320" v="18" actId="20577"/>
          <ac:spMkLst>
            <pc:docMk/>
            <pc:sldMk cId="1862361028" sldId="385"/>
            <ac:spMk id="3" creationId="{7234A919-29A4-8B4D-4D7A-4B82FEFC3B26}"/>
          </ac:spMkLst>
        </pc:spChg>
      </pc:sldChg>
      <pc:sldChg chg="addSp modSp add mod">
        <pc:chgData name="蕭兆翔" userId="c09afb0b-60c9-45d8-81f2-4d7aa859f4bf" providerId="ADAL" clId="{4826CEF2-D846-4693-B047-DAD4DDAC9380}" dt="2024-10-06T15:31:22.556" v="73" actId="1076"/>
        <pc:sldMkLst>
          <pc:docMk/>
          <pc:sldMk cId="1405308383" sldId="386"/>
        </pc:sldMkLst>
        <pc:picChg chg="add mod">
          <ac:chgData name="蕭兆翔" userId="c09afb0b-60c9-45d8-81f2-4d7aa859f4bf" providerId="ADAL" clId="{4826CEF2-D846-4693-B047-DAD4DDAC9380}" dt="2024-10-06T15:31:12.542" v="57" actId="1076"/>
          <ac:picMkLst>
            <pc:docMk/>
            <pc:sldMk cId="1405308383" sldId="386"/>
            <ac:picMk id="3" creationId="{8B7C535F-8DDA-AB90-3406-73AD5B550511}"/>
          </ac:picMkLst>
        </pc:picChg>
        <pc:picChg chg="mod ord">
          <ac:chgData name="蕭兆翔" userId="c09afb0b-60c9-45d8-81f2-4d7aa859f4bf" providerId="ADAL" clId="{4826CEF2-D846-4693-B047-DAD4DDAC9380}" dt="2024-10-06T15:31:22.556" v="73" actId="1076"/>
          <ac:picMkLst>
            <pc:docMk/>
            <pc:sldMk cId="1405308383" sldId="386"/>
            <ac:picMk id="7" creationId="{963E33BD-4266-87C1-A31F-A8E2CA27C70A}"/>
          </ac:picMkLst>
        </pc:picChg>
      </pc:sldChg>
      <pc:sldChg chg="addSp delSp modSp add mod">
        <pc:chgData name="蕭兆翔" userId="c09afb0b-60c9-45d8-81f2-4d7aa859f4bf" providerId="ADAL" clId="{4826CEF2-D846-4693-B047-DAD4DDAC9380}" dt="2024-10-06T15:45:27.306" v="401" actId="20577"/>
        <pc:sldMkLst>
          <pc:docMk/>
          <pc:sldMk cId="338352872" sldId="387"/>
        </pc:sldMkLst>
        <pc:spChg chg="add mod">
          <ac:chgData name="蕭兆翔" userId="c09afb0b-60c9-45d8-81f2-4d7aa859f4bf" providerId="ADAL" clId="{4826CEF2-D846-4693-B047-DAD4DDAC9380}" dt="2024-10-06T15:45:27.306" v="401" actId="20577"/>
          <ac:spMkLst>
            <pc:docMk/>
            <pc:sldMk cId="338352872" sldId="387"/>
            <ac:spMk id="9" creationId="{5F48FF7A-807F-A9F9-4246-75F00ADB2F36}"/>
          </ac:spMkLst>
        </pc:spChg>
        <pc:picChg chg="add del mod">
          <ac:chgData name="蕭兆翔" userId="c09afb0b-60c9-45d8-81f2-4d7aa859f4bf" providerId="ADAL" clId="{4826CEF2-D846-4693-B047-DAD4DDAC9380}" dt="2024-10-06T15:31:18.902" v="71" actId="478"/>
          <ac:picMkLst>
            <pc:docMk/>
            <pc:sldMk cId="338352872" sldId="387"/>
            <ac:picMk id="4" creationId="{C160D53A-F4ED-934E-6041-360CCC2FBCEC}"/>
          </ac:picMkLst>
        </pc:picChg>
        <pc:picChg chg="add del mod">
          <ac:chgData name="蕭兆翔" userId="c09afb0b-60c9-45d8-81f2-4d7aa859f4bf" providerId="ADAL" clId="{4826CEF2-D846-4693-B047-DAD4DDAC9380}" dt="2024-10-06T15:31:15.901" v="66" actId="1076"/>
          <ac:picMkLst>
            <pc:docMk/>
            <pc:sldMk cId="338352872" sldId="387"/>
            <ac:picMk id="5" creationId="{C160D53A-F4ED-934E-6041-360CCC2FBCEC}"/>
          </ac:picMkLst>
        </pc:picChg>
        <pc:picChg chg="mod ord">
          <ac:chgData name="蕭兆翔" userId="c09afb0b-60c9-45d8-81f2-4d7aa859f4bf" providerId="ADAL" clId="{4826CEF2-D846-4693-B047-DAD4DDAC9380}" dt="2024-10-06T15:36:04.574" v="379" actId="14826"/>
          <ac:picMkLst>
            <pc:docMk/>
            <pc:sldMk cId="338352872" sldId="387"/>
            <ac:picMk id="6" creationId="{8B098259-B9D2-F897-F01D-6CD2D5DDE5C9}"/>
          </ac:picMkLst>
        </pc:picChg>
        <pc:picChg chg="add del mod">
          <ac:chgData name="蕭兆翔" userId="c09afb0b-60c9-45d8-81f2-4d7aa859f4bf" providerId="ADAL" clId="{4826CEF2-D846-4693-B047-DAD4DDAC9380}" dt="2024-10-06T15:31:14.731" v="62" actId="22"/>
          <ac:picMkLst>
            <pc:docMk/>
            <pc:sldMk cId="338352872" sldId="387"/>
            <ac:picMk id="8" creationId="{8B7C535F-8DDA-AB90-3406-73AD5B550511}"/>
          </ac:picMkLst>
        </pc:picChg>
      </pc:sldChg>
      <pc:sldChg chg="addSp modSp add mod">
        <pc:chgData name="蕭兆翔" userId="c09afb0b-60c9-45d8-81f2-4d7aa859f4bf" providerId="ADAL" clId="{4826CEF2-D846-4693-B047-DAD4DDAC9380}" dt="2024-10-06T15:50:58.607" v="578"/>
        <pc:sldMkLst>
          <pc:docMk/>
          <pc:sldMk cId="1617063001" sldId="388"/>
        </pc:sldMkLst>
        <pc:spChg chg="add mod">
          <ac:chgData name="蕭兆翔" userId="c09afb0b-60c9-45d8-81f2-4d7aa859f4bf" providerId="ADAL" clId="{4826CEF2-D846-4693-B047-DAD4DDAC9380}" dt="2024-10-06T15:50:58.607" v="578"/>
          <ac:spMkLst>
            <pc:docMk/>
            <pc:sldMk cId="1617063001" sldId="388"/>
            <ac:spMk id="8" creationId="{BD25C6A7-E327-DCD8-65B4-E91A680147C3}"/>
          </ac:spMkLst>
        </pc:spChg>
        <pc:picChg chg="mod modCrop">
          <ac:chgData name="蕭兆翔" userId="c09afb0b-60c9-45d8-81f2-4d7aa859f4bf" providerId="ADAL" clId="{4826CEF2-D846-4693-B047-DAD4DDAC9380}" dt="2024-10-06T15:36:15.256" v="381" actId="18131"/>
          <ac:picMkLst>
            <pc:docMk/>
            <pc:sldMk cId="1617063001" sldId="388"/>
            <ac:picMk id="6" creationId="{8B098259-B9D2-F897-F01D-6CD2D5DDE5C9}"/>
          </ac:picMkLst>
        </pc:picChg>
      </pc:sldChg>
      <pc:sldChg chg="addSp delSp modSp new mod">
        <pc:chgData name="蕭兆翔" userId="c09afb0b-60c9-45d8-81f2-4d7aa859f4bf" providerId="ADAL" clId="{4826CEF2-D846-4693-B047-DAD4DDAC9380}" dt="2024-10-06T15:51:04.047" v="580" actId="1076"/>
        <pc:sldMkLst>
          <pc:docMk/>
          <pc:sldMk cId="698656397" sldId="389"/>
        </pc:sldMkLst>
        <pc:spChg chg="add mod">
          <ac:chgData name="蕭兆翔" userId="c09afb0b-60c9-45d8-81f2-4d7aa859f4bf" providerId="ADAL" clId="{4826CEF2-D846-4693-B047-DAD4DDAC9380}" dt="2024-10-06T15:31:35.073" v="88" actId="20577"/>
          <ac:spMkLst>
            <pc:docMk/>
            <pc:sldMk cId="698656397" sldId="389"/>
            <ac:spMk id="4" creationId="{2C4E5808-E037-6080-FE69-FDE70136F8B2}"/>
          </ac:spMkLst>
        </pc:spChg>
        <pc:spChg chg="add mod">
          <ac:chgData name="蕭兆翔" userId="c09afb0b-60c9-45d8-81f2-4d7aa859f4bf" providerId="ADAL" clId="{4826CEF2-D846-4693-B047-DAD4DDAC9380}" dt="2024-10-06T15:50:54.063" v="577" actId="1076"/>
          <ac:spMkLst>
            <pc:docMk/>
            <pc:sldMk cId="698656397" sldId="389"/>
            <ac:spMk id="7" creationId="{DACA1334-58C0-07E9-6D45-8D3206677F59}"/>
          </ac:spMkLst>
        </pc:spChg>
        <pc:spChg chg="add del mod">
          <ac:chgData name="蕭兆翔" userId="c09afb0b-60c9-45d8-81f2-4d7aa859f4bf" providerId="ADAL" clId="{4826CEF2-D846-4693-B047-DAD4DDAC9380}" dt="2024-10-06T15:35:14.262" v="374"/>
          <ac:spMkLst>
            <pc:docMk/>
            <pc:sldMk cId="698656397" sldId="389"/>
            <ac:spMk id="11" creationId="{78F060EE-68A1-1CA2-758D-73FABB2BD2E2}"/>
          </ac:spMkLst>
        </pc:spChg>
        <pc:spChg chg="add mod">
          <ac:chgData name="蕭兆翔" userId="c09afb0b-60c9-45d8-81f2-4d7aa859f4bf" providerId="ADAL" clId="{4826CEF2-D846-4693-B047-DAD4DDAC9380}" dt="2024-10-06T15:50:39.949" v="574" actId="207"/>
          <ac:spMkLst>
            <pc:docMk/>
            <pc:sldMk cId="698656397" sldId="389"/>
            <ac:spMk id="18" creationId="{C390B6CB-B157-EBA8-4D51-16610E21452F}"/>
          </ac:spMkLst>
        </pc:spChg>
        <pc:spChg chg="add mod">
          <ac:chgData name="蕭兆翔" userId="c09afb0b-60c9-45d8-81f2-4d7aa859f4bf" providerId="ADAL" clId="{4826CEF2-D846-4693-B047-DAD4DDAC9380}" dt="2024-10-06T15:50:42.724" v="575" actId="207"/>
          <ac:spMkLst>
            <pc:docMk/>
            <pc:sldMk cId="698656397" sldId="389"/>
            <ac:spMk id="20" creationId="{A7FDA492-7B39-5106-47FE-56029316EFCF}"/>
          </ac:spMkLst>
        </pc:spChg>
        <pc:spChg chg="add mod">
          <ac:chgData name="蕭兆翔" userId="c09afb0b-60c9-45d8-81f2-4d7aa859f4bf" providerId="ADAL" clId="{4826CEF2-D846-4693-B047-DAD4DDAC9380}" dt="2024-10-06T15:51:04.047" v="580" actId="1076"/>
          <ac:spMkLst>
            <pc:docMk/>
            <pc:sldMk cId="698656397" sldId="389"/>
            <ac:spMk id="21" creationId="{F6B6A7BF-C4C8-3452-1CF8-1FAB002E5AC1}"/>
          </ac:spMkLst>
        </pc:spChg>
        <pc:graphicFrameChg chg="add mod modGraphic">
          <ac:chgData name="蕭兆翔" userId="c09afb0b-60c9-45d8-81f2-4d7aa859f4bf" providerId="ADAL" clId="{4826CEF2-D846-4693-B047-DAD4DDAC9380}" dt="2024-10-06T15:49:52.302" v="533" actId="1076"/>
          <ac:graphicFrameMkLst>
            <pc:docMk/>
            <pc:sldMk cId="698656397" sldId="389"/>
            <ac:graphicFrameMk id="14" creationId="{2A785972-4EF6-6F31-FF34-BE4E6D28A7AE}"/>
          </ac:graphicFrameMkLst>
        </pc:graphicFrameChg>
        <pc:graphicFrameChg chg="add mod modGraphic">
          <ac:chgData name="蕭兆翔" userId="c09afb0b-60c9-45d8-81f2-4d7aa859f4bf" providerId="ADAL" clId="{4826CEF2-D846-4693-B047-DAD4DDAC9380}" dt="2024-10-06T15:49:52.302" v="533" actId="1076"/>
          <ac:graphicFrameMkLst>
            <pc:docMk/>
            <pc:sldMk cId="698656397" sldId="389"/>
            <ac:graphicFrameMk id="15" creationId="{16E82CBC-248E-3530-659C-D59124E38C06}"/>
          </ac:graphicFrameMkLst>
        </pc:graphicFrameChg>
        <pc:picChg chg="add mod">
          <ac:chgData name="蕭兆翔" userId="c09afb0b-60c9-45d8-81f2-4d7aa859f4bf" providerId="ADAL" clId="{4826CEF2-D846-4693-B047-DAD4DDAC9380}" dt="2024-10-06T15:49:40.386" v="527" actId="1076"/>
          <ac:picMkLst>
            <pc:docMk/>
            <pc:sldMk cId="698656397" sldId="389"/>
            <ac:picMk id="3" creationId="{25F2796D-5E0D-AA91-FE62-AE87E864AE66}"/>
          </ac:picMkLst>
        </pc:picChg>
        <pc:cxnChg chg="add mod">
          <ac:chgData name="蕭兆翔" userId="c09afb0b-60c9-45d8-81f2-4d7aa859f4bf" providerId="ADAL" clId="{4826CEF2-D846-4693-B047-DAD4DDAC9380}" dt="2024-10-06T15:49:42.147" v="528" actId="1076"/>
          <ac:cxnSpMkLst>
            <pc:docMk/>
            <pc:sldMk cId="698656397" sldId="389"/>
            <ac:cxnSpMk id="6" creationId="{53B5C9E8-50D5-A150-66C1-55B6219EAB79}"/>
          </ac:cxnSpMkLst>
        </pc:cxnChg>
        <pc:cxnChg chg="add mod">
          <ac:chgData name="蕭兆翔" userId="c09afb0b-60c9-45d8-81f2-4d7aa859f4bf" providerId="ADAL" clId="{4826CEF2-D846-4693-B047-DAD4DDAC9380}" dt="2024-10-06T15:50:54.063" v="577" actId="1076"/>
          <ac:cxnSpMkLst>
            <pc:docMk/>
            <pc:sldMk cId="698656397" sldId="389"/>
            <ac:cxnSpMk id="9" creationId="{39946C74-0459-4B0F-B587-470168434A1F}"/>
          </ac:cxnSpMkLst>
        </pc:cxnChg>
      </pc:sldChg>
      <pc:sldChg chg="add del">
        <pc:chgData name="蕭兆翔" userId="c09afb0b-60c9-45d8-81f2-4d7aa859f4bf" providerId="ADAL" clId="{4826CEF2-D846-4693-B047-DAD4DDAC9380}" dt="2024-10-06T15:29:17.183" v="26"/>
        <pc:sldMkLst>
          <pc:docMk/>
          <pc:sldMk cId="3518817147" sldId="389"/>
        </pc:sldMkLst>
      </pc:sldChg>
      <pc:sldChg chg="delSp add del mod">
        <pc:chgData name="蕭兆翔" userId="c09afb0b-60c9-45d8-81f2-4d7aa859f4bf" providerId="ADAL" clId="{4826CEF2-D846-4693-B047-DAD4DDAC9380}" dt="2024-10-06T16:13:15.792" v="591" actId="47"/>
        <pc:sldMkLst>
          <pc:docMk/>
          <pc:sldMk cId="1386578378" sldId="390"/>
        </pc:sldMkLst>
        <pc:spChg chg="del">
          <ac:chgData name="蕭兆翔" userId="c09afb0b-60c9-45d8-81f2-4d7aa859f4bf" providerId="ADAL" clId="{4826CEF2-D846-4693-B047-DAD4DDAC9380}" dt="2024-10-06T16:13:13.933" v="590" actId="21"/>
          <ac:spMkLst>
            <pc:docMk/>
            <pc:sldMk cId="1386578378" sldId="390"/>
            <ac:spMk id="33" creationId="{06041E48-F106-6F2C-5FAE-179F6A1D6E2A}"/>
          </ac:spMkLst>
        </pc:spChg>
      </pc:sldChg>
      <pc:sldChg chg="add del">
        <pc:chgData name="蕭兆翔" userId="c09afb0b-60c9-45d8-81f2-4d7aa859f4bf" providerId="ADAL" clId="{4826CEF2-D846-4693-B047-DAD4DDAC9380}" dt="2024-10-06T15:29:17.183" v="26"/>
        <pc:sldMkLst>
          <pc:docMk/>
          <pc:sldMk cId="4256251201" sldId="390"/>
        </pc:sldMkLst>
      </pc:sldChg>
      <pc:sldChg chg="addSp delSp modSp add mod">
        <pc:chgData name="蕭兆翔" userId="c09afb0b-60c9-45d8-81f2-4d7aa859f4bf" providerId="ADAL" clId="{4826CEF2-D846-4693-B047-DAD4DDAC9380}" dt="2024-10-06T16:14:10.959" v="610" actId="1076"/>
        <pc:sldMkLst>
          <pc:docMk/>
          <pc:sldMk cId="2756180417" sldId="391"/>
        </pc:sldMkLst>
        <pc:spChg chg="add mod">
          <ac:chgData name="蕭兆翔" userId="c09afb0b-60c9-45d8-81f2-4d7aa859f4bf" providerId="ADAL" clId="{4826CEF2-D846-4693-B047-DAD4DDAC9380}" dt="2024-10-06T16:13:58.598" v="606" actId="1076"/>
          <ac:spMkLst>
            <pc:docMk/>
            <pc:sldMk cId="2756180417" sldId="391"/>
            <ac:spMk id="4" creationId="{E46CE042-6920-6F19-FE94-39F36751C95D}"/>
          </ac:spMkLst>
        </pc:spChg>
        <pc:spChg chg="mod">
          <ac:chgData name="蕭兆翔" userId="c09afb0b-60c9-45d8-81f2-4d7aa859f4bf" providerId="ADAL" clId="{4826CEF2-D846-4693-B047-DAD4DDAC9380}" dt="2024-10-06T16:13:57.216" v="605" actId="1076"/>
          <ac:spMkLst>
            <pc:docMk/>
            <pc:sldMk cId="2756180417" sldId="391"/>
            <ac:spMk id="5" creationId="{67422B3C-1DEE-C651-7B57-B519913B2EA7}"/>
          </ac:spMkLst>
        </pc:spChg>
        <pc:spChg chg="mod">
          <ac:chgData name="蕭兆翔" userId="c09afb0b-60c9-45d8-81f2-4d7aa859f4bf" providerId="ADAL" clId="{4826CEF2-D846-4693-B047-DAD4DDAC9380}" dt="2024-10-06T16:14:10.959" v="610" actId="1076"/>
          <ac:spMkLst>
            <pc:docMk/>
            <pc:sldMk cId="2756180417" sldId="391"/>
            <ac:spMk id="6" creationId="{DAA677CC-66E8-DE77-3C5B-E36E95030698}"/>
          </ac:spMkLst>
        </pc:spChg>
        <pc:spChg chg="add mod">
          <ac:chgData name="蕭兆翔" userId="c09afb0b-60c9-45d8-81f2-4d7aa859f4bf" providerId="ADAL" clId="{4826CEF2-D846-4693-B047-DAD4DDAC9380}" dt="2024-10-06T16:14:01.562" v="608" actId="1076"/>
          <ac:spMkLst>
            <pc:docMk/>
            <pc:sldMk cId="2756180417" sldId="391"/>
            <ac:spMk id="21" creationId="{C3562769-41E0-8714-D0DD-0AAB4C3207EC}"/>
          </ac:spMkLst>
        </pc:spChg>
        <pc:spChg chg="del">
          <ac:chgData name="蕭兆翔" userId="c09afb0b-60c9-45d8-81f2-4d7aa859f4bf" providerId="ADAL" clId="{4826CEF2-D846-4693-B047-DAD4DDAC9380}" dt="2024-10-06T16:13:30.152" v="599" actId="478"/>
          <ac:spMkLst>
            <pc:docMk/>
            <pc:sldMk cId="2756180417" sldId="391"/>
            <ac:spMk id="24" creationId="{0316FC27-A7F8-872D-0A57-7928565C21C8}"/>
          </ac:spMkLst>
        </pc:spChg>
        <pc:spChg chg="add mod">
          <ac:chgData name="蕭兆翔" userId="c09afb0b-60c9-45d8-81f2-4d7aa859f4bf" providerId="ADAL" clId="{4826CEF2-D846-4693-B047-DAD4DDAC9380}" dt="2024-10-06T16:14:01.562" v="608" actId="1076"/>
          <ac:spMkLst>
            <pc:docMk/>
            <pc:sldMk cId="2756180417" sldId="391"/>
            <ac:spMk id="29" creationId="{4331A222-0EC3-AC68-1FC3-85C029DF4547}"/>
          </ac:spMkLst>
        </pc:spChg>
        <pc:spChg chg="del">
          <ac:chgData name="蕭兆翔" userId="c09afb0b-60c9-45d8-81f2-4d7aa859f4bf" providerId="ADAL" clId="{4826CEF2-D846-4693-B047-DAD4DDAC9380}" dt="2024-10-06T16:13:27.974" v="597" actId="478"/>
          <ac:spMkLst>
            <pc:docMk/>
            <pc:sldMk cId="2756180417" sldId="391"/>
            <ac:spMk id="32" creationId="{D5EE6F52-4B69-39E4-B99B-5F76CDD84CBF}"/>
          </ac:spMkLst>
        </pc:spChg>
        <pc:spChg chg="del">
          <ac:chgData name="蕭兆翔" userId="c09afb0b-60c9-45d8-81f2-4d7aa859f4bf" providerId="ADAL" clId="{4826CEF2-D846-4693-B047-DAD4DDAC9380}" dt="2024-10-06T16:13:17.443" v="592" actId="478"/>
          <ac:spMkLst>
            <pc:docMk/>
            <pc:sldMk cId="2756180417" sldId="391"/>
            <ac:spMk id="33" creationId="{06041E48-F106-6F2C-5FAE-179F6A1D6E2A}"/>
          </ac:spMkLst>
        </pc:spChg>
        <pc:spChg chg="del">
          <ac:chgData name="蕭兆翔" userId="c09afb0b-60c9-45d8-81f2-4d7aa859f4bf" providerId="ADAL" clId="{4826CEF2-D846-4693-B047-DAD4DDAC9380}" dt="2024-10-06T16:13:27.974" v="597" actId="478"/>
          <ac:spMkLst>
            <pc:docMk/>
            <pc:sldMk cId="2756180417" sldId="391"/>
            <ac:spMk id="34" creationId="{DF51FD58-00B4-4E47-D83D-B74F3728BC58}"/>
          </ac:spMkLst>
        </pc:spChg>
        <pc:spChg chg="del">
          <ac:chgData name="蕭兆翔" userId="c09afb0b-60c9-45d8-81f2-4d7aa859f4bf" providerId="ADAL" clId="{4826CEF2-D846-4693-B047-DAD4DDAC9380}" dt="2024-10-06T16:13:27.974" v="597" actId="478"/>
          <ac:spMkLst>
            <pc:docMk/>
            <pc:sldMk cId="2756180417" sldId="391"/>
            <ac:spMk id="35" creationId="{48A42B63-A1E9-C1E8-C8A6-32C02D894D04}"/>
          </ac:spMkLst>
        </pc:spChg>
        <pc:spChg chg="del">
          <ac:chgData name="蕭兆翔" userId="c09afb0b-60c9-45d8-81f2-4d7aa859f4bf" providerId="ADAL" clId="{4826CEF2-D846-4693-B047-DAD4DDAC9380}" dt="2024-10-06T16:13:27.974" v="597" actId="478"/>
          <ac:spMkLst>
            <pc:docMk/>
            <pc:sldMk cId="2756180417" sldId="391"/>
            <ac:spMk id="38" creationId="{8AB1D652-FB3A-8D01-1680-89A213F835A0}"/>
          </ac:spMkLst>
        </pc:spChg>
        <pc:spChg chg="del">
          <ac:chgData name="蕭兆翔" userId="c09afb0b-60c9-45d8-81f2-4d7aa859f4bf" providerId="ADAL" clId="{4826CEF2-D846-4693-B047-DAD4DDAC9380}" dt="2024-10-06T16:13:27.974" v="597" actId="478"/>
          <ac:spMkLst>
            <pc:docMk/>
            <pc:sldMk cId="2756180417" sldId="391"/>
            <ac:spMk id="39" creationId="{8F3D77DA-6F82-C391-8935-41427CBBAABB}"/>
          </ac:spMkLst>
        </pc:spChg>
        <pc:spChg chg="del">
          <ac:chgData name="蕭兆翔" userId="c09afb0b-60c9-45d8-81f2-4d7aa859f4bf" providerId="ADAL" clId="{4826CEF2-D846-4693-B047-DAD4DDAC9380}" dt="2024-10-06T16:13:29.090" v="598" actId="478"/>
          <ac:spMkLst>
            <pc:docMk/>
            <pc:sldMk cId="2756180417" sldId="391"/>
            <ac:spMk id="62" creationId="{9323F0F0-6674-6807-9C38-67BFA11BBEC1}"/>
          </ac:spMkLst>
        </pc:spChg>
        <pc:cxnChg chg="add mod">
          <ac:chgData name="蕭兆翔" userId="c09afb0b-60c9-45d8-81f2-4d7aa859f4bf" providerId="ADAL" clId="{4826CEF2-D846-4693-B047-DAD4DDAC9380}" dt="2024-10-06T16:14:01.562" v="608" actId="1076"/>
          <ac:cxnSpMkLst>
            <pc:docMk/>
            <pc:sldMk cId="2756180417" sldId="391"/>
            <ac:cxnSpMk id="7" creationId="{2A922F8E-C762-BB01-C072-2173634458D6}"/>
          </ac:cxnSpMkLst>
        </pc:cxnChg>
        <pc:cxnChg chg="add mod">
          <ac:chgData name="蕭兆翔" userId="c09afb0b-60c9-45d8-81f2-4d7aa859f4bf" providerId="ADAL" clId="{4826CEF2-D846-4693-B047-DAD4DDAC9380}" dt="2024-10-06T16:14:01.562" v="608" actId="1076"/>
          <ac:cxnSpMkLst>
            <pc:docMk/>
            <pc:sldMk cId="2756180417" sldId="391"/>
            <ac:cxnSpMk id="8" creationId="{D220ACD7-5961-51AA-E874-4A98594A5D15}"/>
          </ac:cxnSpMkLst>
        </pc:cxnChg>
        <pc:cxnChg chg="add mod">
          <ac:chgData name="蕭兆翔" userId="c09afb0b-60c9-45d8-81f2-4d7aa859f4bf" providerId="ADAL" clId="{4826CEF2-D846-4693-B047-DAD4DDAC9380}" dt="2024-10-06T16:14:01.562" v="608" actId="1076"/>
          <ac:cxnSpMkLst>
            <pc:docMk/>
            <pc:sldMk cId="2756180417" sldId="391"/>
            <ac:cxnSpMk id="9" creationId="{C498B95A-92F4-34C2-0902-1B71E33F0DD7}"/>
          </ac:cxnSpMkLst>
        </pc:cxnChg>
        <pc:cxnChg chg="del">
          <ac:chgData name="蕭兆翔" userId="c09afb0b-60c9-45d8-81f2-4d7aa859f4bf" providerId="ADAL" clId="{4826CEF2-D846-4693-B047-DAD4DDAC9380}" dt="2024-10-06T16:13:27.974" v="597" actId="478"/>
          <ac:cxnSpMkLst>
            <pc:docMk/>
            <pc:sldMk cId="2756180417" sldId="391"/>
            <ac:cxnSpMk id="10" creationId="{76091395-580B-9E23-5152-2358BDD916DF}"/>
          </ac:cxnSpMkLst>
        </pc:cxnChg>
        <pc:cxnChg chg="del">
          <ac:chgData name="蕭兆翔" userId="c09afb0b-60c9-45d8-81f2-4d7aa859f4bf" providerId="ADAL" clId="{4826CEF2-D846-4693-B047-DAD4DDAC9380}" dt="2024-10-06T16:13:27.974" v="597" actId="478"/>
          <ac:cxnSpMkLst>
            <pc:docMk/>
            <pc:sldMk cId="2756180417" sldId="391"/>
            <ac:cxnSpMk id="11" creationId="{49E09053-FAE8-4930-05DD-CBACEE49AA8D}"/>
          </ac:cxnSpMkLst>
        </pc:cxnChg>
        <pc:cxnChg chg="del">
          <ac:chgData name="蕭兆翔" userId="c09afb0b-60c9-45d8-81f2-4d7aa859f4bf" providerId="ADAL" clId="{4826CEF2-D846-4693-B047-DAD4DDAC9380}" dt="2024-10-06T16:13:27.974" v="597" actId="478"/>
          <ac:cxnSpMkLst>
            <pc:docMk/>
            <pc:sldMk cId="2756180417" sldId="391"/>
            <ac:cxnSpMk id="12" creationId="{ADEA5F5D-5332-74B6-0AFC-709EBDF280A6}"/>
          </ac:cxnSpMkLst>
        </pc:cxnChg>
        <pc:cxnChg chg="del">
          <ac:chgData name="蕭兆翔" userId="c09afb0b-60c9-45d8-81f2-4d7aa859f4bf" providerId="ADAL" clId="{4826CEF2-D846-4693-B047-DAD4DDAC9380}" dt="2024-10-06T16:13:27.974" v="597" actId="478"/>
          <ac:cxnSpMkLst>
            <pc:docMk/>
            <pc:sldMk cId="2756180417" sldId="391"/>
            <ac:cxnSpMk id="13" creationId="{E805A160-79D4-95C4-4C08-EAADA7E0309E}"/>
          </ac:cxnSpMkLst>
        </pc:cxnChg>
        <pc:cxnChg chg="del">
          <ac:chgData name="蕭兆翔" userId="c09afb0b-60c9-45d8-81f2-4d7aa859f4bf" providerId="ADAL" clId="{4826CEF2-D846-4693-B047-DAD4DDAC9380}" dt="2024-10-06T16:13:27.974" v="597" actId="478"/>
          <ac:cxnSpMkLst>
            <pc:docMk/>
            <pc:sldMk cId="2756180417" sldId="391"/>
            <ac:cxnSpMk id="14" creationId="{27324111-F56C-0141-0204-FAA5C0A5BCD7}"/>
          </ac:cxnSpMkLst>
        </pc:cxnChg>
        <pc:cxnChg chg="del">
          <ac:chgData name="蕭兆翔" userId="c09afb0b-60c9-45d8-81f2-4d7aa859f4bf" providerId="ADAL" clId="{4826CEF2-D846-4693-B047-DAD4DDAC9380}" dt="2024-10-06T16:13:27.974" v="597" actId="478"/>
          <ac:cxnSpMkLst>
            <pc:docMk/>
            <pc:sldMk cId="2756180417" sldId="391"/>
            <ac:cxnSpMk id="15" creationId="{156792A3-CE6A-5155-B7EA-E43848D010F3}"/>
          </ac:cxnSpMkLst>
        </pc:cxnChg>
        <pc:cxnChg chg="add mod">
          <ac:chgData name="蕭兆翔" userId="c09afb0b-60c9-45d8-81f2-4d7aa859f4bf" providerId="ADAL" clId="{4826CEF2-D846-4693-B047-DAD4DDAC9380}" dt="2024-10-06T16:14:01.562" v="608" actId="1076"/>
          <ac:cxnSpMkLst>
            <pc:docMk/>
            <pc:sldMk cId="2756180417" sldId="391"/>
            <ac:cxnSpMk id="16" creationId="{4FBBE2E1-56FB-23D6-AD42-BAC73391F131}"/>
          </ac:cxnSpMkLst>
        </pc:cxnChg>
        <pc:cxnChg chg="add mod">
          <ac:chgData name="蕭兆翔" userId="c09afb0b-60c9-45d8-81f2-4d7aa859f4bf" providerId="ADAL" clId="{4826CEF2-D846-4693-B047-DAD4DDAC9380}" dt="2024-10-06T16:14:01.562" v="608" actId="1076"/>
          <ac:cxnSpMkLst>
            <pc:docMk/>
            <pc:sldMk cId="2756180417" sldId="391"/>
            <ac:cxnSpMk id="17" creationId="{1336F7C4-958A-9B54-06ED-F64EFF0D977F}"/>
          </ac:cxnSpMkLst>
        </pc:cxnChg>
        <pc:cxnChg chg="add mod">
          <ac:chgData name="蕭兆翔" userId="c09afb0b-60c9-45d8-81f2-4d7aa859f4bf" providerId="ADAL" clId="{4826CEF2-D846-4693-B047-DAD4DDAC9380}" dt="2024-10-06T16:14:01.562" v="608" actId="1076"/>
          <ac:cxnSpMkLst>
            <pc:docMk/>
            <pc:sldMk cId="2756180417" sldId="391"/>
            <ac:cxnSpMk id="18" creationId="{48560E2E-2B07-4390-083F-CECC265ABD92}"/>
          </ac:cxnSpMkLst>
        </pc:cxnChg>
        <pc:cxnChg chg="add mod">
          <ac:chgData name="蕭兆翔" userId="c09afb0b-60c9-45d8-81f2-4d7aa859f4bf" providerId="ADAL" clId="{4826CEF2-D846-4693-B047-DAD4DDAC9380}" dt="2024-10-06T16:14:01.562" v="608" actId="1076"/>
          <ac:cxnSpMkLst>
            <pc:docMk/>
            <pc:sldMk cId="2756180417" sldId="391"/>
            <ac:cxnSpMk id="19" creationId="{69CE1F88-4334-FA09-06F1-83AF29504A20}"/>
          </ac:cxnSpMkLst>
        </pc:cxnChg>
        <pc:cxnChg chg="add mod">
          <ac:chgData name="蕭兆翔" userId="c09afb0b-60c9-45d8-81f2-4d7aa859f4bf" providerId="ADAL" clId="{4826CEF2-D846-4693-B047-DAD4DDAC9380}" dt="2024-10-06T16:14:01.562" v="608" actId="1076"/>
          <ac:cxnSpMkLst>
            <pc:docMk/>
            <pc:sldMk cId="2756180417" sldId="391"/>
            <ac:cxnSpMk id="20" creationId="{B9FE0A60-AD8A-0399-1F27-59B3F4F43305}"/>
          </ac:cxnSpMkLst>
        </pc:cxnChg>
        <pc:cxnChg chg="del">
          <ac:chgData name="蕭兆翔" userId="c09afb0b-60c9-45d8-81f2-4d7aa859f4bf" providerId="ADAL" clId="{4826CEF2-D846-4693-B047-DAD4DDAC9380}" dt="2024-10-06T16:13:27.974" v="597" actId="478"/>
          <ac:cxnSpMkLst>
            <pc:docMk/>
            <pc:sldMk cId="2756180417" sldId="391"/>
            <ac:cxnSpMk id="22" creationId="{2CC1A353-5205-38B4-4332-96DBA897AF12}"/>
          </ac:cxnSpMkLst>
        </pc:cxnChg>
        <pc:cxnChg chg="del">
          <ac:chgData name="蕭兆翔" userId="c09afb0b-60c9-45d8-81f2-4d7aa859f4bf" providerId="ADAL" clId="{4826CEF2-D846-4693-B047-DAD4DDAC9380}" dt="2024-10-06T16:13:27.974" v="597" actId="478"/>
          <ac:cxnSpMkLst>
            <pc:docMk/>
            <pc:sldMk cId="2756180417" sldId="391"/>
            <ac:cxnSpMk id="23" creationId="{5C8E0C08-B23C-57AF-BBE0-6C91CE4DB83E}"/>
          </ac:cxnSpMkLst>
        </pc:cxnChg>
        <pc:cxnChg chg="del">
          <ac:chgData name="蕭兆翔" userId="c09afb0b-60c9-45d8-81f2-4d7aa859f4bf" providerId="ADAL" clId="{4826CEF2-D846-4693-B047-DAD4DDAC9380}" dt="2024-10-06T16:13:27.974" v="597" actId="478"/>
          <ac:cxnSpMkLst>
            <pc:docMk/>
            <pc:sldMk cId="2756180417" sldId="391"/>
            <ac:cxnSpMk id="25" creationId="{1DDA6C01-DBA9-DE15-96A2-041D44D9B06C}"/>
          </ac:cxnSpMkLst>
        </pc:cxnChg>
        <pc:cxnChg chg="del">
          <ac:chgData name="蕭兆翔" userId="c09afb0b-60c9-45d8-81f2-4d7aa859f4bf" providerId="ADAL" clId="{4826CEF2-D846-4693-B047-DAD4DDAC9380}" dt="2024-10-06T16:13:27.974" v="597" actId="478"/>
          <ac:cxnSpMkLst>
            <pc:docMk/>
            <pc:sldMk cId="2756180417" sldId="391"/>
            <ac:cxnSpMk id="26" creationId="{BEE12F83-2302-0BE0-3045-4F36E66E8632}"/>
          </ac:cxnSpMkLst>
        </pc:cxnChg>
        <pc:cxnChg chg="add mod">
          <ac:chgData name="蕭兆翔" userId="c09afb0b-60c9-45d8-81f2-4d7aa859f4bf" providerId="ADAL" clId="{4826CEF2-D846-4693-B047-DAD4DDAC9380}" dt="2024-10-06T16:14:01.562" v="608" actId="1076"/>
          <ac:cxnSpMkLst>
            <pc:docMk/>
            <pc:sldMk cId="2756180417" sldId="391"/>
            <ac:cxnSpMk id="27" creationId="{813827F2-86DE-C1EB-395F-BEDFA689018F}"/>
          </ac:cxnSpMkLst>
        </pc:cxnChg>
        <pc:cxnChg chg="add mod">
          <ac:chgData name="蕭兆翔" userId="c09afb0b-60c9-45d8-81f2-4d7aa859f4bf" providerId="ADAL" clId="{4826CEF2-D846-4693-B047-DAD4DDAC9380}" dt="2024-10-06T16:14:01.562" v="608" actId="1076"/>
          <ac:cxnSpMkLst>
            <pc:docMk/>
            <pc:sldMk cId="2756180417" sldId="391"/>
            <ac:cxnSpMk id="28" creationId="{887A915D-5FD2-4EB0-B7F6-B79E2767C6F8}"/>
          </ac:cxnSpMkLst>
        </pc:cxnChg>
      </pc:sldChg>
      <pc:sldChg chg="add del">
        <pc:chgData name="蕭兆翔" userId="c09afb0b-60c9-45d8-81f2-4d7aa859f4bf" providerId="ADAL" clId="{4826CEF2-D846-4693-B047-DAD4DDAC9380}" dt="2024-10-06T16:13:33.056" v="600" actId="47"/>
        <pc:sldMkLst>
          <pc:docMk/>
          <pc:sldMk cId="1883201033" sldId="392"/>
        </pc:sldMkLst>
      </pc:sldChg>
      <pc:sldChg chg="add">
        <pc:chgData name="蕭兆翔" userId="c09afb0b-60c9-45d8-81f2-4d7aa859f4bf" providerId="ADAL" clId="{4826CEF2-D846-4693-B047-DAD4DDAC9380}" dt="2024-10-06T16:13:36.575" v="601"/>
        <pc:sldMkLst>
          <pc:docMk/>
          <pc:sldMk cId="3287128947" sldId="3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BA1F3-EF3D-4D7D-9D53-6A73502454B3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F7A67-B956-45B6-B4E9-2E1CB8594A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34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11973-BDC9-ADF0-35F7-7D189C2C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40C414-BDCF-9EAE-ED7C-2BE8C4B91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DC145-36D2-54DD-9BA5-CA295228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DF88-B21E-4744-8141-81295143F075}" type="datetime1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20E52-D3E1-2E00-CF48-A7873624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4BBBB-A377-D9EB-EA18-7E9C0D0C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16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D9514-6A59-8F7D-D492-D9DAB11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8DF920-422E-A9D5-CE18-6C969E5DA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94E6F4-046A-C714-F798-2B987752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7C50-A082-4F18-B29D-65651CC7F950}" type="datetime1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D6A372-1765-57E0-7FEB-F516C316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DF7441-3856-95AD-7FA4-1F3CD3C5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26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66533B3-C78D-2A42-F1F8-2FBB810BD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814556-CB22-D073-BD57-98B1523EF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5B6D0-9F99-4250-7030-4FF0C414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E434-F5E2-44A5-BA53-F8F1691A03C4}" type="datetime1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CFE9D-9C9C-78C5-153F-2382C180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42AB41-303D-D2CC-767B-BA57E26A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82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33CFF-E294-8B2E-1D1D-0E8AAAB9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72E57A-65AD-50FD-15CA-FB40CBFB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B41CCE-B231-FF95-6638-67039939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1C44-A99D-4D34-8D8C-268F70991C17}" type="datetime1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CE8D9-A8CD-F6B1-CE89-F0291803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177334-1675-7F06-E904-AE888F67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10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CA0CC-B411-E69F-F70B-CE84F091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472593-362D-F34D-D798-AD4D2686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93B074-3AE1-AB5E-6EE6-23276D76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B6E1-2660-4E21-847C-AFE620A3F0CA}" type="datetime1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5A56D2-4EF9-9FEE-C7F6-7B252BB6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638B0D-E5E9-3F28-89A6-3FA6C025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42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17513-6104-C09D-4295-91A214EE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325026-1AA6-6D42-D1CF-0A8E47047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79FF06-32A8-2189-8120-C4C0C804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F27E98-8FA5-DF74-DE08-81F684B6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A47-2A6B-4BC9-A1AE-B64268B1D6F5}" type="datetime1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5AB5E1-3AFF-694C-3CCC-426B084E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ECB3FC-FCFC-AB49-8E5A-0A80D994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54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9A209-B721-44FC-0A01-EE359492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79480B-C5E5-746A-BEA1-4989C883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06F5F6-2FF2-D584-FAA6-93392C632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ADAC53-2C30-2CBA-C256-3CCAB7236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A4960E-9AFC-25AB-8013-311F9A5C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05D33D-0C87-8578-E94F-BE0FC46F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12D1-161A-467E-BB98-C3EE5B4378D1}" type="datetime1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F88EF6-91E1-1B92-4CE7-0052063E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7178E5D-3328-1466-666F-831C82A6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DFE72-9169-D048-B461-503C9CFC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718450-C4AA-2B7F-0DC8-6E7F8DC6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07C8-26B8-465B-BB78-7A8EFA3F8290}" type="datetime1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DD51B5-1BA4-CF5F-8E46-396667D2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0AA3D9-D503-43BB-C077-5068A071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9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DB785E-32CD-4D3D-C4A7-BE5D1304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46AB-30E1-4E41-8435-FFEB669855A9}" type="datetime1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824683-7557-6A25-E87C-83690A38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9A61D3-9A4A-1411-74EB-9B3E4E64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9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42028-C333-54DD-8629-1DB2CA14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03A50B-AC6D-B3FB-405B-A9E5A590A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A0CEBF-8479-223F-C634-7ADE4DA3E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FA64FE-2CDB-D9F6-5D16-A1D8D0B7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2762-ED5F-4C3D-9B24-CAE89EE69E6C}" type="datetime1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E14081-34A8-2027-794C-2C5CF461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A3B018-278E-3EA7-CF18-44DDE416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38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4FC54-E23A-C37F-1EC8-59EAC36D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9F737B-B95F-C7D4-6B78-FAFD5FBA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210BB-D902-282D-0A99-A6C772C1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75CDE2-4A0B-35D8-A016-96FAC306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8E9-190F-416A-875F-AC1A5A460515}" type="datetime1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2F7669-71B7-A9E2-7C32-902F0378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B5F08-86A1-A4CA-A3AB-35310DB0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18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F825CE-A531-DFA9-8313-2EA3BB30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9FD70C-B749-0F32-E6A7-18F5B18C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0E6A94-D0F5-8912-A5C2-DC553E4C2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7C846-08DA-434C-9215-F94CFE563CB4}" type="datetime1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0CF90-211C-709C-E0C5-D19BD9092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970CC7-F157-CAFA-ED54-9CBDB784A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24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5AE22FC-AF5D-80D6-CC9F-1199F201F39A}"/>
              </a:ext>
            </a:extLst>
          </p:cNvPr>
          <p:cNvSpPr txBox="1"/>
          <p:nvPr/>
        </p:nvSpPr>
        <p:spPr>
          <a:xfrm>
            <a:off x="0" y="3646424"/>
            <a:ext cx="12192000" cy="148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教師</a:t>
            </a:r>
            <a:r>
              <a:rPr lang="en-US" altLang="zh-TW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許閔傑、蕭兆翔 </a:t>
            </a:r>
            <a:endParaRPr lang="en-US" altLang="zh-TW" sz="3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莊媞涵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9B9DE3-2C0C-4512-514F-D92557F4E5E7}"/>
              </a:ext>
            </a:extLst>
          </p:cNvPr>
          <p:cNvSpPr txBox="1"/>
          <p:nvPr/>
        </p:nvSpPr>
        <p:spPr>
          <a:xfrm>
            <a:off x="0" y="2195913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影像處理</a:t>
            </a:r>
            <a:r>
              <a:rPr kumimoji="0" lang="en-US" altLang="zh-TW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03</a:t>
            </a:r>
            <a:r>
              <a:rPr kumimoji="0" lang="zh-TW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強度轉換與空間濾波</a:t>
            </a:r>
            <a:endParaRPr kumimoji="0" lang="en-US" altLang="zh-TW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3C3FC8-6565-2956-B665-A65BE697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00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8DF411-C442-B3E9-A1CB-A4CAF158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F4261D-EBAD-67A2-44A9-9A60F67F8018}"/>
              </a:ext>
            </a:extLst>
          </p:cNvPr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直方圖等化例題</a:t>
            </a:r>
            <a:r>
              <a:rPr lang="en-US" altLang="zh-TW"/>
              <a:t>(1)</a:t>
            </a:r>
            <a:r>
              <a:rPr lang="zh-TW" altLang="en-US"/>
              <a:t> 步驟一 </a:t>
            </a:r>
            <a:r>
              <a:rPr lang="zh-TW" altLang="en-US">
                <a:solidFill>
                  <a:srgbClr val="FF0000"/>
                </a:solidFill>
              </a:rPr>
              <a:t>計算</a:t>
            </a:r>
            <a:r>
              <a:rPr lang="en-US" altLang="zh-TW">
                <a:solidFill>
                  <a:srgbClr val="FF0000"/>
                </a:solidFill>
              </a:rPr>
              <a:t>PMF</a:t>
            </a:r>
            <a:r>
              <a:rPr lang="zh-TW" altLang="en-US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7422B3C-1DEE-C651-7B57-B519913B2EA7}"/>
                  </a:ext>
                </a:extLst>
              </p:cNvPr>
              <p:cNvSpPr txBox="1"/>
              <p:nvPr/>
            </p:nvSpPr>
            <p:spPr>
              <a:xfrm>
                <a:off x="6736772" y="3459368"/>
                <a:ext cx="4010025" cy="1041119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𝑃𝑀𝐹</m:t>
                      </m:r>
                      <m:d>
                        <m:dPr>
                          <m:ctrlPr>
                            <a:rPr lang="zh-TW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zh-TW" altLang="en-US" sz="360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7422B3C-1DEE-C651-7B57-B519913B2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772" y="3459368"/>
                <a:ext cx="4010025" cy="1041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AA677CC-66E8-DE77-3C5B-E36E95030698}"/>
                  </a:ext>
                </a:extLst>
              </p:cNvPr>
              <p:cNvSpPr txBox="1"/>
              <p:nvPr/>
            </p:nvSpPr>
            <p:spPr>
              <a:xfrm>
                <a:off x="3659909" y="1877580"/>
                <a:ext cx="5200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750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</a:t>
                </a:r>
                <a:r>
                  <a:rPr lang="en-US" altLang="zh-TW" sz="2400"/>
                  <a:t>1023  ,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890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656,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329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245  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122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81</a:t>
                </a:r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AA677CC-66E8-DE77-3C5B-E36E95030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909" y="1877580"/>
                <a:ext cx="5200650" cy="830997"/>
              </a:xfrm>
              <a:prstGeom prst="rect">
                <a:avLst/>
              </a:prstGeom>
              <a:blipFill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46CE042-6920-6F19-FE94-39F36751C95D}"/>
                  </a:ext>
                </a:extLst>
              </p:cNvPr>
              <p:cNvSpPr txBox="1"/>
              <p:nvPr/>
            </p:nvSpPr>
            <p:spPr>
              <a:xfrm>
                <a:off x="7049653" y="4859543"/>
                <a:ext cx="3400426" cy="11286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𝐶𝐷𝐹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𝑃𝑀𝐹</m:t>
                          </m:r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46CE042-6920-6F19-FE94-39F36751C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653" y="4859543"/>
                <a:ext cx="3400426" cy="1128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A922F8E-C762-BB01-C072-2173634458D6}"/>
              </a:ext>
            </a:extLst>
          </p:cNvPr>
          <p:cNvCxnSpPr>
            <a:cxnSpLocks/>
          </p:cNvCxnSpPr>
          <p:nvPr/>
        </p:nvCxnSpPr>
        <p:spPr>
          <a:xfrm>
            <a:off x="1899544" y="5524994"/>
            <a:ext cx="35623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220ACD7-5961-51AA-E874-4A98594A5D15}"/>
              </a:ext>
            </a:extLst>
          </p:cNvPr>
          <p:cNvCxnSpPr>
            <a:cxnSpLocks/>
          </p:cNvCxnSpPr>
          <p:nvPr/>
        </p:nvCxnSpPr>
        <p:spPr>
          <a:xfrm flipV="1">
            <a:off x="2283752" y="4009040"/>
            <a:ext cx="0" cy="19022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498B95A-92F4-34C2-0902-1B71E33F0DD7}"/>
              </a:ext>
            </a:extLst>
          </p:cNvPr>
          <p:cNvCxnSpPr>
            <a:cxnSpLocks/>
          </p:cNvCxnSpPr>
          <p:nvPr/>
        </p:nvCxnSpPr>
        <p:spPr>
          <a:xfrm>
            <a:off x="2591934" y="4594514"/>
            <a:ext cx="0" cy="94000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FBBE2E1-56FB-23D6-AD42-BAC73391F131}"/>
              </a:ext>
            </a:extLst>
          </p:cNvPr>
          <p:cNvCxnSpPr>
            <a:cxnSpLocks/>
          </p:cNvCxnSpPr>
          <p:nvPr/>
        </p:nvCxnSpPr>
        <p:spPr>
          <a:xfrm>
            <a:off x="4311310" y="5223164"/>
            <a:ext cx="0" cy="31135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336F7C4-958A-9B54-06ED-F64EFF0D977F}"/>
              </a:ext>
            </a:extLst>
          </p:cNvPr>
          <p:cNvCxnSpPr>
            <a:cxnSpLocks/>
          </p:cNvCxnSpPr>
          <p:nvPr/>
        </p:nvCxnSpPr>
        <p:spPr>
          <a:xfrm>
            <a:off x="2935309" y="4270664"/>
            <a:ext cx="0" cy="126385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8560E2E-2B07-4390-083F-CECC265ABD92}"/>
              </a:ext>
            </a:extLst>
          </p:cNvPr>
          <p:cNvCxnSpPr>
            <a:cxnSpLocks/>
          </p:cNvCxnSpPr>
          <p:nvPr/>
        </p:nvCxnSpPr>
        <p:spPr>
          <a:xfrm>
            <a:off x="3278684" y="4442114"/>
            <a:ext cx="0" cy="109240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9CE1F88-4334-FA09-06F1-83AF29504A20}"/>
              </a:ext>
            </a:extLst>
          </p:cNvPr>
          <p:cNvCxnSpPr>
            <a:cxnSpLocks/>
          </p:cNvCxnSpPr>
          <p:nvPr/>
        </p:nvCxnSpPr>
        <p:spPr>
          <a:xfrm>
            <a:off x="3622059" y="4765964"/>
            <a:ext cx="0" cy="76855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9FE0A60-AD8A-0399-1F27-59B3F4F43305}"/>
              </a:ext>
            </a:extLst>
          </p:cNvPr>
          <p:cNvCxnSpPr>
            <a:cxnSpLocks/>
          </p:cNvCxnSpPr>
          <p:nvPr/>
        </p:nvCxnSpPr>
        <p:spPr>
          <a:xfrm>
            <a:off x="3965434" y="5080289"/>
            <a:ext cx="0" cy="454229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3562769-41E0-8714-D0DD-0AAB4C3207EC}"/>
                  </a:ext>
                </a:extLst>
              </p:cNvPr>
              <p:cNvSpPr txBox="1"/>
              <p:nvPr/>
            </p:nvSpPr>
            <p:spPr>
              <a:xfrm>
                <a:off x="5507784" y="5323015"/>
                <a:ext cx="1192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灰階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TW" altLang="en-US" sz="20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3562769-41E0-8714-D0DD-0AAB4C320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84" y="5323015"/>
                <a:ext cx="1192332" cy="400110"/>
              </a:xfrm>
              <a:prstGeom prst="rect">
                <a:avLst/>
              </a:prstGeom>
              <a:blipFill>
                <a:blip r:embed="rId5"/>
                <a:stretch>
                  <a:fillRect l="-56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13827F2-86DE-C1EB-395F-BEDFA689018F}"/>
              </a:ext>
            </a:extLst>
          </p:cNvPr>
          <p:cNvCxnSpPr>
            <a:cxnSpLocks/>
          </p:cNvCxnSpPr>
          <p:nvPr/>
        </p:nvCxnSpPr>
        <p:spPr>
          <a:xfrm>
            <a:off x="4657186" y="5337464"/>
            <a:ext cx="0" cy="19705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87A915D-5FD2-4EB0-B7F6-B79E2767C6F8}"/>
              </a:ext>
            </a:extLst>
          </p:cNvPr>
          <p:cNvCxnSpPr>
            <a:cxnSpLocks/>
          </p:cNvCxnSpPr>
          <p:nvPr/>
        </p:nvCxnSpPr>
        <p:spPr>
          <a:xfrm>
            <a:off x="5003060" y="5432714"/>
            <a:ext cx="0" cy="10180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331A222-0EC3-AC68-1FC3-85C029DF4547}"/>
                  </a:ext>
                </a:extLst>
              </p:cNvPr>
              <p:cNvSpPr txBox="1"/>
              <p:nvPr/>
            </p:nvSpPr>
            <p:spPr>
              <a:xfrm>
                <a:off x="1212008" y="3503740"/>
                <a:ext cx="23448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統計像素個數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TW" altLang="en-US" sz="20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331A222-0EC3-AC68-1FC3-85C029DF4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008" y="3503740"/>
                <a:ext cx="2344858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18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8DF411-C442-B3E9-A1CB-A4CAF158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F4261D-EBAD-67A2-44A9-9A60F67F8018}"/>
              </a:ext>
            </a:extLst>
          </p:cNvPr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直方圖等化例題</a:t>
            </a:r>
            <a:r>
              <a:rPr lang="en-US" altLang="zh-TW"/>
              <a:t>(1)</a:t>
            </a:r>
            <a:r>
              <a:rPr lang="zh-TW" altLang="en-US"/>
              <a:t> 步驟三 </a:t>
            </a:r>
            <a:r>
              <a:rPr lang="zh-TW" altLang="en-US">
                <a:solidFill>
                  <a:srgbClr val="FF0000"/>
                </a:solidFill>
              </a:rPr>
              <a:t>計算</a:t>
            </a:r>
            <a:r>
              <a:rPr lang="en-US" altLang="zh-TW">
                <a:solidFill>
                  <a:srgbClr val="FF0000"/>
                </a:solidFill>
              </a:rPr>
              <a:t>s=T(r)</a:t>
            </a:r>
            <a:r>
              <a:rPr lang="zh-TW" altLang="en-US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7422B3C-1DEE-C651-7B57-B519913B2EA7}"/>
                  </a:ext>
                </a:extLst>
              </p:cNvPr>
              <p:cNvSpPr txBox="1"/>
              <p:nvPr/>
            </p:nvSpPr>
            <p:spPr>
              <a:xfrm>
                <a:off x="3095623" y="1244084"/>
                <a:ext cx="6000751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𝐶𝐷𝐹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TW" altLang="en-US" sz="240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7422B3C-1DEE-C651-7B57-B519913B2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3" y="1244084"/>
                <a:ext cx="6000751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6D4879C2-A4DF-ED09-32CA-EE3730C048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12924" y="3069743"/>
              <a:ext cx="8988424" cy="137583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6136">
                      <a:extLst>
                        <a:ext uri="{9D8B030D-6E8A-4147-A177-3AD203B41FA5}">
                          <a16:colId xmlns:a16="http://schemas.microsoft.com/office/drawing/2014/main" val="4080383201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3186548305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2900658068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1337798222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1618992170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590021036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805886119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1817004495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3563313043"/>
                        </a:ext>
                      </a:extLst>
                    </a:gridCol>
                  </a:tblGrid>
                  <a:tr h="458611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1760331"/>
                      </a:ext>
                    </a:extLst>
                  </a:tr>
                  <a:tr h="458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原始強度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1379788"/>
                      </a:ext>
                    </a:extLst>
                  </a:tr>
                  <a:tr h="458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轉換</a:t>
                          </a:r>
                          <a:r>
                            <a:rPr lang="zh-TW" altLang="en-US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後</a:t>
                          </a:r>
                          <a:r>
                            <a:rPr lang="zh-TW" alt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強度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32622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6D4879C2-A4DF-ED09-32CA-EE3730C048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12924" y="3069743"/>
              <a:ext cx="8988424" cy="137583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6136">
                      <a:extLst>
                        <a:ext uri="{9D8B030D-6E8A-4147-A177-3AD203B41FA5}">
                          <a16:colId xmlns:a16="http://schemas.microsoft.com/office/drawing/2014/main" val="4080383201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3186548305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2900658068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1337798222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1618992170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590021036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805886119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1817004495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3563313043"/>
                        </a:ext>
                      </a:extLst>
                    </a:gridCol>
                  </a:tblGrid>
                  <a:tr h="458611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987" t="-1316" r="-696753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706" t="-1316" r="-601307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4706" t="-1316" r="-501307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4706" t="-1316" r="-401307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4706" t="-1316" r="-301307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4706" t="-1316" r="-201307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4706" t="-1316" r="-101307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4706" t="-1316" r="-1307" b="-20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760331"/>
                      </a:ext>
                    </a:extLst>
                  </a:tr>
                  <a:tr h="458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原始強度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1379788"/>
                      </a:ext>
                    </a:extLst>
                  </a:tr>
                  <a:tr h="458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轉換</a:t>
                          </a:r>
                          <a:r>
                            <a:rPr lang="zh-TW" altLang="en-US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後</a:t>
                          </a:r>
                          <a:r>
                            <a:rPr lang="zh-TW" alt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強度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326220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046250BA-ACA4-BB00-1DC7-90E2F1368DF7}"/>
              </a:ext>
            </a:extLst>
          </p:cNvPr>
          <p:cNvGrpSpPr/>
          <p:nvPr/>
        </p:nvGrpSpPr>
        <p:grpSpPr>
          <a:xfrm>
            <a:off x="1771678" y="4594751"/>
            <a:ext cx="4019522" cy="1897237"/>
            <a:chOff x="5943628" y="4171950"/>
            <a:chExt cx="4743422" cy="2238922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7EB7B1AF-DED9-0951-FBE6-664FD487A5C5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28" y="5988255"/>
              <a:ext cx="35623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4250784D-15CE-74F7-4B11-CB70E3D79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7836" y="4171950"/>
              <a:ext cx="0" cy="2202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43ECF58E-B650-F69F-3E27-CA2EAB7C15DC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18" y="5057775"/>
              <a:ext cx="0" cy="940005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4D4442F-4E19-DE87-F48E-10CD98DD401D}"/>
                </a:ext>
              </a:extLst>
            </p:cNvPr>
            <p:cNvCxnSpPr>
              <a:cxnSpLocks/>
            </p:cNvCxnSpPr>
            <p:nvPr/>
          </p:nvCxnSpPr>
          <p:spPr>
            <a:xfrm>
              <a:off x="8355394" y="5686425"/>
              <a:ext cx="0" cy="311355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8A4B2215-5DAF-0E36-4E2F-468FEB028B65}"/>
                </a:ext>
              </a:extLst>
            </p:cNvPr>
            <p:cNvCxnSpPr>
              <a:cxnSpLocks/>
            </p:cNvCxnSpPr>
            <p:nvPr/>
          </p:nvCxnSpPr>
          <p:spPr>
            <a:xfrm>
              <a:off x="6979393" y="4733925"/>
              <a:ext cx="0" cy="1263855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D22AAE04-F52F-91BD-59BA-F37CBFF3F067}"/>
                </a:ext>
              </a:extLst>
            </p:cNvPr>
            <p:cNvCxnSpPr>
              <a:cxnSpLocks/>
            </p:cNvCxnSpPr>
            <p:nvPr/>
          </p:nvCxnSpPr>
          <p:spPr>
            <a:xfrm>
              <a:off x="7322768" y="4905375"/>
              <a:ext cx="0" cy="1092405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830624F-CBDE-18A3-4A2F-6369AF848CC9}"/>
                </a:ext>
              </a:extLst>
            </p:cNvPr>
            <p:cNvCxnSpPr>
              <a:cxnSpLocks/>
            </p:cNvCxnSpPr>
            <p:nvPr/>
          </p:nvCxnSpPr>
          <p:spPr>
            <a:xfrm>
              <a:off x="7666143" y="5229225"/>
              <a:ext cx="0" cy="768555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853C333-F08F-10CF-C9F1-9199B921DEE6}"/>
                </a:ext>
              </a:extLst>
            </p:cNvPr>
            <p:cNvCxnSpPr>
              <a:cxnSpLocks/>
            </p:cNvCxnSpPr>
            <p:nvPr/>
          </p:nvCxnSpPr>
          <p:spPr>
            <a:xfrm>
              <a:off x="8009518" y="5543550"/>
              <a:ext cx="0" cy="454229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AD0550C1-AD55-0C1E-46D7-1733FCDCA43C}"/>
                    </a:ext>
                  </a:extLst>
                </p:cNvPr>
                <p:cNvSpPr txBox="1"/>
                <p:nvPr/>
              </p:nvSpPr>
              <p:spPr>
                <a:xfrm>
                  <a:off x="9494718" y="5776751"/>
                  <a:ext cx="1192332" cy="435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灰階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TW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zh-TW" altLang="en-US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AD0550C1-AD55-0C1E-46D7-1733FCDCA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718" y="5776751"/>
                  <a:ext cx="1192332" cy="435847"/>
                </a:xfrm>
                <a:prstGeom prst="rect">
                  <a:avLst/>
                </a:prstGeom>
                <a:blipFill>
                  <a:blip r:embed="rId4"/>
                  <a:stretch>
                    <a:fillRect l="-48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3E62912-12DD-CB8D-9142-28785BA55654}"/>
                </a:ext>
              </a:extLst>
            </p:cNvPr>
            <p:cNvCxnSpPr>
              <a:cxnSpLocks/>
            </p:cNvCxnSpPr>
            <p:nvPr/>
          </p:nvCxnSpPr>
          <p:spPr>
            <a:xfrm>
              <a:off x="8701270" y="5800725"/>
              <a:ext cx="0" cy="197055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6BF7F40-C387-FA08-D560-3C0CEB15A679}"/>
                </a:ext>
              </a:extLst>
            </p:cNvPr>
            <p:cNvCxnSpPr>
              <a:cxnSpLocks/>
            </p:cNvCxnSpPr>
            <p:nvPr/>
          </p:nvCxnSpPr>
          <p:spPr>
            <a:xfrm>
              <a:off x="9047144" y="5895975"/>
              <a:ext cx="0" cy="101805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75C7594-D5E2-A3F4-B8CE-E3F40507CCB3}"/>
                </a:ext>
              </a:extLst>
            </p:cNvPr>
            <p:cNvSpPr txBox="1"/>
            <p:nvPr/>
          </p:nvSpPr>
          <p:spPr>
            <a:xfrm>
              <a:off x="6267450" y="4705350"/>
              <a:ext cx="675715" cy="399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/>
                <a:t>18%</a:t>
              </a:r>
              <a:endParaRPr lang="zh-TW" altLang="en-US" sz="160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AA77C7B-0D21-3F8C-01E7-B6C846FE8BEF}"/>
                </a:ext>
              </a:extLst>
            </p:cNvPr>
            <p:cNvSpPr txBox="1"/>
            <p:nvPr/>
          </p:nvSpPr>
          <p:spPr>
            <a:xfrm>
              <a:off x="6724650" y="4371975"/>
              <a:ext cx="675715" cy="399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/>
                <a:t>25%</a:t>
              </a:r>
              <a:endParaRPr lang="zh-TW" altLang="en-US" sz="160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57E5977-68A6-15F9-95F3-41A45982D49B}"/>
                </a:ext>
              </a:extLst>
            </p:cNvPr>
            <p:cNvSpPr txBox="1"/>
            <p:nvPr/>
          </p:nvSpPr>
          <p:spPr>
            <a:xfrm>
              <a:off x="8877300" y="5581650"/>
              <a:ext cx="547078" cy="399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/>
                <a:t>2%</a:t>
              </a:r>
              <a:endParaRPr lang="zh-TW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D7FB1442-EA6B-52CE-1CEA-18038F512857}"/>
                    </a:ext>
                  </a:extLst>
                </p:cNvPr>
                <p:cNvSpPr txBox="1"/>
                <p:nvPr/>
              </p:nvSpPr>
              <p:spPr>
                <a:xfrm>
                  <a:off x="6391275" y="6011346"/>
                  <a:ext cx="571500" cy="399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600"/>
                </a:p>
              </p:txBody>
            </p:sp>
          </mc:Choice>
          <mc:Fallback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D7FB1442-EA6B-52CE-1CEA-18038F512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275" y="6011346"/>
                  <a:ext cx="571500" cy="3995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AE67353-4CAD-3148-A99D-4F2C0F9BADAA}"/>
                    </a:ext>
                  </a:extLst>
                </p:cNvPr>
                <p:cNvSpPr txBox="1"/>
                <p:nvPr/>
              </p:nvSpPr>
              <p:spPr>
                <a:xfrm>
                  <a:off x="8801100" y="6011346"/>
                  <a:ext cx="571500" cy="399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TW" altLang="en-US" sz="1600"/>
                </a:p>
              </p:txBody>
            </p:sp>
          </mc:Choice>
          <mc:Fallback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AE67353-4CAD-3148-A99D-4F2C0F9BA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1100" y="6011346"/>
                  <a:ext cx="571500" cy="3995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206A36F-B235-368F-8C23-1B131581D7E8}"/>
              </a:ext>
            </a:extLst>
          </p:cNvPr>
          <p:cNvCxnSpPr>
            <a:cxnSpLocks/>
          </p:cNvCxnSpPr>
          <p:nvPr/>
        </p:nvCxnSpPr>
        <p:spPr>
          <a:xfrm>
            <a:off x="6715153" y="6133867"/>
            <a:ext cx="30186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8C8466D5-C54A-52A3-FD6E-D63367A2F229}"/>
              </a:ext>
            </a:extLst>
          </p:cNvPr>
          <p:cNvCxnSpPr>
            <a:cxnSpLocks/>
          </p:cNvCxnSpPr>
          <p:nvPr/>
        </p:nvCxnSpPr>
        <p:spPr>
          <a:xfrm flipV="1">
            <a:off x="7040727" y="4594751"/>
            <a:ext cx="0" cy="1866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6DB55A69-B39E-84FF-4D48-F49F697D11F1}"/>
              </a:ext>
            </a:extLst>
          </p:cNvPr>
          <p:cNvCxnSpPr>
            <a:cxnSpLocks/>
          </p:cNvCxnSpPr>
          <p:nvPr/>
        </p:nvCxnSpPr>
        <p:spPr>
          <a:xfrm>
            <a:off x="7301876" y="6112669"/>
            <a:ext cx="0" cy="2927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000A35A-0DC6-6011-2C6A-29AF999C6B24}"/>
              </a:ext>
            </a:extLst>
          </p:cNvPr>
          <p:cNvCxnSpPr>
            <a:cxnSpLocks/>
          </p:cNvCxnSpPr>
          <p:nvPr/>
        </p:nvCxnSpPr>
        <p:spPr>
          <a:xfrm>
            <a:off x="8758856" y="6117431"/>
            <a:ext cx="0" cy="24508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E3DC2DB-D845-AEBF-20EC-CCB1BC275623}"/>
              </a:ext>
            </a:extLst>
          </p:cNvPr>
          <p:cNvCxnSpPr>
            <a:cxnSpLocks/>
          </p:cNvCxnSpPr>
          <p:nvPr/>
        </p:nvCxnSpPr>
        <p:spPr>
          <a:xfrm>
            <a:off x="7592849" y="5381625"/>
            <a:ext cx="0" cy="7603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AEE0B9D-FB48-0672-DB4C-7140F6C7E74B}"/>
              </a:ext>
            </a:extLst>
          </p:cNvPr>
          <p:cNvCxnSpPr>
            <a:cxnSpLocks/>
          </p:cNvCxnSpPr>
          <p:nvPr/>
        </p:nvCxnSpPr>
        <p:spPr>
          <a:xfrm>
            <a:off x="7883821" y="6115050"/>
            <a:ext cx="0" cy="26889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1D3124A-2A64-FD05-5314-D69429173F46}"/>
              </a:ext>
            </a:extLst>
          </p:cNvPr>
          <p:cNvCxnSpPr>
            <a:cxnSpLocks/>
          </p:cNvCxnSpPr>
          <p:nvPr/>
        </p:nvCxnSpPr>
        <p:spPr>
          <a:xfrm>
            <a:off x="8174793" y="5081588"/>
            <a:ext cx="0" cy="1060351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4816A015-B8B1-F595-D2E8-14C69177AB59}"/>
              </a:ext>
            </a:extLst>
          </p:cNvPr>
          <p:cNvCxnSpPr>
            <a:cxnSpLocks/>
          </p:cNvCxnSpPr>
          <p:nvPr/>
        </p:nvCxnSpPr>
        <p:spPr>
          <a:xfrm>
            <a:off x="8465765" y="5229225"/>
            <a:ext cx="0" cy="912712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5EBB9A3-AE13-545F-1A6E-C32415230C00}"/>
                  </a:ext>
                </a:extLst>
              </p:cNvPr>
              <p:cNvSpPr txBox="1"/>
              <p:nvPr/>
            </p:nvSpPr>
            <p:spPr>
              <a:xfrm>
                <a:off x="9724306" y="5954641"/>
                <a:ext cx="1010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灰階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TW" altLang="en-US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5EBB9A3-AE13-545F-1A6E-C32415230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6" y="5954641"/>
                <a:ext cx="1010369" cy="369332"/>
              </a:xfrm>
              <a:prstGeom prst="rect">
                <a:avLst/>
              </a:prstGeom>
              <a:blipFill>
                <a:blip r:embed="rId4"/>
                <a:stretch>
                  <a:fillRect l="-48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AE77B0C-9095-963E-51F1-8BAFE644A3D8}"/>
              </a:ext>
            </a:extLst>
          </p:cNvPr>
          <p:cNvCxnSpPr>
            <a:cxnSpLocks/>
          </p:cNvCxnSpPr>
          <p:nvPr/>
        </p:nvCxnSpPr>
        <p:spPr>
          <a:xfrm>
            <a:off x="9051948" y="5124450"/>
            <a:ext cx="0" cy="1017488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1E6A3236-B662-FFD0-457E-4A48756B3ACB}"/>
              </a:ext>
            </a:extLst>
          </p:cNvPr>
          <p:cNvCxnSpPr>
            <a:cxnSpLocks/>
          </p:cNvCxnSpPr>
          <p:nvPr/>
        </p:nvCxnSpPr>
        <p:spPr>
          <a:xfrm>
            <a:off x="9345037" y="5662613"/>
            <a:ext cx="0" cy="47932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5263EC7-2FF6-3083-B583-A253D09E1A5A}"/>
              </a:ext>
            </a:extLst>
          </p:cNvPr>
          <p:cNvSpPr txBox="1"/>
          <p:nvPr/>
        </p:nvSpPr>
        <p:spPr>
          <a:xfrm>
            <a:off x="8229469" y="4964275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/>
              <a:t>21%</a:t>
            </a:r>
            <a:endParaRPr lang="zh-TW" altLang="en-US" sz="160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328463E-5825-2B14-A018-7C14F4F1818D}"/>
              </a:ext>
            </a:extLst>
          </p:cNvPr>
          <p:cNvSpPr txBox="1"/>
          <p:nvPr/>
        </p:nvSpPr>
        <p:spPr>
          <a:xfrm>
            <a:off x="9096338" y="538450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/>
              <a:t>11%</a:t>
            </a:r>
            <a:endParaRPr lang="zh-TW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AC82EB36-DECB-C8B3-376F-DC31D23212B7}"/>
                  </a:ext>
                </a:extLst>
              </p:cNvPr>
              <p:cNvSpPr txBox="1"/>
              <p:nvPr/>
            </p:nvSpPr>
            <p:spPr>
              <a:xfrm>
                <a:off x="7094484" y="6153434"/>
                <a:ext cx="48428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600"/>
              </a:p>
            </p:txBody>
          </p:sp>
        </mc:Choice>
        <mc:Fallback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AC82EB36-DECB-C8B3-376F-DC31D2321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484" y="6153434"/>
                <a:ext cx="48428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9817341-6977-147A-F726-5C08AD4A6268}"/>
                  </a:ext>
                </a:extLst>
              </p:cNvPr>
              <p:cNvSpPr txBox="1"/>
              <p:nvPr/>
            </p:nvSpPr>
            <p:spPr>
              <a:xfrm>
                <a:off x="9136542" y="6153434"/>
                <a:ext cx="48428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sz="1600"/>
              </a:p>
            </p:txBody>
          </p:sp>
        </mc:Choice>
        <mc:Fallback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9817341-6977-147A-F726-5C08AD4A6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542" y="6153434"/>
                <a:ext cx="48428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AB8A7B1F-A248-ACD6-C743-59D6769522BA}"/>
              </a:ext>
            </a:extLst>
          </p:cNvPr>
          <p:cNvSpPr/>
          <p:nvPr/>
        </p:nvSpPr>
        <p:spPr>
          <a:xfrm>
            <a:off x="5539879" y="5258377"/>
            <a:ext cx="676194" cy="3758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681E0EA-6522-210D-2E94-0D50C665341E}"/>
              </a:ext>
            </a:extLst>
          </p:cNvPr>
          <p:cNvSpPr txBox="1"/>
          <p:nvPr/>
        </p:nvSpPr>
        <p:spPr>
          <a:xfrm>
            <a:off x="7915144" y="4746355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/>
              <a:t>25%</a:t>
            </a:r>
            <a:endParaRPr lang="zh-TW" altLang="en-US" sz="1600"/>
          </a:p>
        </p:txBody>
      </p:sp>
      <p:sp>
        <p:nvSpPr>
          <p:cNvPr id="1044" name="文字方塊 1043">
            <a:extLst>
              <a:ext uri="{FF2B5EF4-FFF2-40B4-BE49-F238E27FC236}">
                <a16:creationId xmlns:a16="http://schemas.microsoft.com/office/drawing/2014/main" id="{0242419B-7E53-1787-1DB8-EC3349C786E2}"/>
              </a:ext>
            </a:extLst>
          </p:cNvPr>
          <p:cNvSpPr txBox="1"/>
          <p:nvPr/>
        </p:nvSpPr>
        <p:spPr>
          <a:xfrm>
            <a:off x="7338882" y="508810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/>
              <a:t>18%</a:t>
            </a:r>
            <a:endParaRPr lang="zh-TW" altLang="en-US" sz="1600"/>
          </a:p>
        </p:txBody>
      </p:sp>
      <p:sp>
        <p:nvSpPr>
          <p:cNvPr id="1046" name="文字方塊 1045">
            <a:extLst>
              <a:ext uri="{FF2B5EF4-FFF2-40B4-BE49-F238E27FC236}">
                <a16:creationId xmlns:a16="http://schemas.microsoft.com/office/drawing/2014/main" id="{817A762B-81C1-478D-EAF9-8576E29AA2A2}"/>
              </a:ext>
            </a:extLst>
          </p:cNvPr>
          <p:cNvSpPr txBox="1"/>
          <p:nvPr/>
        </p:nvSpPr>
        <p:spPr>
          <a:xfrm>
            <a:off x="8815257" y="4840451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/>
              <a:t>24%</a:t>
            </a:r>
            <a:endParaRPr lang="zh-TW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9" name="文字方塊 1048">
                <a:extLst>
                  <a:ext uri="{FF2B5EF4-FFF2-40B4-BE49-F238E27FC236}">
                    <a16:creationId xmlns:a16="http://schemas.microsoft.com/office/drawing/2014/main" id="{CEFC250B-7A3D-EA9E-6DA7-7D94679B9836}"/>
                  </a:ext>
                </a:extLst>
              </p:cNvPr>
              <p:cNvSpPr txBox="1"/>
              <p:nvPr/>
            </p:nvSpPr>
            <p:spPr>
              <a:xfrm>
                <a:off x="1200729" y="1870425"/>
                <a:ext cx="10132290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𝐶𝐷𝐹</m:t>
                          </m:r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0.18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1.26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sz="2400" b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𝐶𝐷𝐹</m:t>
                          </m:r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3.01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40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49" name="文字方塊 1048">
                <a:extLst>
                  <a:ext uri="{FF2B5EF4-FFF2-40B4-BE49-F238E27FC236}">
                    <a16:creationId xmlns:a16="http://schemas.microsoft.com/office/drawing/2014/main" id="{CEFC250B-7A3D-EA9E-6DA7-7D94679B9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29" y="1870425"/>
                <a:ext cx="10132290" cy="9260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0" name="文字方塊 1049">
            <a:extLst>
              <a:ext uri="{FF2B5EF4-FFF2-40B4-BE49-F238E27FC236}">
                <a16:creationId xmlns:a16="http://schemas.microsoft.com/office/drawing/2014/main" id="{C41E16AB-6AA7-09DA-7B61-9D7E3716FD12}"/>
              </a:ext>
            </a:extLst>
          </p:cNvPr>
          <p:cNvSpPr txBox="1"/>
          <p:nvPr/>
        </p:nvSpPr>
        <p:spPr>
          <a:xfrm rot="5400000">
            <a:off x="6022108" y="271549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…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12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8DF411-C442-B3E9-A1CB-A4CAF158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F4261D-EBAD-67A2-44A9-9A60F67F8018}"/>
              </a:ext>
            </a:extLst>
          </p:cNvPr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直方圖等化例題</a:t>
            </a:r>
            <a:r>
              <a:rPr lang="en-US" altLang="zh-TW"/>
              <a:t>(1)</a:t>
            </a:r>
            <a:r>
              <a:rPr lang="zh-TW" altLang="en-US"/>
              <a:t> 問題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D16096-E740-28FF-1D78-336DCD20E195}"/>
              </a:ext>
            </a:extLst>
          </p:cNvPr>
          <p:cNvSpPr txBox="1"/>
          <p:nvPr/>
        </p:nvSpPr>
        <p:spPr>
          <a:xfrm>
            <a:off x="374659" y="1076793"/>
            <a:ext cx="111685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假設有一張</a:t>
            </a:r>
            <a:r>
              <a:rPr lang="en-US" altLang="zh-TW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階的</a:t>
            </a:r>
            <a:r>
              <a:rPr lang="en-US" altLang="zh-TW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64×64</a:t>
            </a:r>
            <a:r>
              <a:rPr lang="zh-TW" altLang="en-US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灰階影像，運用</a:t>
            </a:r>
            <a:r>
              <a:rPr lang="zh-TW" altLang="en-US" sz="32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直方圖等化</a:t>
            </a:r>
            <a:r>
              <a:rPr lang="en-US" altLang="zh-TW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(HE)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TW" altLang="en-US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找出轉換函數</a:t>
            </a:r>
            <a:r>
              <a:rPr lang="en-US" altLang="zh-TW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s=T(r)</a:t>
            </a:r>
            <a:r>
              <a:rPr lang="zh-TW" altLang="en-US" sz="3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45FAD2E-3674-6452-B052-D423B4B3FF91}"/>
              </a:ext>
            </a:extLst>
          </p:cNvPr>
          <p:cNvCxnSpPr>
            <a:cxnSpLocks/>
          </p:cNvCxnSpPr>
          <p:nvPr/>
        </p:nvCxnSpPr>
        <p:spPr>
          <a:xfrm>
            <a:off x="1114453" y="5635830"/>
            <a:ext cx="35623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006FEFD-DC79-8F19-BBEF-6E36D868A571}"/>
              </a:ext>
            </a:extLst>
          </p:cNvPr>
          <p:cNvCxnSpPr>
            <a:cxnSpLocks/>
          </p:cNvCxnSpPr>
          <p:nvPr/>
        </p:nvCxnSpPr>
        <p:spPr>
          <a:xfrm flipV="1">
            <a:off x="1498661" y="4119876"/>
            <a:ext cx="0" cy="19022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3833CF6-45A3-5CE2-001E-C907270AEFF6}"/>
              </a:ext>
            </a:extLst>
          </p:cNvPr>
          <p:cNvCxnSpPr>
            <a:cxnSpLocks/>
          </p:cNvCxnSpPr>
          <p:nvPr/>
        </p:nvCxnSpPr>
        <p:spPr>
          <a:xfrm>
            <a:off x="1806843" y="4705350"/>
            <a:ext cx="0" cy="94000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6F0CD6E-9621-2C83-6744-35EBEFE45FE4}"/>
              </a:ext>
            </a:extLst>
          </p:cNvPr>
          <p:cNvCxnSpPr>
            <a:cxnSpLocks/>
          </p:cNvCxnSpPr>
          <p:nvPr/>
        </p:nvCxnSpPr>
        <p:spPr>
          <a:xfrm>
            <a:off x="3526219" y="5334000"/>
            <a:ext cx="0" cy="31135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2613766-0E34-37E3-894D-F4168B11780B}"/>
              </a:ext>
            </a:extLst>
          </p:cNvPr>
          <p:cNvCxnSpPr>
            <a:cxnSpLocks/>
          </p:cNvCxnSpPr>
          <p:nvPr/>
        </p:nvCxnSpPr>
        <p:spPr>
          <a:xfrm>
            <a:off x="2150218" y="4381500"/>
            <a:ext cx="0" cy="126385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6BF3739-9081-C65A-11FA-D7C7C2D8B498}"/>
              </a:ext>
            </a:extLst>
          </p:cNvPr>
          <p:cNvCxnSpPr>
            <a:cxnSpLocks/>
          </p:cNvCxnSpPr>
          <p:nvPr/>
        </p:nvCxnSpPr>
        <p:spPr>
          <a:xfrm>
            <a:off x="2493593" y="4552950"/>
            <a:ext cx="0" cy="109240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BE623A7-DABA-E062-C449-E73A41261587}"/>
              </a:ext>
            </a:extLst>
          </p:cNvPr>
          <p:cNvCxnSpPr>
            <a:cxnSpLocks/>
          </p:cNvCxnSpPr>
          <p:nvPr/>
        </p:nvCxnSpPr>
        <p:spPr>
          <a:xfrm>
            <a:off x="2836968" y="4876800"/>
            <a:ext cx="0" cy="76855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EAFFF73-7F3A-DB5E-6177-60FC4B426D32}"/>
              </a:ext>
            </a:extLst>
          </p:cNvPr>
          <p:cNvCxnSpPr>
            <a:cxnSpLocks/>
          </p:cNvCxnSpPr>
          <p:nvPr/>
        </p:nvCxnSpPr>
        <p:spPr>
          <a:xfrm>
            <a:off x="3180343" y="5191125"/>
            <a:ext cx="0" cy="454229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1B5FED9-751A-E7ED-19AA-220318E3DA57}"/>
                  </a:ext>
                </a:extLst>
              </p:cNvPr>
              <p:cNvSpPr txBox="1"/>
              <p:nvPr/>
            </p:nvSpPr>
            <p:spPr>
              <a:xfrm>
                <a:off x="4722693" y="5433851"/>
                <a:ext cx="1192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灰階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TW" altLang="en-US" sz="20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1B5FED9-751A-E7ED-19AA-220318E3D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693" y="5433851"/>
                <a:ext cx="1192332" cy="400110"/>
              </a:xfrm>
              <a:prstGeom prst="rect">
                <a:avLst/>
              </a:prstGeom>
              <a:blipFill>
                <a:blip r:embed="rId2"/>
                <a:stretch>
                  <a:fillRect l="-56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1BE6208-B1EA-A50A-142F-B5A43C4D216F}"/>
              </a:ext>
            </a:extLst>
          </p:cNvPr>
          <p:cNvCxnSpPr>
            <a:cxnSpLocks/>
          </p:cNvCxnSpPr>
          <p:nvPr/>
        </p:nvCxnSpPr>
        <p:spPr>
          <a:xfrm>
            <a:off x="3872095" y="5448300"/>
            <a:ext cx="0" cy="19705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D3F96F80-0F69-1CD0-6BB9-71EBF8FAE4C8}"/>
              </a:ext>
            </a:extLst>
          </p:cNvPr>
          <p:cNvCxnSpPr>
            <a:cxnSpLocks/>
          </p:cNvCxnSpPr>
          <p:nvPr/>
        </p:nvCxnSpPr>
        <p:spPr>
          <a:xfrm>
            <a:off x="4217969" y="5543550"/>
            <a:ext cx="0" cy="10180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6041E48-F106-6F2C-5FAE-179F6A1D6E2A}"/>
                  </a:ext>
                </a:extLst>
              </p:cNvPr>
              <p:cNvSpPr txBox="1"/>
              <p:nvPr/>
            </p:nvSpPr>
            <p:spPr>
              <a:xfrm>
                <a:off x="666751" y="2457450"/>
                <a:ext cx="5200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750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</a:t>
                </a:r>
                <a:r>
                  <a:rPr lang="en-US" altLang="zh-TW" sz="2400"/>
                  <a:t>1023  ,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890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656,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329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245  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122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81</a:t>
                </a:r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6041E48-F106-6F2C-5FAE-179F6A1D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2457450"/>
                <a:ext cx="5200650" cy="830997"/>
              </a:xfrm>
              <a:prstGeom prst="rect">
                <a:avLst/>
              </a:prstGeom>
              <a:blipFill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F1C6FD4F-F5C4-60CF-7777-6CEB837531E6}"/>
                  </a:ext>
                </a:extLst>
              </p:cNvPr>
              <p:cNvSpPr txBox="1"/>
              <p:nvPr/>
            </p:nvSpPr>
            <p:spPr>
              <a:xfrm>
                <a:off x="426917" y="3614576"/>
                <a:ext cx="23448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統計像素個數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TW" altLang="en-US" sz="20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F1C6FD4F-F5C4-60CF-7777-6CEB83753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7" y="3614576"/>
                <a:ext cx="2344858" cy="400110"/>
              </a:xfrm>
              <a:prstGeom prst="rect">
                <a:avLst/>
              </a:prstGeom>
              <a:blipFill>
                <a:blip r:embed="rId4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B69A067-13AE-C667-8FDE-4A5936DBE0DF}"/>
                  </a:ext>
                </a:extLst>
              </p:cNvPr>
              <p:cNvSpPr txBox="1"/>
              <p:nvPr/>
            </p:nvSpPr>
            <p:spPr>
              <a:xfrm>
                <a:off x="7143750" y="3248187"/>
                <a:ext cx="4667249" cy="2735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𝐶𝐷𝐹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r>
                        <a:rPr lang="zh-TW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US" altLang="zh-TW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𝑃𝑀𝐹</m:t>
                          </m:r>
                          <m:d>
                            <m:d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en-US" altLang="zh-TW" sz="2400">
                    <a:solidFill>
                      <a:schemeClr val="tx1"/>
                    </a:solidFill>
                  </a:rPr>
                  <a:t>              </a:t>
                </a:r>
                <a:r>
                  <a:rPr lang="zh-TW" altLang="en-US" sz="2400" b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altLang="zh-TW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:r>
                  <a:rPr lang="en-US" altLang="zh-TW" sz="2400" b="0">
                    <a:solidFill>
                      <a:schemeClr val="tx1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=4096</m:t>
                    </m:r>
                  </m:oMath>
                </a14:m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B69A067-13AE-C667-8FDE-4A5936DBE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0" y="3248187"/>
                <a:ext cx="4667249" cy="27354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字方塊 61">
            <a:extLst>
              <a:ext uri="{FF2B5EF4-FFF2-40B4-BE49-F238E27FC236}">
                <a16:creationId xmlns:a16="http://schemas.microsoft.com/office/drawing/2014/main" id="{9323F0F0-6674-6807-9C38-67BFA11BBEC1}"/>
              </a:ext>
            </a:extLst>
          </p:cNvPr>
          <p:cNvSpPr txBox="1"/>
          <p:nvPr/>
        </p:nvSpPr>
        <p:spPr>
          <a:xfrm>
            <a:off x="6448425" y="2482334"/>
            <a:ext cx="5372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影像包含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64×64=</a:t>
            </a:r>
            <a:r>
              <a:rPr lang="en-US" altLang="zh-TW" sz="280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4096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個像素。</a:t>
            </a: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9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8DF411-C442-B3E9-A1CB-A4CAF158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F4261D-EBAD-67A2-44A9-9A60F67F8018}"/>
              </a:ext>
            </a:extLst>
          </p:cNvPr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直方圖等化例題</a:t>
            </a:r>
            <a:r>
              <a:rPr lang="en-US" altLang="zh-TW"/>
              <a:t>(1)</a:t>
            </a:r>
            <a:r>
              <a:rPr lang="zh-TW" altLang="en-US"/>
              <a:t> 步驟一 </a:t>
            </a:r>
            <a:r>
              <a:rPr lang="zh-TW" altLang="en-US">
                <a:solidFill>
                  <a:srgbClr val="FF0000"/>
                </a:solidFill>
              </a:rPr>
              <a:t>計算</a:t>
            </a:r>
            <a:r>
              <a:rPr lang="en-US" altLang="zh-TW">
                <a:solidFill>
                  <a:srgbClr val="FF0000"/>
                </a:solidFill>
              </a:rPr>
              <a:t>PMF</a:t>
            </a:r>
            <a:r>
              <a:rPr lang="zh-TW" altLang="en-US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6041E48-F106-6F2C-5FAE-179F6A1D6E2A}"/>
                  </a:ext>
                </a:extLst>
              </p:cNvPr>
              <p:cNvSpPr txBox="1"/>
              <p:nvPr/>
            </p:nvSpPr>
            <p:spPr>
              <a:xfrm>
                <a:off x="1076325" y="2495550"/>
                <a:ext cx="4133850" cy="407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/>
                  <a:t> =</a:t>
                </a:r>
                <a:r>
                  <a:rPr lang="zh-TW" altLang="en-US" sz="2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</a:t>
                </a:r>
                <a:r>
                  <a:rPr lang="zh-TW" altLang="en-US" sz="2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750</m:t>
                        </m:r>
                      </m:num>
                      <m:den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4096</m:t>
                        </m:r>
                      </m:den>
                    </m:f>
                  </m:oMath>
                </a14:m>
                <a:r>
                  <a:rPr lang="en-US" altLang="zh-TW" sz="2400"/>
                  <a:t> = 0.18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altLang="zh-TW" sz="2400"/>
                  <a:t> 0.25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0.21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0.16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0.08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0.06 </a:t>
                </a:r>
                <a:endParaRPr lang="en-US" altLang="zh-TW" sz="24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0.03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0.02</a:t>
                </a:r>
                <a:endParaRPr lang="zh-TW" altLang="en-US" sz="2400"/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6041E48-F106-6F2C-5FAE-179F6A1D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25" y="2495550"/>
                <a:ext cx="4133850" cy="4071307"/>
              </a:xfrm>
              <a:prstGeom prst="rect">
                <a:avLst/>
              </a:prstGeom>
              <a:blipFill>
                <a:blip r:embed="rId2"/>
                <a:stretch>
                  <a:fillRect b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9323F0F0-6674-6807-9C38-67BFA11BBEC1}"/>
                  </a:ext>
                </a:extLst>
              </p:cNvPr>
              <p:cNvSpPr txBox="1"/>
              <p:nvPr/>
            </p:nvSpPr>
            <p:spPr>
              <a:xfrm>
                <a:off x="5705475" y="2568059"/>
                <a:ext cx="53721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TW" altLang="en-US" sz="280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灰階值為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80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的像素有</a:t>
                </a:r>
                <a:r>
                  <a:rPr lang="en-US" altLang="zh-TW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750</a:t>
                </a:r>
                <a:r>
                  <a:rPr lang="zh-TW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endParaRPr lang="en-US" altLang="zh-TW" sz="2800">
                  <a:solidFill>
                    <a:srgbClr val="0000FF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TW" altLang="en-US" sz="280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占總像素</a:t>
                </a:r>
                <a:r>
                  <a:rPr lang="en-US" altLang="zh-TW" sz="280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(4096)</a:t>
                </a:r>
                <a:r>
                  <a:rPr lang="zh-TW" altLang="en-US" sz="280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裡面的</a:t>
                </a:r>
                <a:r>
                  <a:rPr lang="en-US" altLang="zh-TW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18%</a:t>
                </a:r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9323F0F0-6674-6807-9C38-67BFA11BB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5" y="2568059"/>
                <a:ext cx="5372100" cy="954107"/>
              </a:xfrm>
              <a:prstGeom prst="rect">
                <a:avLst/>
              </a:prstGeom>
              <a:blipFill>
                <a:blip r:embed="rId3"/>
                <a:stretch>
                  <a:fillRect l="-2043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7422B3C-1DEE-C651-7B57-B519913B2EA7}"/>
                  </a:ext>
                </a:extLst>
              </p:cNvPr>
              <p:cNvSpPr txBox="1"/>
              <p:nvPr/>
            </p:nvSpPr>
            <p:spPr>
              <a:xfrm>
                <a:off x="723899" y="1196459"/>
                <a:ext cx="4010025" cy="1041119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 smtClean="0">
                          <a:latin typeface="Cambria Math" panose="02040503050406030204" pitchFamily="18" charset="0"/>
                        </a:rPr>
                        <m:t>𝑃𝑀𝐹</m:t>
                      </m:r>
                      <m:d>
                        <m:dPr>
                          <m:ctrlPr>
                            <a:rPr lang="zh-TW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3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zh-TW" altLang="en-US" sz="360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7422B3C-1DEE-C651-7B57-B519913B2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99" y="1196459"/>
                <a:ext cx="4010025" cy="1041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AA677CC-66E8-DE77-3C5B-E36E95030698}"/>
                  </a:ext>
                </a:extLst>
              </p:cNvPr>
              <p:cNvSpPr txBox="1"/>
              <p:nvPr/>
            </p:nvSpPr>
            <p:spPr>
              <a:xfrm>
                <a:off x="5562601" y="1304925"/>
                <a:ext cx="5200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750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</a:t>
                </a:r>
                <a:r>
                  <a:rPr lang="en-US" altLang="zh-TW" sz="2400"/>
                  <a:t>1023  ,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890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656,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329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245  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122 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TW" sz="2400">
                    <a:solidFill>
                      <a:schemeClr val="tx1"/>
                    </a:solidFill>
                  </a:rPr>
                  <a:t>= 81</a:t>
                </a:r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AA677CC-66E8-DE77-3C5B-E36E95030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1304925"/>
                <a:ext cx="5200650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6091395-580B-9E23-5152-2358BDD916DF}"/>
              </a:ext>
            </a:extLst>
          </p:cNvPr>
          <p:cNvCxnSpPr>
            <a:cxnSpLocks/>
          </p:cNvCxnSpPr>
          <p:nvPr/>
        </p:nvCxnSpPr>
        <p:spPr>
          <a:xfrm>
            <a:off x="5943628" y="5988255"/>
            <a:ext cx="35623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9E09053-FAE8-4930-05DD-CBACEE49AA8D}"/>
              </a:ext>
            </a:extLst>
          </p:cNvPr>
          <p:cNvCxnSpPr>
            <a:cxnSpLocks/>
          </p:cNvCxnSpPr>
          <p:nvPr/>
        </p:nvCxnSpPr>
        <p:spPr>
          <a:xfrm flipV="1">
            <a:off x="6327836" y="4171950"/>
            <a:ext cx="0" cy="2202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DEA5F5D-5332-74B6-0AFC-709EBDF280A6}"/>
              </a:ext>
            </a:extLst>
          </p:cNvPr>
          <p:cNvCxnSpPr>
            <a:cxnSpLocks/>
          </p:cNvCxnSpPr>
          <p:nvPr/>
        </p:nvCxnSpPr>
        <p:spPr>
          <a:xfrm>
            <a:off x="6636018" y="5057775"/>
            <a:ext cx="0" cy="94000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805A160-79D4-95C4-4C08-EAADA7E0309E}"/>
              </a:ext>
            </a:extLst>
          </p:cNvPr>
          <p:cNvCxnSpPr>
            <a:cxnSpLocks/>
          </p:cNvCxnSpPr>
          <p:nvPr/>
        </p:nvCxnSpPr>
        <p:spPr>
          <a:xfrm>
            <a:off x="8355394" y="5686425"/>
            <a:ext cx="0" cy="31135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7324111-F56C-0141-0204-FAA5C0A5BCD7}"/>
              </a:ext>
            </a:extLst>
          </p:cNvPr>
          <p:cNvCxnSpPr>
            <a:cxnSpLocks/>
          </p:cNvCxnSpPr>
          <p:nvPr/>
        </p:nvCxnSpPr>
        <p:spPr>
          <a:xfrm>
            <a:off x="6979393" y="4733925"/>
            <a:ext cx="0" cy="126385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56792A3-CE6A-5155-B7EA-E43848D010F3}"/>
              </a:ext>
            </a:extLst>
          </p:cNvPr>
          <p:cNvCxnSpPr>
            <a:cxnSpLocks/>
          </p:cNvCxnSpPr>
          <p:nvPr/>
        </p:nvCxnSpPr>
        <p:spPr>
          <a:xfrm>
            <a:off x="7322768" y="4905375"/>
            <a:ext cx="0" cy="109240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CC1A353-5205-38B4-4332-96DBA897AF12}"/>
              </a:ext>
            </a:extLst>
          </p:cNvPr>
          <p:cNvCxnSpPr>
            <a:cxnSpLocks/>
          </p:cNvCxnSpPr>
          <p:nvPr/>
        </p:nvCxnSpPr>
        <p:spPr>
          <a:xfrm>
            <a:off x="7666143" y="5229225"/>
            <a:ext cx="0" cy="76855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C8E0C08-B23C-57AF-BBE0-6C91CE4DB83E}"/>
              </a:ext>
            </a:extLst>
          </p:cNvPr>
          <p:cNvCxnSpPr>
            <a:cxnSpLocks/>
          </p:cNvCxnSpPr>
          <p:nvPr/>
        </p:nvCxnSpPr>
        <p:spPr>
          <a:xfrm>
            <a:off x="8009518" y="5543550"/>
            <a:ext cx="0" cy="454229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316FC27-A7F8-872D-0A57-7928565C21C8}"/>
                  </a:ext>
                </a:extLst>
              </p:cNvPr>
              <p:cNvSpPr txBox="1"/>
              <p:nvPr/>
            </p:nvSpPr>
            <p:spPr>
              <a:xfrm>
                <a:off x="9494718" y="5776751"/>
                <a:ext cx="1192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灰階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TW" altLang="en-US" sz="20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316FC27-A7F8-872D-0A57-7928565C2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718" y="5776751"/>
                <a:ext cx="1192332" cy="400110"/>
              </a:xfrm>
              <a:prstGeom prst="rect">
                <a:avLst/>
              </a:prstGeom>
              <a:blipFill>
                <a:blip r:embed="rId6"/>
                <a:stretch>
                  <a:fillRect l="-564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DDA6C01-DBA9-DE15-96A2-041D44D9B06C}"/>
              </a:ext>
            </a:extLst>
          </p:cNvPr>
          <p:cNvCxnSpPr>
            <a:cxnSpLocks/>
          </p:cNvCxnSpPr>
          <p:nvPr/>
        </p:nvCxnSpPr>
        <p:spPr>
          <a:xfrm>
            <a:off x="8701270" y="5800725"/>
            <a:ext cx="0" cy="19705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BEE12F83-2302-0BE0-3045-4F36E66E8632}"/>
              </a:ext>
            </a:extLst>
          </p:cNvPr>
          <p:cNvCxnSpPr>
            <a:cxnSpLocks/>
          </p:cNvCxnSpPr>
          <p:nvPr/>
        </p:nvCxnSpPr>
        <p:spPr>
          <a:xfrm>
            <a:off x="9047144" y="5895975"/>
            <a:ext cx="0" cy="10180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5EE6F52-4B69-39E4-B99B-5F76CDD84CBF}"/>
              </a:ext>
            </a:extLst>
          </p:cNvPr>
          <p:cNvSpPr txBox="1"/>
          <p:nvPr/>
        </p:nvSpPr>
        <p:spPr>
          <a:xfrm>
            <a:off x="6267450" y="470535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18%</a:t>
            </a:r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F51FD58-00B4-4E47-D83D-B74F3728BC58}"/>
              </a:ext>
            </a:extLst>
          </p:cNvPr>
          <p:cNvSpPr txBox="1"/>
          <p:nvPr/>
        </p:nvSpPr>
        <p:spPr>
          <a:xfrm>
            <a:off x="6724650" y="437197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25%</a:t>
            </a:r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8A42B63-A1E9-C1E8-C8A6-32C02D894D04}"/>
              </a:ext>
            </a:extLst>
          </p:cNvPr>
          <p:cNvSpPr txBox="1"/>
          <p:nvPr/>
        </p:nvSpPr>
        <p:spPr>
          <a:xfrm>
            <a:off x="8877300" y="55816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2%</a:t>
            </a:r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AB1D652-FB3A-8D01-1680-89A213F835A0}"/>
                  </a:ext>
                </a:extLst>
              </p:cNvPr>
              <p:cNvSpPr txBox="1"/>
              <p:nvPr/>
            </p:nvSpPr>
            <p:spPr>
              <a:xfrm>
                <a:off x="6391275" y="6011346"/>
                <a:ext cx="571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AB1D652-FB3A-8D01-1680-89A213F83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275" y="6011346"/>
                <a:ext cx="5715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8F3D77DA-6F82-C391-8935-41427CBBAABB}"/>
                  </a:ext>
                </a:extLst>
              </p:cNvPr>
              <p:cNvSpPr txBox="1"/>
              <p:nvPr/>
            </p:nvSpPr>
            <p:spPr>
              <a:xfrm>
                <a:off x="8801100" y="6011346"/>
                <a:ext cx="571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8F3D77DA-6F82-C391-8935-41427CBBA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00" y="6011346"/>
                <a:ext cx="5715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4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8DF411-C442-B3E9-A1CB-A4CAF158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F4261D-EBAD-67A2-44A9-9A60F67F8018}"/>
              </a:ext>
            </a:extLst>
          </p:cNvPr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直方圖等化例題</a:t>
            </a:r>
            <a:r>
              <a:rPr lang="en-US" altLang="zh-TW"/>
              <a:t>(1)</a:t>
            </a:r>
            <a:r>
              <a:rPr lang="zh-TW" altLang="en-US"/>
              <a:t> 步驟二 </a:t>
            </a:r>
            <a:r>
              <a:rPr lang="zh-TW" altLang="en-US">
                <a:solidFill>
                  <a:srgbClr val="FF0000"/>
                </a:solidFill>
              </a:rPr>
              <a:t>計算</a:t>
            </a:r>
            <a:r>
              <a:rPr lang="en-US" altLang="zh-TW">
                <a:solidFill>
                  <a:srgbClr val="FF0000"/>
                </a:solidFill>
              </a:rPr>
              <a:t>CDF</a:t>
            </a:r>
            <a:r>
              <a:rPr lang="zh-TW" altLang="en-US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6041E48-F106-6F2C-5FAE-179F6A1D6E2A}"/>
                  </a:ext>
                </a:extLst>
              </p:cNvPr>
              <p:cNvSpPr txBox="1"/>
              <p:nvPr/>
            </p:nvSpPr>
            <p:spPr>
              <a:xfrm>
                <a:off x="457200" y="2933700"/>
                <a:ext cx="7153275" cy="32062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𝐶𝐷𝐹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i="1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d>
                          <m:d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sz="2400" i="1"/>
                  <a:t>=</a:t>
                </a:r>
                <a:r>
                  <a:rPr lang="en-US" altLang="zh-TW" sz="240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𝑃𝑀𝐹</m:t>
                    </m:r>
                    <m:d>
                      <m:d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i="1"/>
                  <a:t> </a:t>
                </a:r>
                <a:r>
                  <a:rPr lang="en-US" altLang="zh-TW" sz="2400" i="1"/>
                  <a:t>= 0.18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𝐶𝐷𝐹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i="1"/>
                  <a:t> </a:t>
                </a:r>
                <a:r>
                  <a:rPr lang="en-US" altLang="zh-TW" sz="2400" i="1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𝑃𝑀𝐹</m:t>
                        </m:r>
                        <m:d>
                          <m:dPr>
                            <m:ctrlPr>
                              <a:rPr lang="zh-TW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i="1"/>
                  <a:t>=</a:t>
                </a:r>
                <a:r>
                  <a:rPr lang="en-US" altLang="zh-TW" sz="240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𝑃𝑀𝐹</m:t>
                    </m:r>
                    <m:d>
                      <m:d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i="1"/>
                  <a:t> +</a:t>
                </a:r>
                <a:r>
                  <a:rPr lang="en-US" altLang="zh-TW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𝑃𝑀𝐹</m:t>
                    </m:r>
                    <m:d>
                      <m:d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i="1"/>
                  <a:t> </a:t>
                </a:r>
                <a:r>
                  <a:rPr lang="en-US" altLang="zh-TW" sz="2400" i="1"/>
                  <a:t>= 0.43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𝐶𝐷𝐹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i="1"/>
                  <a:t> </a:t>
                </a:r>
                <a:r>
                  <a:rPr lang="en-US" altLang="zh-TW" sz="2400" i="1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d>
                          <m:d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sz="2400" i="1"/>
                  <a:t> = 0.64</a:t>
                </a:r>
                <a:endParaRPr lang="en-US" altLang="zh-TW" sz="24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𝐶𝐷𝐹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i="1"/>
                  <a:t> </a:t>
                </a:r>
                <a:r>
                  <a:rPr lang="en-US" altLang="zh-TW" sz="2400" i="1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d>
                          <m:d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US" altLang="zh-TW" sz="2400" i="1" dirty="0"/>
                      <m:t>= 0.</m:t>
                    </m:r>
                    <m:r>
                      <m:rPr>
                        <m:nor/>
                      </m:rPr>
                      <a:rPr lang="en-US" altLang="zh-TW" sz="2400" b="0" i="1" dirty="0" smtClean="0"/>
                      <m:t>80</m:t>
                    </m:r>
                  </m:oMath>
                </a14:m>
                <a:endParaRPr lang="en-US" altLang="zh-TW" sz="240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𝐶𝐷𝐹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i="1"/>
                  <a:t> </a:t>
                </a:r>
                <a:r>
                  <a:rPr lang="en-US" altLang="zh-TW" sz="2400" i="1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d>
                          <m:d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US" altLang="zh-TW" sz="2400" i="1" dirty="0"/>
                      <m:t>= 0.</m:t>
                    </m:r>
                    <m:r>
                      <m:rPr>
                        <m:nor/>
                      </m:rPr>
                      <a:rPr lang="en-US" altLang="zh-TW" sz="2400" b="0" i="1" dirty="0" smtClean="0"/>
                      <m:t>88</m:t>
                    </m:r>
                  </m:oMath>
                </a14:m>
                <a:endParaRPr lang="en-US" altLang="zh-TW" sz="240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𝐶𝐷𝐹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i="1"/>
                  <a:t> </a:t>
                </a:r>
                <a:r>
                  <a:rPr lang="en-US" altLang="zh-TW" sz="2400" i="1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d>
                          <m:d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US" altLang="zh-TW" sz="2400" i="1" dirty="0"/>
                      <m:t>= 0.</m:t>
                    </m:r>
                    <m:r>
                      <m:rPr>
                        <m:nor/>
                      </m:rPr>
                      <a:rPr lang="en-US" altLang="zh-TW" sz="2400" b="0" i="1" dirty="0" smtClean="0"/>
                      <m:t>94</m:t>
                    </m:r>
                  </m:oMath>
                </a14:m>
                <a:endParaRPr lang="en-US" altLang="zh-TW" sz="24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𝐶𝐷𝐹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i="1"/>
                  <a:t> </a:t>
                </a:r>
                <a:r>
                  <a:rPr lang="en-US" altLang="zh-TW" sz="2400" i="1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d>
                          <m:d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US" altLang="zh-TW" sz="2400" i="1" dirty="0"/>
                      <m:t>= 0.</m:t>
                    </m:r>
                    <m:r>
                      <m:rPr>
                        <m:nor/>
                      </m:rPr>
                      <a:rPr lang="en-US" altLang="zh-TW" sz="2400" b="0" i="1" dirty="0" smtClean="0"/>
                      <m:t>97</m:t>
                    </m:r>
                  </m:oMath>
                </a14:m>
                <a:endParaRPr lang="en-US" altLang="zh-TW" sz="2400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𝐶𝐷𝐹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i="1"/>
                  <a:t> </a:t>
                </a:r>
                <a:r>
                  <a:rPr lang="en-US" altLang="zh-TW" sz="2400" i="1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d>
                          <m:d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US" altLang="zh-TW" sz="2400" i="1" dirty="0"/>
                      <m:t>= 0.</m:t>
                    </m:r>
                    <m:r>
                      <m:rPr>
                        <m:nor/>
                      </m:rPr>
                      <a:rPr lang="en-US" altLang="zh-TW" sz="2400" b="0" i="1" dirty="0" smtClean="0"/>
                      <m:t>99</m:t>
                    </m:r>
                  </m:oMath>
                </a14:m>
                <a:endParaRPr lang="zh-TW" altLang="en-US" sz="2400" i="1"/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6041E48-F106-6F2C-5FAE-179F6A1D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33700"/>
                <a:ext cx="7153275" cy="3206262"/>
              </a:xfrm>
              <a:prstGeom prst="rect">
                <a:avLst/>
              </a:prstGeom>
              <a:blipFill>
                <a:blip r:embed="rId2"/>
                <a:stretch>
                  <a:fillRect l="-171" t="-1141" b="-3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7422B3C-1DEE-C651-7B57-B519913B2EA7}"/>
                  </a:ext>
                </a:extLst>
              </p:cNvPr>
              <p:cNvSpPr txBox="1"/>
              <p:nvPr/>
            </p:nvSpPr>
            <p:spPr>
              <a:xfrm>
                <a:off x="1600199" y="1377434"/>
                <a:ext cx="3400426" cy="11286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𝐶𝐷𝐹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𝑃𝑀𝐹</m:t>
                          </m:r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7422B3C-1DEE-C651-7B57-B519913B2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9" y="1377434"/>
                <a:ext cx="3400426" cy="1128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AA677CC-66E8-DE77-3C5B-E36E95030698}"/>
                  </a:ext>
                </a:extLst>
              </p:cNvPr>
              <p:cNvSpPr txBox="1"/>
              <p:nvPr/>
            </p:nvSpPr>
            <p:spPr>
              <a:xfrm>
                <a:off x="6715125" y="1162050"/>
                <a:ext cx="51339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/>
                  <a:t> = 0.18,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 0.25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 0.21,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 0.16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 0.08,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 0.06 </a:t>
                </a:r>
                <a:endParaRPr lang="en-US" altLang="zh-TW" sz="24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 0.03,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𝑃𝑀𝐹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/>
                  <a:t> </a:t>
                </a:r>
                <a:r>
                  <a:rPr lang="en-US" altLang="zh-TW" sz="2400"/>
                  <a:t>= 0.02</a:t>
                </a:r>
                <a:endParaRPr lang="zh-TW" altLang="en-US" sz="240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AA677CC-66E8-DE77-3C5B-E36E95030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25" y="1162050"/>
                <a:ext cx="5133976" cy="1569660"/>
              </a:xfrm>
              <a:prstGeom prst="rect">
                <a:avLst/>
              </a:prstGeom>
              <a:blipFill>
                <a:blip r:embed="rId4"/>
                <a:stretch>
                  <a:fillRect l="-356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輸出圖像">
            <a:extLst>
              <a:ext uri="{FF2B5EF4-FFF2-40B4-BE49-F238E27FC236}">
                <a16:creationId xmlns:a16="http://schemas.microsoft.com/office/drawing/2014/main" id="{D2E1EB89-42E9-94D4-0A94-9D6864A4A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48" y="2971799"/>
            <a:ext cx="5329629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60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8DF411-C442-B3E9-A1CB-A4CAF158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F4261D-EBAD-67A2-44A9-9A60F67F8018}"/>
              </a:ext>
            </a:extLst>
          </p:cNvPr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直方圖等化例題</a:t>
            </a:r>
            <a:r>
              <a:rPr lang="en-US" altLang="zh-TW"/>
              <a:t>(1)</a:t>
            </a:r>
            <a:r>
              <a:rPr lang="zh-TW" altLang="en-US"/>
              <a:t> 步驟三 </a:t>
            </a:r>
            <a:r>
              <a:rPr lang="zh-TW" altLang="en-US">
                <a:solidFill>
                  <a:srgbClr val="FF0000"/>
                </a:solidFill>
              </a:rPr>
              <a:t>計算</a:t>
            </a:r>
            <a:r>
              <a:rPr lang="en-US" altLang="zh-TW">
                <a:solidFill>
                  <a:srgbClr val="FF0000"/>
                </a:solidFill>
              </a:rPr>
              <a:t>s=T(r)</a:t>
            </a:r>
            <a:r>
              <a:rPr lang="zh-TW" altLang="en-US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7422B3C-1DEE-C651-7B57-B519913B2EA7}"/>
                  </a:ext>
                </a:extLst>
              </p:cNvPr>
              <p:cNvSpPr txBox="1"/>
              <p:nvPr/>
            </p:nvSpPr>
            <p:spPr>
              <a:xfrm>
                <a:off x="3095623" y="1244084"/>
                <a:ext cx="6000751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𝐶𝐷𝐹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TW" altLang="en-US" sz="240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7422B3C-1DEE-C651-7B57-B519913B2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3" y="1244084"/>
                <a:ext cx="6000751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6D4879C2-A4DF-ED09-32CA-EE3730C048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006394"/>
                  </p:ext>
                </p:extLst>
              </p:nvPr>
            </p:nvGraphicFramePr>
            <p:xfrm>
              <a:off x="1812924" y="3069743"/>
              <a:ext cx="8988424" cy="137583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6136">
                      <a:extLst>
                        <a:ext uri="{9D8B030D-6E8A-4147-A177-3AD203B41FA5}">
                          <a16:colId xmlns:a16="http://schemas.microsoft.com/office/drawing/2014/main" val="4080383201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3186548305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2900658068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1337798222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1618992170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590021036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805886119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1817004495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3563313043"/>
                        </a:ext>
                      </a:extLst>
                    </a:gridCol>
                  </a:tblGrid>
                  <a:tr h="458611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1760331"/>
                      </a:ext>
                    </a:extLst>
                  </a:tr>
                  <a:tr h="458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原始強度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1379788"/>
                      </a:ext>
                    </a:extLst>
                  </a:tr>
                  <a:tr h="458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轉換</a:t>
                          </a:r>
                          <a:r>
                            <a:rPr lang="zh-TW" altLang="en-US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後</a:t>
                          </a:r>
                          <a:r>
                            <a:rPr lang="zh-TW" alt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強度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32622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6D4879C2-A4DF-ED09-32CA-EE3730C048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006394"/>
                  </p:ext>
                </p:extLst>
              </p:nvPr>
            </p:nvGraphicFramePr>
            <p:xfrm>
              <a:off x="1812924" y="3069743"/>
              <a:ext cx="8988424" cy="1375833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26136">
                      <a:extLst>
                        <a:ext uri="{9D8B030D-6E8A-4147-A177-3AD203B41FA5}">
                          <a16:colId xmlns:a16="http://schemas.microsoft.com/office/drawing/2014/main" val="4080383201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3186548305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2900658068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1337798222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1618992170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590021036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805886119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1817004495"/>
                        </a:ext>
                      </a:extLst>
                    </a:gridCol>
                    <a:gridCol w="932786">
                      <a:extLst>
                        <a:ext uri="{9D8B030D-6E8A-4147-A177-3AD203B41FA5}">
                          <a16:colId xmlns:a16="http://schemas.microsoft.com/office/drawing/2014/main" val="3563313043"/>
                        </a:ext>
                      </a:extLst>
                    </a:gridCol>
                  </a:tblGrid>
                  <a:tr h="458611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987" t="-1316" r="-696753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706" t="-1316" r="-601307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4706" t="-1316" r="-501307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4706" t="-1316" r="-401307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4706" t="-1316" r="-301307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4706" t="-1316" r="-201307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4706" t="-1316" r="-101307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4706" t="-1316" r="-1307" b="-20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1760331"/>
                      </a:ext>
                    </a:extLst>
                  </a:tr>
                  <a:tr h="458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原始強度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1379788"/>
                      </a:ext>
                    </a:extLst>
                  </a:tr>
                  <a:tr h="458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轉換</a:t>
                          </a:r>
                          <a:r>
                            <a:rPr lang="zh-TW" altLang="en-US">
                              <a:solidFill>
                                <a:srgbClr val="0000FF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後</a:t>
                          </a:r>
                          <a:r>
                            <a:rPr lang="zh-TW" altLang="en-US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強度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TW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326220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046250BA-ACA4-BB00-1DC7-90E2F1368DF7}"/>
              </a:ext>
            </a:extLst>
          </p:cNvPr>
          <p:cNvGrpSpPr/>
          <p:nvPr/>
        </p:nvGrpSpPr>
        <p:grpSpPr>
          <a:xfrm>
            <a:off x="1771678" y="4594751"/>
            <a:ext cx="4019522" cy="1897237"/>
            <a:chOff x="5943628" y="4171950"/>
            <a:chExt cx="4743422" cy="2238922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7EB7B1AF-DED9-0951-FBE6-664FD487A5C5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28" y="5988255"/>
              <a:ext cx="35623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4250784D-15CE-74F7-4B11-CB70E3D79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7836" y="4171950"/>
              <a:ext cx="0" cy="22025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43ECF58E-B650-F69F-3E27-CA2EAB7C15DC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18" y="5057775"/>
              <a:ext cx="0" cy="940005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4D4442F-4E19-DE87-F48E-10CD98DD401D}"/>
                </a:ext>
              </a:extLst>
            </p:cNvPr>
            <p:cNvCxnSpPr>
              <a:cxnSpLocks/>
            </p:cNvCxnSpPr>
            <p:nvPr/>
          </p:nvCxnSpPr>
          <p:spPr>
            <a:xfrm>
              <a:off x="8355394" y="5686425"/>
              <a:ext cx="0" cy="311355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8A4B2215-5DAF-0E36-4E2F-468FEB028B65}"/>
                </a:ext>
              </a:extLst>
            </p:cNvPr>
            <p:cNvCxnSpPr>
              <a:cxnSpLocks/>
            </p:cNvCxnSpPr>
            <p:nvPr/>
          </p:nvCxnSpPr>
          <p:spPr>
            <a:xfrm>
              <a:off x="6979393" y="4733925"/>
              <a:ext cx="0" cy="1263855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D22AAE04-F52F-91BD-59BA-F37CBFF3F067}"/>
                </a:ext>
              </a:extLst>
            </p:cNvPr>
            <p:cNvCxnSpPr>
              <a:cxnSpLocks/>
            </p:cNvCxnSpPr>
            <p:nvPr/>
          </p:nvCxnSpPr>
          <p:spPr>
            <a:xfrm>
              <a:off x="7322768" y="4905375"/>
              <a:ext cx="0" cy="1092405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830624F-CBDE-18A3-4A2F-6369AF848CC9}"/>
                </a:ext>
              </a:extLst>
            </p:cNvPr>
            <p:cNvCxnSpPr>
              <a:cxnSpLocks/>
            </p:cNvCxnSpPr>
            <p:nvPr/>
          </p:nvCxnSpPr>
          <p:spPr>
            <a:xfrm>
              <a:off x="7666143" y="5229225"/>
              <a:ext cx="0" cy="768555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853C333-F08F-10CF-C9F1-9199B921DEE6}"/>
                </a:ext>
              </a:extLst>
            </p:cNvPr>
            <p:cNvCxnSpPr>
              <a:cxnSpLocks/>
            </p:cNvCxnSpPr>
            <p:nvPr/>
          </p:nvCxnSpPr>
          <p:spPr>
            <a:xfrm>
              <a:off x="8009518" y="5543550"/>
              <a:ext cx="0" cy="454229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AD0550C1-AD55-0C1E-46D7-1733FCDCA43C}"/>
                    </a:ext>
                  </a:extLst>
                </p:cNvPr>
                <p:cNvSpPr txBox="1"/>
                <p:nvPr/>
              </p:nvSpPr>
              <p:spPr>
                <a:xfrm>
                  <a:off x="9494718" y="5776751"/>
                  <a:ext cx="1192332" cy="435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灰階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TW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zh-TW" altLang="en-US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AD0550C1-AD55-0C1E-46D7-1733FCDCA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718" y="5776751"/>
                  <a:ext cx="1192332" cy="435847"/>
                </a:xfrm>
                <a:prstGeom prst="rect">
                  <a:avLst/>
                </a:prstGeom>
                <a:blipFill>
                  <a:blip r:embed="rId4"/>
                  <a:stretch>
                    <a:fillRect l="-48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3E62912-12DD-CB8D-9142-28785BA55654}"/>
                </a:ext>
              </a:extLst>
            </p:cNvPr>
            <p:cNvCxnSpPr>
              <a:cxnSpLocks/>
            </p:cNvCxnSpPr>
            <p:nvPr/>
          </p:nvCxnSpPr>
          <p:spPr>
            <a:xfrm>
              <a:off x="8701270" y="5800725"/>
              <a:ext cx="0" cy="197055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6BF7F40-C387-FA08-D560-3C0CEB15A679}"/>
                </a:ext>
              </a:extLst>
            </p:cNvPr>
            <p:cNvCxnSpPr>
              <a:cxnSpLocks/>
            </p:cNvCxnSpPr>
            <p:nvPr/>
          </p:nvCxnSpPr>
          <p:spPr>
            <a:xfrm>
              <a:off x="9047144" y="5895975"/>
              <a:ext cx="0" cy="101805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75C7594-D5E2-A3F4-B8CE-E3F40507CCB3}"/>
                </a:ext>
              </a:extLst>
            </p:cNvPr>
            <p:cNvSpPr txBox="1"/>
            <p:nvPr/>
          </p:nvSpPr>
          <p:spPr>
            <a:xfrm>
              <a:off x="6267450" y="4705350"/>
              <a:ext cx="675715" cy="399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/>
                <a:t>18%</a:t>
              </a:r>
              <a:endParaRPr lang="zh-TW" altLang="en-US" sz="160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AA77C7B-0D21-3F8C-01E7-B6C846FE8BEF}"/>
                </a:ext>
              </a:extLst>
            </p:cNvPr>
            <p:cNvSpPr txBox="1"/>
            <p:nvPr/>
          </p:nvSpPr>
          <p:spPr>
            <a:xfrm>
              <a:off x="6724650" y="4371975"/>
              <a:ext cx="675715" cy="399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/>
                <a:t>25%</a:t>
              </a:r>
              <a:endParaRPr lang="zh-TW" altLang="en-US" sz="160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57E5977-68A6-15F9-95F3-41A45982D49B}"/>
                </a:ext>
              </a:extLst>
            </p:cNvPr>
            <p:cNvSpPr txBox="1"/>
            <p:nvPr/>
          </p:nvSpPr>
          <p:spPr>
            <a:xfrm>
              <a:off x="8877300" y="5581650"/>
              <a:ext cx="547078" cy="399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/>
                <a:t>2%</a:t>
              </a:r>
              <a:endParaRPr lang="zh-TW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D7FB1442-EA6B-52CE-1CEA-18038F512857}"/>
                    </a:ext>
                  </a:extLst>
                </p:cNvPr>
                <p:cNvSpPr txBox="1"/>
                <p:nvPr/>
              </p:nvSpPr>
              <p:spPr>
                <a:xfrm>
                  <a:off x="6391275" y="6011346"/>
                  <a:ext cx="571500" cy="399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600"/>
                </a:p>
              </p:txBody>
            </p:sp>
          </mc:Choice>
          <mc:Fallback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D7FB1442-EA6B-52CE-1CEA-18038F512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275" y="6011346"/>
                  <a:ext cx="571500" cy="3995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AE67353-4CAD-3148-A99D-4F2C0F9BADAA}"/>
                    </a:ext>
                  </a:extLst>
                </p:cNvPr>
                <p:cNvSpPr txBox="1"/>
                <p:nvPr/>
              </p:nvSpPr>
              <p:spPr>
                <a:xfrm>
                  <a:off x="8801100" y="6011346"/>
                  <a:ext cx="571500" cy="399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TW" altLang="en-US" sz="1600"/>
                </a:p>
              </p:txBody>
            </p:sp>
          </mc:Choice>
          <mc:Fallback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5AE67353-4CAD-3148-A99D-4F2C0F9BA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1100" y="6011346"/>
                  <a:ext cx="571500" cy="3995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206A36F-B235-368F-8C23-1B131581D7E8}"/>
              </a:ext>
            </a:extLst>
          </p:cNvPr>
          <p:cNvCxnSpPr>
            <a:cxnSpLocks/>
          </p:cNvCxnSpPr>
          <p:nvPr/>
        </p:nvCxnSpPr>
        <p:spPr>
          <a:xfrm>
            <a:off x="6715153" y="6133867"/>
            <a:ext cx="30186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8C8466D5-C54A-52A3-FD6E-D63367A2F229}"/>
              </a:ext>
            </a:extLst>
          </p:cNvPr>
          <p:cNvCxnSpPr>
            <a:cxnSpLocks/>
          </p:cNvCxnSpPr>
          <p:nvPr/>
        </p:nvCxnSpPr>
        <p:spPr>
          <a:xfrm flipV="1">
            <a:off x="7040727" y="4594751"/>
            <a:ext cx="0" cy="1866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6DB55A69-B39E-84FF-4D48-F49F697D11F1}"/>
              </a:ext>
            </a:extLst>
          </p:cNvPr>
          <p:cNvCxnSpPr>
            <a:cxnSpLocks/>
          </p:cNvCxnSpPr>
          <p:nvPr/>
        </p:nvCxnSpPr>
        <p:spPr>
          <a:xfrm>
            <a:off x="7301876" y="6112669"/>
            <a:ext cx="0" cy="2927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000A35A-0DC6-6011-2C6A-29AF999C6B24}"/>
              </a:ext>
            </a:extLst>
          </p:cNvPr>
          <p:cNvCxnSpPr>
            <a:cxnSpLocks/>
          </p:cNvCxnSpPr>
          <p:nvPr/>
        </p:nvCxnSpPr>
        <p:spPr>
          <a:xfrm>
            <a:off x="8758856" y="6117431"/>
            <a:ext cx="0" cy="24508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E3DC2DB-D845-AEBF-20EC-CCB1BC275623}"/>
              </a:ext>
            </a:extLst>
          </p:cNvPr>
          <p:cNvCxnSpPr>
            <a:cxnSpLocks/>
          </p:cNvCxnSpPr>
          <p:nvPr/>
        </p:nvCxnSpPr>
        <p:spPr>
          <a:xfrm>
            <a:off x="7592849" y="5381625"/>
            <a:ext cx="0" cy="7603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AEE0B9D-FB48-0672-DB4C-7140F6C7E74B}"/>
              </a:ext>
            </a:extLst>
          </p:cNvPr>
          <p:cNvCxnSpPr>
            <a:cxnSpLocks/>
          </p:cNvCxnSpPr>
          <p:nvPr/>
        </p:nvCxnSpPr>
        <p:spPr>
          <a:xfrm>
            <a:off x="7883821" y="6115050"/>
            <a:ext cx="0" cy="26889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1D3124A-2A64-FD05-5314-D69429173F46}"/>
              </a:ext>
            </a:extLst>
          </p:cNvPr>
          <p:cNvCxnSpPr>
            <a:cxnSpLocks/>
          </p:cNvCxnSpPr>
          <p:nvPr/>
        </p:nvCxnSpPr>
        <p:spPr>
          <a:xfrm>
            <a:off x="8174793" y="5081588"/>
            <a:ext cx="0" cy="1060351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4816A015-B8B1-F595-D2E8-14C69177AB59}"/>
              </a:ext>
            </a:extLst>
          </p:cNvPr>
          <p:cNvCxnSpPr>
            <a:cxnSpLocks/>
          </p:cNvCxnSpPr>
          <p:nvPr/>
        </p:nvCxnSpPr>
        <p:spPr>
          <a:xfrm>
            <a:off x="8465765" y="5229225"/>
            <a:ext cx="0" cy="912712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5EBB9A3-AE13-545F-1A6E-C32415230C00}"/>
                  </a:ext>
                </a:extLst>
              </p:cNvPr>
              <p:cNvSpPr txBox="1"/>
              <p:nvPr/>
            </p:nvSpPr>
            <p:spPr>
              <a:xfrm>
                <a:off x="9724306" y="5954641"/>
                <a:ext cx="1010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灰階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TW" altLang="en-US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5EBB9A3-AE13-545F-1A6E-C32415230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6" y="5954641"/>
                <a:ext cx="1010369" cy="369332"/>
              </a:xfrm>
              <a:prstGeom prst="rect">
                <a:avLst/>
              </a:prstGeom>
              <a:blipFill>
                <a:blip r:embed="rId4"/>
                <a:stretch>
                  <a:fillRect l="-48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AE77B0C-9095-963E-51F1-8BAFE644A3D8}"/>
              </a:ext>
            </a:extLst>
          </p:cNvPr>
          <p:cNvCxnSpPr>
            <a:cxnSpLocks/>
          </p:cNvCxnSpPr>
          <p:nvPr/>
        </p:nvCxnSpPr>
        <p:spPr>
          <a:xfrm>
            <a:off x="9051948" y="5124450"/>
            <a:ext cx="0" cy="1017488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1E6A3236-B662-FFD0-457E-4A48756B3ACB}"/>
              </a:ext>
            </a:extLst>
          </p:cNvPr>
          <p:cNvCxnSpPr>
            <a:cxnSpLocks/>
          </p:cNvCxnSpPr>
          <p:nvPr/>
        </p:nvCxnSpPr>
        <p:spPr>
          <a:xfrm>
            <a:off x="9345037" y="5662613"/>
            <a:ext cx="0" cy="47932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5263EC7-2FF6-3083-B583-A253D09E1A5A}"/>
              </a:ext>
            </a:extLst>
          </p:cNvPr>
          <p:cNvSpPr txBox="1"/>
          <p:nvPr/>
        </p:nvSpPr>
        <p:spPr>
          <a:xfrm>
            <a:off x="8229469" y="4964275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/>
              <a:t>21%</a:t>
            </a:r>
            <a:endParaRPr lang="zh-TW" altLang="en-US" sz="160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328463E-5825-2B14-A018-7C14F4F1818D}"/>
              </a:ext>
            </a:extLst>
          </p:cNvPr>
          <p:cNvSpPr txBox="1"/>
          <p:nvPr/>
        </p:nvSpPr>
        <p:spPr>
          <a:xfrm>
            <a:off x="9096338" y="538450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/>
              <a:t>11%</a:t>
            </a:r>
            <a:endParaRPr lang="zh-TW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AC82EB36-DECB-C8B3-376F-DC31D23212B7}"/>
                  </a:ext>
                </a:extLst>
              </p:cNvPr>
              <p:cNvSpPr txBox="1"/>
              <p:nvPr/>
            </p:nvSpPr>
            <p:spPr>
              <a:xfrm>
                <a:off x="7094484" y="6153434"/>
                <a:ext cx="48428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600"/>
              </a:p>
            </p:txBody>
          </p:sp>
        </mc:Choice>
        <mc:Fallback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AC82EB36-DECB-C8B3-376F-DC31D2321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484" y="6153434"/>
                <a:ext cx="48428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9817341-6977-147A-F726-5C08AD4A6268}"/>
                  </a:ext>
                </a:extLst>
              </p:cNvPr>
              <p:cNvSpPr txBox="1"/>
              <p:nvPr/>
            </p:nvSpPr>
            <p:spPr>
              <a:xfrm>
                <a:off x="9136542" y="6153434"/>
                <a:ext cx="48428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sz="1600"/>
              </a:p>
            </p:txBody>
          </p:sp>
        </mc:Choice>
        <mc:Fallback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9817341-6977-147A-F726-5C08AD4A6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542" y="6153434"/>
                <a:ext cx="48428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AB8A7B1F-A248-ACD6-C743-59D6769522BA}"/>
              </a:ext>
            </a:extLst>
          </p:cNvPr>
          <p:cNvSpPr/>
          <p:nvPr/>
        </p:nvSpPr>
        <p:spPr>
          <a:xfrm>
            <a:off x="5539879" y="5258377"/>
            <a:ext cx="676194" cy="3758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681E0EA-6522-210D-2E94-0D50C665341E}"/>
              </a:ext>
            </a:extLst>
          </p:cNvPr>
          <p:cNvSpPr txBox="1"/>
          <p:nvPr/>
        </p:nvSpPr>
        <p:spPr>
          <a:xfrm>
            <a:off x="7915144" y="4746355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/>
              <a:t>25%</a:t>
            </a:r>
            <a:endParaRPr lang="zh-TW" altLang="en-US" sz="1600"/>
          </a:p>
        </p:txBody>
      </p:sp>
      <p:sp>
        <p:nvSpPr>
          <p:cNvPr id="1044" name="文字方塊 1043">
            <a:extLst>
              <a:ext uri="{FF2B5EF4-FFF2-40B4-BE49-F238E27FC236}">
                <a16:creationId xmlns:a16="http://schemas.microsoft.com/office/drawing/2014/main" id="{0242419B-7E53-1787-1DB8-EC3349C786E2}"/>
              </a:ext>
            </a:extLst>
          </p:cNvPr>
          <p:cNvSpPr txBox="1"/>
          <p:nvPr/>
        </p:nvSpPr>
        <p:spPr>
          <a:xfrm>
            <a:off x="7338882" y="508810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/>
              <a:t>18%</a:t>
            </a:r>
            <a:endParaRPr lang="zh-TW" altLang="en-US" sz="1600"/>
          </a:p>
        </p:txBody>
      </p:sp>
      <p:sp>
        <p:nvSpPr>
          <p:cNvPr id="1046" name="文字方塊 1045">
            <a:extLst>
              <a:ext uri="{FF2B5EF4-FFF2-40B4-BE49-F238E27FC236}">
                <a16:creationId xmlns:a16="http://schemas.microsoft.com/office/drawing/2014/main" id="{817A762B-81C1-478D-EAF9-8576E29AA2A2}"/>
              </a:ext>
            </a:extLst>
          </p:cNvPr>
          <p:cNvSpPr txBox="1"/>
          <p:nvPr/>
        </p:nvSpPr>
        <p:spPr>
          <a:xfrm>
            <a:off x="8815257" y="4840451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/>
              <a:t>24%</a:t>
            </a:r>
            <a:endParaRPr lang="zh-TW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9" name="文字方塊 1048">
                <a:extLst>
                  <a:ext uri="{FF2B5EF4-FFF2-40B4-BE49-F238E27FC236}">
                    <a16:creationId xmlns:a16="http://schemas.microsoft.com/office/drawing/2014/main" id="{CEFC250B-7A3D-EA9E-6DA7-7D94679B9836}"/>
                  </a:ext>
                </a:extLst>
              </p:cNvPr>
              <p:cNvSpPr txBox="1"/>
              <p:nvPr/>
            </p:nvSpPr>
            <p:spPr>
              <a:xfrm>
                <a:off x="1200729" y="1870425"/>
                <a:ext cx="10132290" cy="926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𝐶𝐷𝐹</m:t>
                          </m:r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0.18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1.26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sz="2400" b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𝐶𝐷𝐹</m:t>
                          </m:r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3.01</m:t>
                          </m:r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40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49" name="文字方塊 1048">
                <a:extLst>
                  <a:ext uri="{FF2B5EF4-FFF2-40B4-BE49-F238E27FC236}">
                    <a16:creationId xmlns:a16="http://schemas.microsoft.com/office/drawing/2014/main" id="{CEFC250B-7A3D-EA9E-6DA7-7D94679B9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29" y="1870425"/>
                <a:ext cx="10132290" cy="9260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0" name="文字方塊 1049">
            <a:extLst>
              <a:ext uri="{FF2B5EF4-FFF2-40B4-BE49-F238E27FC236}">
                <a16:creationId xmlns:a16="http://schemas.microsoft.com/office/drawing/2014/main" id="{C41E16AB-6AA7-09DA-7B61-9D7E3716FD12}"/>
              </a:ext>
            </a:extLst>
          </p:cNvPr>
          <p:cNvSpPr txBox="1"/>
          <p:nvPr/>
        </p:nvSpPr>
        <p:spPr>
          <a:xfrm rot="5400000">
            <a:off x="6022108" y="271549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…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71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63E33BD-4266-87C1-A31F-A8E2CA27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31" y="2006278"/>
            <a:ext cx="11072316" cy="365298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853D3C-357A-0D40-476F-228B9EFC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76EA47-6253-D57D-EB07-C2C6348027A3}"/>
              </a:ext>
            </a:extLst>
          </p:cNvPr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原始影像</a:t>
            </a:r>
            <a:r>
              <a:rPr lang="en-US" altLang="zh-TW"/>
              <a:t>PMF</a:t>
            </a:r>
            <a:r>
              <a:rPr lang="zh-TW" altLang="en-US"/>
              <a:t>、</a:t>
            </a:r>
            <a:r>
              <a:rPr lang="en-US" altLang="zh-TW"/>
              <a:t>CDF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30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561770C-E333-EA80-A93C-289C41BC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F2796D-5E0D-AA91-FE62-AE87E864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05" y="1077486"/>
            <a:ext cx="10007643" cy="30973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C4E5808-E037-6080-FE69-FDE70136F8B2}"/>
              </a:ext>
            </a:extLst>
          </p:cNvPr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程式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3B5C9E8-50D5-A150-66C1-55B6219EAB79}"/>
              </a:ext>
            </a:extLst>
          </p:cNvPr>
          <p:cNvCxnSpPr/>
          <p:nvPr/>
        </p:nvCxnSpPr>
        <p:spPr>
          <a:xfrm>
            <a:off x="4849091" y="4064000"/>
            <a:ext cx="15424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CA1334-58C0-07E9-6D45-8D3206677F59}"/>
              </a:ext>
            </a:extLst>
          </p:cNvPr>
          <p:cNvSpPr txBox="1"/>
          <p:nvPr/>
        </p:nvSpPr>
        <p:spPr>
          <a:xfrm>
            <a:off x="6086763" y="5070762"/>
            <a:ext cx="4557658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查表，根據每個像素強度找到對應的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CDF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CDF[146]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0" i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0.822</a:t>
            </a:r>
          </a:p>
          <a:p>
            <a:pPr algn="ctr">
              <a:lnSpc>
                <a:spcPct val="150000"/>
              </a:lnSpc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表示強度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146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的累積分佈有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82.2%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9946C74-0459-4B0F-B587-470168434A1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745018" y="4064000"/>
            <a:ext cx="2620574" cy="1006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A785972-4EF6-6F31-FF34-BE4E6D28A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08740"/>
              </p:ext>
            </p:extLst>
          </p:nvPr>
        </p:nvGraphicFramePr>
        <p:xfrm>
          <a:off x="799394" y="4777818"/>
          <a:ext cx="1864845" cy="18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615">
                  <a:extLst>
                    <a:ext uri="{9D8B030D-6E8A-4147-A177-3AD203B41FA5}">
                      <a16:colId xmlns:a16="http://schemas.microsoft.com/office/drawing/2014/main" val="1343313730"/>
                    </a:ext>
                  </a:extLst>
                </a:gridCol>
                <a:gridCol w="621615">
                  <a:extLst>
                    <a:ext uri="{9D8B030D-6E8A-4147-A177-3AD203B41FA5}">
                      <a16:colId xmlns:a16="http://schemas.microsoft.com/office/drawing/2014/main" val="2802009863"/>
                    </a:ext>
                  </a:extLst>
                </a:gridCol>
                <a:gridCol w="621615">
                  <a:extLst>
                    <a:ext uri="{9D8B030D-6E8A-4147-A177-3AD203B41FA5}">
                      <a16:colId xmlns:a16="http://schemas.microsoft.com/office/drawing/2014/main" val="578671079"/>
                    </a:ext>
                  </a:extLst>
                </a:gridCol>
              </a:tblGrid>
              <a:tr h="608728">
                <a:tc>
                  <a:txBody>
                    <a:bodyPr/>
                    <a:lstStyle/>
                    <a:p>
                      <a:r>
                        <a:rPr lang="en-US" altLang="zh-TW" sz="1500"/>
                        <a:t>146</a:t>
                      </a:r>
                      <a:endParaRPr lang="zh-TW" altLang="en-US" sz="1500"/>
                    </a:p>
                  </a:txBody>
                  <a:tcPr marL="150097" marR="150097" marT="75049" marB="75049"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150</a:t>
                      </a:r>
                      <a:endParaRPr lang="zh-TW" altLang="en-US" sz="1500"/>
                    </a:p>
                  </a:txBody>
                  <a:tcPr marL="150097" marR="150097" marT="75049" marB="75049"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150</a:t>
                      </a:r>
                      <a:endParaRPr lang="zh-TW" altLang="en-US" sz="1500"/>
                    </a:p>
                  </a:txBody>
                  <a:tcPr marL="150097" marR="150097" marT="75049" marB="75049" anchor="ctr"/>
                </a:tc>
                <a:extLst>
                  <a:ext uri="{0D108BD9-81ED-4DB2-BD59-A6C34878D82A}">
                    <a16:rowId xmlns:a16="http://schemas.microsoft.com/office/drawing/2014/main" val="3997863129"/>
                  </a:ext>
                </a:extLst>
              </a:tr>
              <a:tr h="608728">
                <a:tc>
                  <a:txBody>
                    <a:bodyPr/>
                    <a:lstStyle/>
                    <a:p>
                      <a:r>
                        <a:rPr lang="en-US" altLang="zh-TW" sz="1500"/>
                        <a:t>130</a:t>
                      </a:r>
                      <a:endParaRPr lang="zh-TW" altLang="en-US" sz="1500"/>
                    </a:p>
                  </a:txBody>
                  <a:tcPr marL="150097" marR="150097" marT="75049" marB="75049"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146</a:t>
                      </a:r>
                      <a:endParaRPr lang="zh-TW" altLang="en-US" sz="1500"/>
                    </a:p>
                  </a:txBody>
                  <a:tcPr marL="150097" marR="150097" marT="75049" marB="75049"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150</a:t>
                      </a:r>
                      <a:endParaRPr lang="zh-TW" altLang="en-US" sz="1500"/>
                    </a:p>
                  </a:txBody>
                  <a:tcPr marL="150097" marR="150097" marT="75049" marB="75049" anchor="ctr"/>
                </a:tc>
                <a:extLst>
                  <a:ext uri="{0D108BD9-81ED-4DB2-BD59-A6C34878D82A}">
                    <a16:rowId xmlns:a16="http://schemas.microsoft.com/office/drawing/2014/main" val="819897192"/>
                  </a:ext>
                </a:extLst>
              </a:tr>
              <a:tr h="608728">
                <a:tc>
                  <a:txBody>
                    <a:bodyPr/>
                    <a:lstStyle/>
                    <a:p>
                      <a:r>
                        <a:rPr lang="en-US" altLang="zh-TW" sz="1500"/>
                        <a:t>130</a:t>
                      </a:r>
                      <a:endParaRPr lang="zh-TW" altLang="en-US" sz="1500"/>
                    </a:p>
                  </a:txBody>
                  <a:tcPr marL="150097" marR="150097" marT="75049" marB="75049"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130</a:t>
                      </a:r>
                      <a:endParaRPr lang="zh-TW" altLang="en-US" sz="1500"/>
                    </a:p>
                  </a:txBody>
                  <a:tcPr marL="150097" marR="150097" marT="75049" marB="75049"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146</a:t>
                      </a:r>
                      <a:endParaRPr lang="zh-TW" altLang="en-US" sz="1500"/>
                    </a:p>
                  </a:txBody>
                  <a:tcPr marL="150097" marR="150097" marT="75049" marB="75049" anchor="ctr"/>
                </a:tc>
                <a:extLst>
                  <a:ext uri="{0D108BD9-81ED-4DB2-BD59-A6C34878D82A}">
                    <a16:rowId xmlns:a16="http://schemas.microsoft.com/office/drawing/2014/main" val="338742974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6E82CBC-248E-3530-659C-D59124E3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92459"/>
              </p:ext>
            </p:extLst>
          </p:nvPr>
        </p:nvGraphicFramePr>
        <p:xfrm>
          <a:off x="3823854" y="4779675"/>
          <a:ext cx="1810326" cy="1833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442">
                  <a:extLst>
                    <a:ext uri="{9D8B030D-6E8A-4147-A177-3AD203B41FA5}">
                      <a16:colId xmlns:a16="http://schemas.microsoft.com/office/drawing/2014/main" val="1343313730"/>
                    </a:ext>
                  </a:extLst>
                </a:gridCol>
                <a:gridCol w="603442">
                  <a:extLst>
                    <a:ext uri="{9D8B030D-6E8A-4147-A177-3AD203B41FA5}">
                      <a16:colId xmlns:a16="http://schemas.microsoft.com/office/drawing/2014/main" val="2802009863"/>
                    </a:ext>
                  </a:extLst>
                </a:gridCol>
                <a:gridCol w="603442">
                  <a:extLst>
                    <a:ext uri="{9D8B030D-6E8A-4147-A177-3AD203B41FA5}">
                      <a16:colId xmlns:a16="http://schemas.microsoft.com/office/drawing/2014/main" val="578671079"/>
                    </a:ext>
                  </a:extLst>
                </a:gridCol>
              </a:tblGrid>
              <a:tr h="6194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/>
                        <a:t>82.2%</a:t>
                      </a:r>
                      <a:endParaRPr lang="zh-TW" altLang="en-US" sz="1100"/>
                    </a:p>
                  </a:txBody>
                  <a:tcPr marL="106826" marR="106826" marT="53413" marB="534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/>
                        <a:t>91.1%</a:t>
                      </a:r>
                      <a:endParaRPr lang="zh-TW" altLang="en-US" sz="1100"/>
                    </a:p>
                  </a:txBody>
                  <a:tcPr marL="106826" marR="106826" marT="53413" marB="53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/>
                        <a:t>91.1%</a:t>
                      </a:r>
                      <a:endParaRPr lang="zh-TW" altLang="en-US" sz="1100"/>
                    </a:p>
                  </a:txBody>
                  <a:tcPr marL="106826" marR="106826" marT="53413" marB="53413" anchor="ctr"/>
                </a:tc>
                <a:extLst>
                  <a:ext uri="{0D108BD9-81ED-4DB2-BD59-A6C34878D82A}">
                    <a16:rowId xmlns:a16="http://schemas.microsoft.com/office/drawing/2014/main" val="3997863129"/>
                  </a:ext>
                </a:extLst>
              </a:tr>
              <a:tr h="6070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/>
                        <a:t>22.3%</a:t>
                      </a:r>
                      <a:endParaRPr lang="zh-TW" altLang="en-US" sz="1100"/>
                    </a:p>
                  </a:txBody>
                  <a:tcPr marL="106826" marR="106826" marT="53413" marB="53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/>
                        <a:t>82.2%</a:t>
                      </a:r>
                      <a:endParaRPr lang="zh-TW" altLang="en-US" sz="1100"/>
                    </a:p>
                  </a:txBody>
                  <a:tcPr marL="106826" marR="106826" marT="53413" marB="534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/>
                        <a:t>91.1%</a:t>
                      </a:r>
                      <a:endParaRPr lang="zh-TW" altLang="en-US" sz="1100"/>
                    </a:p>
                  </a:txBody>
                  <a:tcPr marL="106826" marR="106826" marT="53413" marB="53413" anchor="ctr"/>
                </a:tc>
                <a:extLst>
                  <a:ext uri="{0D108BD9-81ED-4DB2-BD59-A6C34878D82A}">
                    <a16:rowId xmlns:a16="http://schemas.microsoft.com/office/drawing/2014/main" val="819897192"/>
                  </a:ext>
                </a:extLst>
              </a:tr>
              <a:tr h="6070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/>
                        <a:t>22.3%</a:t>
                      </a:r>
                      <a:endParaRPr lang="zh-TW" altLang="en-US" sz="1100"/>
                    </a:p>
                  </a:txBody>
                  <a:tcPr marL="106826" marR="106826" marT="53413" marB="53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/>
                        <a:t>22.3%</a:t>
                      </a:r>
                      <a:endParaRPr lang="zh-TW" altLang="en-US" sz="1100"/>
                    </a:p>
                  </a:txBody>
                  <a:tcPr marL="106826" marR="106826" marT="53413" marB="534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/>
                        <a:t>82.2%</a:t>
                      </a:r>
                      <a:endParaRPr lang="zh-TW" altLang="en-US" sz="1100"/>
                    </a:p>
                  </a:txBody>
                  <a:tcPr marL="106826" marR="106826" marT="53413" marB="53413" anchor="ctr"/>
                </a:tc>
                <a:extLst>
                  <a:ext uri="{0D108BD9-81ED-4DB2-BD59-A6C34878D82A}">
                    <a16:rowId xmlns:a16="http://schemas.microsoft.com/office/drawing/2014/main" val="3387429747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C390B6CB-B157-EBA8-4D51-16610E21452F}"/>
              </a:ext>
            </a:extLst>
          </p:cNvPr>
          <p:cNvSpPr txBox="1"/>
          <p:nvPr/>
        </p:nvSpPr>
        <p:spPr>
          <a:xfrm>
            <a:off x="1173018" y="4359564"/>
            <a:ext cx="11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err="1">
                <a:solidFill>
                  <a:srgbClr val="0000FF"/>
                </a:solidFill>
              </a:rPr>
              <a:t>Image_np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7FDA492-7B39-5106-47FE-56029316EFCF}"/>
              </a:ext>
            </a:extLst>
          </p:cNvPr>
          <p:cNvSpPr txBox="1"/>
          <p:nvPr/>
        </p:nvSpPr>
        <p:spPr>
          <a:xfrm>
            <a:off x="3948545" y="4364182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err="1"/>
              <a:t>cdf</a:t>
            </a:r>
            <a:r>
              <a:rPr lang="en-US" altLang="zh-TW"/>
              <a:t>[</a:t>
            </a:r>
            <a:r>
              <a:rPr lang="en-US" altLang="zh-TW" err="1">
                <a:solidFill>
                  <a:srgbClr val="0000FF"/>
                </a:solidFill>
              </a:rPr>
              <a:t>Image_np</a:t>
            </a:r>
            <a:r>
              <a:rPr lang="en-US" altLang="zh-TW"/>
              <a:t>]</a:t>
            </a:r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F6B6A7BF-C4C8-3452-1CF8-1FAB002E5AC1}"/>
              </a:ext>
            </a:extLst>
          </p:cNvPr>
          <p:cNvSpPr/>
          <p:nvPr/>
        </p:nvSpPr>
        <p:spPr>
          <a:xfrm>
            <a:off x="2889042" y="5535468"/>
            <a:ext cx="676194" cy="37580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65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853D3C-357A-0D40-476F-228B9EFC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098259-B9D2-F897-F01D-6CD2D5DDE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536" y="1711084"/>
            <a:ext cx="11510535" cy="37975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48FF7A-807F-A9F9-4246-75F00ADB2F36}"/>
              </a:ext>
            </a:extLst>
          </p:cNvPr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/>
              <a:t>HE</a:t>
            </a:r>
            <a:r>
              <a:rPr lang="zh-TW" altLang="en-US"/>
              <a:t>後影像</a:t>
            </a:r>
            <a:r>
              <a:rPr lang="en-US" altLang="zh-TW"/>
              <a:t>PMF</a:t>
            </a:r>
            <a:r>
              <a:rPr lang="zh-TW" altLang="en-US"/>
              <a:t>、</a:t>
            </a:r>
            <a:r>
              <a:rPr lang="en-US" altLang="zh-TW"/>
              <a:t>CDF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853D3C-357A-0D40-476F-228B9EFC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098259-B9D2-F897-F01D-6CD2D5DDE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" r="69972"/>
          <a:stretch/>
        </p:blipFill>
        <p:spPr>
          <a:xfrm>
            <a:off x="6199794" y="1585721"/>
            <a:ext cx="4265007" cy="463722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0BE5257-E6AA-13FC-020F-197EEDA4F4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0322"/>
          <a:stretch/>
        </p:blipFill>
        <p:spPr>
          <a:xfrm>
            <a:off x="1699492" y="1679654"/>
            <a:ext cx="4012577" cy="446068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8A7782E-C3B3-485B-C9D1-9B2143086CA2}"/>
              </a:ext>
            </a:extLst>
          </p:cNvPr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比較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22FD44-804D-C7DF-2A33-119C966FC73C}"/>
              </a:ext>
            </a:extLst>
          </p:cNvPr>
          <p:cNvSpPr/>
          <p:nvPr/>
        </p:nvSpPr>
        <p:spPr>
          <a:xfrm>
            <a:off x="5163127" y="2761672"/>
            <a:ext cx="591128" cy="942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1685C0-AE3C-8432-1ECE-405BCAF7838B}"/>
              </a:ext>
            </a:extLst>
          </p:cNvPr>
          <p:cNvSpPr/>
          <p:nvPr/>
        </p:nvSpPr>
        <p:spPr>
          <a:xfrm>
            <a:off x="9813636" y="2757054"/>
            <a:ext cx="591128" cy="942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06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蕭兆翔</dc:creator>
  <cp:revision>1</cp:revision>
  <dcterms:created xsi:type="dcterms:W3CDTF">2024-09-17T11:26:55Z</dcterms:created>
  <dcterms:modified xsi:type="dcterms:W3CDTF">2024-10-06T16:14:47Z</dcterms:modified>
</cp:coreProperties>
</file>