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1"/>
    <a:srgbClr val="D5D5FF"/>
    <a:srgbClr val="7D7DFF"/>
    <a:srgbClr val="0000FF"/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蕭兆翔" userId="c09afb0b-60c9-45d8-81f2-4d7aa859f4bf" providerId="ADAL" clId="{F8622298-C580-4BA6-87C0-CDE93034F217}"/>
    <pc:docChg chg="modSld">
      <pc:chgData name="蕭兆翔" userId="c09afb0b-60c9-45d8-81f2-4d7aa859f4bf" providerId="ADAL" clId="{F8622298-C580-4BA6-87C0-CDE93034F217}" dt="2024-10-21T14:50:33.680" v="9" actId="20577"/>
      <pc:docMkLst>
        <pc:docMk/>
      </pc:docMkLst>
      <pc:sldChg chg="modSp mod">
        <pc:chgData name="蕭兆翔" userId="c09afb0b-60c9-45d8-81f2-4d7aa859f4bf" providerId="ADAL" clId="{F8622298-C580-4BA6-87C0-CDE93034F217}" dt="2024-10-21T14:50:29.847" v="5" actId="20577"/>
        <pc:sldMkLst>
          <pc:docMk/>
          <pc:sldMk cId="598716554" sldId="259"/>
        </pc:sldMkLst>
        <pc:graphicFrameChg chg="modGraphic">
          <ac:chgData name="蕭兆翔" userId="c09afb0b-60c9-45d8-81f2-4d7aa859f4bf" providerId="ADAL" clId="{F8622298-C580-4BA6-87C0-CDE93034F217}" dt="2024-10-21T14:50:29.847" v="5" actId="20577"/>
          <ac:graphicFrameMkLst>
            <pc:docMk/>
            <pc:sldMk cId="598716554" sldId="259"/>
            <ac:graphicFrameMk id="11" creationId="{7CB8AEB0-7EE7-15AB-AC96-1B2A7049C8A0}"/>
          </ac:graphicFrameMkLst>
        </pc:graphicFrameChg>
      </pc:sldChg>
      <pc:sldChg chg="modSp mod">
        <pc:chgData name="蕭兆翔" userId="c09afb0b-60c9-45d8-81f2-4d7aa859f4bf" providerId="ADAL" clId="{F8622298-C580-4BA6-87C0-CDE93034F217}" dt="2024-10-21T14:50:33.680" v="9" actId="20577"/>
        <pc:sldMkLst>
          <pc:docMk/>
          <pc:sldMk cId="2894928794" sldId="260"/>
        </pc:sldMkLst>
        <pc:graphicFrameChg chg="modGraphic">
          <ac:chgData name="蕭兆翔" userId="c09afb0b-60c9-45d8-81f2-4d7aa859f4bf" providerId="ADAL" clId="{F8622298-C580-4BA6-87C0-CDE93034F217}" dt="2024-10-21T14:50:33.680" v="9" actId="20577"/>
          <ac:graphicFrameMkLst>
            <pc:docMk/>
            <pc:sldMk cId="2894928794" sldId="260"/>
            <ac:graphicFrameMk id="11" creationId="{7CB8AEB0-7EE7-15AB-AC96-1B2A7049C8A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9239B-A324-818C-8EFA-94D49F65F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FBA289-7449-EDE4-AE35-3C989969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D9EA91-5C7F-12E5-1266-7778777D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070B47-6529-DD69-3F01-231AF4DB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0A1AB5-01DA-056C-A1C2-8027F050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4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E2656-7CCD-29DE-836D-4BB503BC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08B265-FE55-4DD2-DE4A-01754859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F81B93-0A8E-7C95-BC67-D0F2BAA1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A3A8B7-386E-99E1-0DE5-60923869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19B83-436D-F32D-25F1-AD8320AE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27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99AE81-7018-B465-DC2C-49B33AEC3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85BC7E-161A-51CD-FF73-304856084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42B333-1F45-7E20-278D-0EBA0D39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6327C-FD8A-3893-3729-2B0A28F7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AD731F-B9C1-E2A9-6A43-4727528A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A47B4-CE5F-AD92-1C1E-CFDFC767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5AE083-D706-4188-8185-ED7C203A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0D818-7937-AEB4-A3E8-220F4C9D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E44F46-2437-835B-6A19-D844808E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44CCF-3A71-CAC4-463B-75E4B715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66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2331-ACD3-1A18-D6FC-E256B610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612786-A0A8-15C8-ECC7-B4A0C325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FF4C9-61F5-9891-2E39-CA885674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9177D7-62CA-275B-EAA4-D128852C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A493D-5094-341E-E26C-E0DF4434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3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61934-D54C-C766-7736-DB8A4225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FB68D-CF7D-2FD1-3DF3-9F015862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010C17-4D66-F1C4-B92F-3AD61F99B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65AC6-4747-650B-9978-A4DF4DB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20FE6A-ECFA-E152-122B-DB571B53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6C6B20-B092-36C5-64DB-7954A6C8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7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31BF4-C64D-F773-5B73-87268DA0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A83D49-93A4-E22D-431C-71BE9F5D5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E6A8A-3C85-8FAD-B66B-9AB92AE4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50D877-DCF8-1D39-9FBC-E8E21885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3FAD53-602C-9BE3-442A-F27AEF586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714269-1E36-D1C2-EE40-F57F00A0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AED8DE-7045-C81E-FEA0-DF9AF1D2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9CB30D-6DA8-677D-F908-10E7D055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37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A895E-767F-5F10-0FA4-961BAE87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06E824-D132-BF04-FC28-FD273328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499384-49B4-4EA7-0787-2B8AA274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513438-FF29-6468-C7F8-32C88B76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43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3D3219-C5AE-E172-2CC7-234982DD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1CE64E-C36F-6CF3-771C-5A6DF1B1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64F3E-0FEA-73E6-B675-4083A2D2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63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06FFF-7C23-DE8C-DBEB-F97B3311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7D03A-34D9-AB38-81FA-E8B64DA1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3467A0-E9A3-C360-348A-28435A58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DCBD31-5331-9B82-11BF-A630BCC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C47809-2DBE-7B9A-70FA-DBBD56FC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DFA7FC-F8B7-5611-91C0-7BE19DA0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BA8F1-9810-C7B1-9528-3AAE7504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F83EB9-F39D-55A1-DEBE-8B7154E00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B31541-E46B-FE57-4764-5DB3BC8B6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3D7D2F-01A0-D219-764B-F304BAA1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0DE55-F26E-91B6-6EBA-7AAFAE7C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38CD4-6235-2474-BF16-F38CF84D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E91B45-9ADE-9922-B2EC-C79EE27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55AD9E-1275-D013-4F1D-199E3031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79CA5-7E7A-4323-B783-DADADECD6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E69CC-3C9C-48D7-AC3F-9F8D6FCEB884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FDF40-E1F2-63CC-D5AE-0C1EC5D0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631C2D-FFD3-9ECC-2DA5-DD57609B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24E85-C559-4927-8E4E-31889D3445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03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1A81B8-70CF-8FEC-47A8-6F3E5131074B}"/>
              </a:ext>
            </a:extLst>
          </p:cNvPr>
          <p:cNvSpPr txBox="1"/>
          <p:nvPr/>
        </p:nvSpPr>
        <p:spPr>
          <a:xfrm>
            <a:off x="0" y="38792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小考參考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相關性例題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056576-755C-6466-F1A8-CF3D5712C602}"/>
              </a:ext>
            </a:extLst>
          </p:cNvPr>
          <p:cNvSpPr txBox="1"/>
          <p:nvPr/>
        </p:nvSpPr>
        <p:spPr>
          <a:xfrm>
            <a:off x="406401" y="1320800"/>
            <a:ext cx="1120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為大小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的影像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現在要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padding 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層並 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3*3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做相關性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(Correlation)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80EC3C-5B49-6A96-C868-C786B839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69427"/>
              </p:ext>
            </p:extLst>
          </p:nvPr>
        </p:nvGraphicFramePr>
        <p:xfrm>
          <a:off x="1154546" y="3231957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1E53303B-425B-898B-226A-A136EE621122}"/>
              </a:ext>
            </a:extLst>
          </p:cNvPr>
          <p:cNvSpPr txBox="1"/>
          <p:nvPr/>
        </p:nvSpPr>
        <p:spPr>
          <a:xfrm>
            <a:off x="1948873" y="2720169"/>
            <a:ext cx="84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7C2BC0F-A7CC-44BC-7EC4-FC67A749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07139"/>
              </p:ext>
            </p:extLst>
          </p:nvPr>
        </p:nvGraphicFramePr>
        <p:xfrm>
          <a:off x="4013201" y="3236575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B923E53-8FB5-B83D-F214-5B5743BB5E0C}"/>
              </a:ext>
            </a:extLst>
          </p:cNvPr>
          <p:cNvSpPr txBox="1"/>
          <p:nvPr/>
        </p:nvSpPr>
        <p:spPr>
          <a:xfrm>
            <a:off x="4696690" y="2715550"/>
            <a:ext cx="84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B8AEB0-7EE7-15AB-AC96-1B2A7049C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95865"/>
              </p:ext>
            </p:extLst>
          </p:nvPr>
        </p:nvGraphicFramePr>
        <p:xfrm>
          <a:off x="8118765" y="3222720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7CCB5A-958F-DA92-08A2-F3F29301623F}"/>
              </a:ext>
            </a:extLst>
          </p:cNvPr>
          <p:cNvSpPr txBox="1"/>
          <p:nvPr/>
        </p:nvSpPr>
        <p:spPr>
          <a:xfrm>
            <a:off x="8940799" y="2738640"/>
            <a:ext cx="84974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☆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57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1A81B8-70CF-8FEC-47A8-6F3E5131074B}"/>
              </a:ext>
            </a:extLst>
          </p:cNvPr>
          <p:cNvSpPr txBox="1"/>
          <p:nvPr/>
        </p:nvSpPr>
        <p:spPr>
          <a:xfrm>
            <a:off x="0" y="38792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相關性例題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80EC3C-5B49-6A96-C868-C786B839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22349"/>
              </p:ext>
            </p:extLst>
          </p:nvPr>
        </p:nvGraphicFramePr>
        <p:xfrm>
          <a:off x="997528" y="1855737"/>
          <a:ext cx="4008580" cy="370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927665850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945653506"/>
                    </a:ext>
                  </a:extLst>
                </a:gridCol>
              </a:tblGrid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92877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8627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7C2BC0F-A7CC-44BC-7EC4-FC67A749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89433"/>
              </p:ext>
            </p:extLst>
          </p:nvPr>
        </p:nvGraphicFramePr>
        <p:xfrm>
          <a:off x="900547" y="1767992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B8AEB0-7EE7-15AB-AC96-1B2A7049C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19525"/>
              </p:ext>
            </p:extLst>
          </p:nvPr>
        </p:nvGraphicFramePr>
        <p:xfrm>
          <a:off x="7499928" y="3231957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7CCB5A-958F-DA92-08A2-F3F29301623F}"/>
              </a:ext>
            </a:extLst>
          </p:cNvPr>
          <p:cNvSpPr txBox="1"/>
          <p:nvPr/>
        </p:nvSpPr>
        <p:spPr>
          <a:xfrm>
            <a:off x="8321962" y="2747877"/>
            <a:ext cx="84974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☆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4F73752-FB06-D442-2A89-960EE972CF3A}"/>
              </a:ext>
            </a:extLst>
          </p:cNvPr>
          <p:cNvSpPr txBox="1"/>
          <p:nvPr/>
        </p:nvSpPr>
        <p:spPr>
          <a:xfrm>
            <a:off x="5624766" y="1902690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☆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)(0,0) =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*2+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 =20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13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1A81B8-70CF-8FEC-47A8-6F3E5131074B}"/>
              </a:ext>
            </a:extLst>
          </p:cNvPr>
          <p:cNvSpPr txBox="1"/>
          <p:nvPr/>
        </p:nvSpPr>
        <p:spPr>
          <a:xfrm>
            <a:off x="0" y="38792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相關性例題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80EC3C-5B49-6A96-C868-C786B8390177}"/>
              </a:ext>
            </a:extLst>
          </p:cNvPr>
          <p:cNvGraphicFramePr>
            <a:graphicFrameLocks noGrp="1"/>
          </p:cNvGraphicFramePr>
          <p:nvPr/>
        </p:nvGraphicFramePr>
        <p:xfrm>
          <a:off x="997528" y="1855737"/>
          <a:ext cx="4008580" cy="370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927665850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945653506"/>
                    </a:ext>
                  </a:extLst>
                </a:gridCol>
              </a:tblGrid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92877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8627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7C2BC0F-A7CC-44BC-7EC4-FC67A749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85846"/>
              </p:ext>
            </p:extLst>
          </p:nvPr>
        </p:nvGraphicFramePr>
        <p:xfrm>
          <a:off x="1704110" y="1777228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B8AEB0-7EE7-15AB-AC96-1B2A7049C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18686"/>
              </p:ext>
            </p:extLst>
          </p:nvPr>
        </p:nvGraphicFramePr>
        <p:xfrm>
          <a:off x="7499928" y="3231957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7CCB5A-958F-DA92-08A2-F3F29301623F}"/>
              </a:ext>
            </a:extLst>
          </p:cNvPr>
          <p:cNvSpPr txBox="1"/>
          <p:nvPr/>
        </p:nvSpPr>
        <p:spPr>
          <a:xfrm>
            <a:off x="8321962" y="2747877"/>
            <a:ext cx="84974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☆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4F73752-FB06-D442-2A89-960EE972CF3A}"/>
              </a:ext>
            </a:extLst>
          </p:cNvPr>
          <p:cNvSpPr txBox="1"/>
          <p:nvPr/>
        </p:nvSpPr>
        <p:spPr>
          <a:xfrm>
            <a:off x="5624766" y="1902690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☆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)(1,0) =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*2+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*2+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 =25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71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1A81B8-70CF-8FEC-47A8-6F3E5131074B}"/>
              </a:ext>
            </a:extLst>
          </p:cNvPr>
          <p:cNvSpPr txBox="1"/>
          <p:nvPr/>
        </p:nvSpPr>
        <p:spPr>
          <a:xfrm>
            <a:off x="0" y="38792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相關性例題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80EC3C-5B49-6A96-C868-C786B8390177}"/>
              </a:ext>
            </a:extLst>
          </p:cNvPr>
          <p:cNvGraphicFramePr>
            <a:graphicFrameLocks noGrp="1"/>
          </p:cNvGraphicFramePr>
          <p:nvPr/>
        </p:nvGraphicFramePr>
        <p:xfrm>
          <a:off x="997528" y="1855737"/>
          <a:ext cx="4008580" cy="370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927665850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945653506"/>
                    </a:ext>
                  </a:extLst>
                </a:gridCol>
              </a:tblGrid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92877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8627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7C2BC0F-A7CC-44BC-7EC4-FC67A749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38524"/>
              </p:ext>
            </p:extLst>
          </p:nvPr>
        </p:nvGraphicFramePr>
        <p:xfrm>
          <a:off x="2526147" y="3245810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BE3D6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B8AEB0-7EE7-15AB-AC96-1B2A7049C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09668"/>
              </p:ext>
            </p:extLst>
          </p:nvPr>
        </p:nvGraphicFramePr>
        <p:xfrm>
          <a:off x="7499928" y="3231957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7CCB5A-958F-DA92-08A2-F3F29301623F}"/>
              </a:ext>
            </a:extLst>
          </p:cNvPr>
          <p:cNvSpPr txBox="1"/>
          <p:nvPr/>
        </p:nvSpPr>
        <p:spPr>
          <a:xfrm>
            <a:off x="8321962" y="2747877"/>
            <a:ext cx="84974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☆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4F73752-FB06-D442-2A89-960EE972CF3A}"/>
              </a:ext>
            </a:extLst>
          </p:cNvPr>
          <p:cNvSpPr txBox="1"/>
          <p:nvPr/>
        </p:nvSpPr>
        <p:spPr>
          <a:xfrm>
            <a:off x="5624766" y="1902690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☆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)(2,2) =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*3+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*2+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*0+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*0 =14 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420F1A-A923-849C-CCB9-0AC9CAE5C4B7}"/>
              </a:ext>
            </a:extLst>
          </p:cNvPr>
          <p:cNvSpPr txBox="1"/>
          <p:nvPr/>
        </p:nvSpPr>
        <p:spPr>
          <a:xfrm>
            <a:off x="1773382" y="130232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以此類推一直算到 最後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91E71-CC78-8DFB-42C1-67935E612F86}"/>
              </a:ext>
            </a:extLst>
          </p:cNvPr>
          <p:cNvSpPr txBox="1"/>
          <p:nvPr/>
        </p:nvSpPr>
        <p:spPr>
          <a:xfrm>
            <a:off x="7832436" y="2715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89492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1A81B8-70CF-8FEC-47A8-6F3E5131074B}"/>
              </a:ext>
            </a:extLst>
          </p:cNvPr>
          <p:cNvSpPr txBox="1"/>
          <p:nvPr/>
        </p:nvSpPr>
        <p:spPr>
          <a:xfrm>
            <a:off x="0" y="38792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小考參考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卷積例題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E5E83B-04BC-3F60-3CF8-8F5F54D947A8}"/>
              </a:ext>
            </a:extLst>
          </p:cNvPr>
          <p:cNvSpPr txBox="1"/>
          <p:nvPr/>
        </p:nvSpPr>
        <p:spPr>
          <a:xfrm>
            <a:off x="766620" y="1524000"/>
            <a:ext cx="110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為大小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的影像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現在要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padding 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層並 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3*3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做卷積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(Convolution)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DD98BF-668B-968E-BD5C-D9707990D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87186"/>
              </p:ext>
            </p:extLst>
          </p:nvPr>
        </p:nvGraphicFramePr>
        <p:xfrm>
          <a:off x="1154546" y="3231957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691F775-D9A5-A73F-096B-B49BFC8C818D}"/>
              </a:ext>
            </a:extLst>
          </p:cNvPr>
          <p:cNvSpPr txBox="1"/>
          <p:nvPr/>
        </p:nvSpPr>
        <p:spPr>
          <a:xfrm>
            <a:off x="1948873" y="2720169"/>
            <a:ext cx="84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1C10633-6E63-CA5B-D08C-49DB87BF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58520"/>
              </p:ext>
            </p:extLst>
          </p:nvPr>
        </p:nvGraphicFramePr>
        <p:xfrm>
          <a:off x="4013201" y="3236575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AB5DE9B-B32A-D03B-AFD3-58466EDBFBC6}"/>
              </a:ext>
            </a:extLst>
          </p:cNvPr>
          <p:cNvSpPr txBox="1"/>
          <p:nvPr/>
        </p:nvSpPr>
        <p:spPr>
          <a:xfrm>
            <a:off x="4696690" y="2715550"/>
            <a:ext cx="84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9DB0715-34C7-F380-84B7-E8D696424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1722"/>
              </p:ext>
            </p:extLst>
          </p:nvPr>
        </p:nvGraphicFramePr>
        <p:xfrm>
          <a:off x="8118765" y="3222720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9ACA7EA-01ED-EE04-5973-E45506695029}"/>
              </a:ext>
            </a:extLst>
          </p:cNvPr>
          <p:cNvSpPr txBox="1"/>
          <p:nvPr/>
        </p:nvSpPr>
        <p:spPr>
          <a:xfrm>
            <a:off x="8940799" y="2738640"/>
            <a:ext cx="84974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18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1A81B8-70CF-8FEC-47A8-6F3E5131074B}"/>
              </a:ext>
            </a:extLst>
          </p:cNvPr>
          <p:cNvSpPr txBox="1"/>
          <p:nvPr/>
        </p:nvSpPr>
        <p:spPr>
          <a:xfrm>
            <a:off x="0" y="38792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小考參考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卷積例題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E5E83B-04BC-3F60-3CF8-8F5F54D947A8}"/>
              </a:ext>
            </a:extLst>
          </p:cNvPr>
          <p:cNvSpPr txBox="1"/>
          <p:nvPr/>
        </p:nvSpPr>
        <p:spPr>
          <a:xfrm>
            <a:off x="1283856" y="1422400"/>
            <a:ext cx="942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先把核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上下顛倒 在左右顛倒 成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k’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然後計算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k’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的相關性 就是卷積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91F775-D9A5-A73F-096B-B49BFC8C818D}"/>
              </a:ext>
            </a:extLst>
          </p:cNvPr>
          <p:cNvSpPr txBox="1"/>
          <p:nvPr/>
        </p:nvSpPr>
        <p:spPr>
          <a:xfrm>
            <a:off x="3768436" y="2480024"/>
            <a:ext cx="84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B5DE9B-B32A-D03B-AFD3-58466EDBFBC6}"/>
              </a:ext>
            </a:extLst>
          </p:cNvPr>
          <p:cNvSpPr txBox="1"/>
          <p:nvPr/>
        </p:nvSpPr>
        <p:spPr>
          <a:xfrm>
            <a:off x="7569199" y="2466169"/>
            <a:ext cx="84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)’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1C10633-6E63-CA5B-D08C-49DB87BF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1814"/>
              </p:ext>
            </p:extLst>
          </p:nvPr>
        </p:nvGraphicFramePr>
        <p:xfrm>
          <a:off x="6747165" y="2996429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CDB760-3F55-9FFF-3758-311EA2620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57072"/>
              </p:ext>
            </p:extLst>
          </p:nvPr>
        </p:nvGraphicFramePr>
        <p:xfrm>
          <a:off x="3061855" y="2996430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04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1A81B8-70CF-8FEC-47A8-6F3E5131074B}"/>
              </a:ext>
            </a:extLst>
          </p:cNvPr>
          <p:cNvSpPr txBox="1"/>
          <p:nvPr/>
        </p:nvSpPr>
        <p:spPr>
          <a:xfrm>
            <a:off x="0" y="38792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小考參考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卷積例題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E5E83B-04BC-3F60-3CF8-8F5F54D947A8}"/>
              </a:ext>
            </a:extLst>
          </p:cNvPr>
          <p:cNvSpPr txBox="1"/>
          <p:nvPr/>
        </p:nvSpPr>
        <p:spPr>
          <a:xfrm>
            <a:off x="1283856" y="1422400"/>
            <a:ext cx="942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先把核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上下顛倒 在左右顛倒 成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k’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然後計算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k’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的相關性 就是卷積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91F775-D9A5-A73F-096B-B49BFC8C818D}"/>
              </a:ext>
            </a:extLst>
          </p:cNvPr>
          <p:cNvSpPr txBox="1"/>
          <p:nvPr/>
        </p:nvSpPr>
        <p:spPr>
          <a:xfrm>
            <a:off x="3371272" y="1962786"/>
            <a:ext cx="84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9DB0715-34C7-F380-84B7-E8D696424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02519"/>
              </p:ext>
            </p:extLst>
          </p:nvPr>
        </p:nvGraphicFramePr>
        <p:xfrm>
          <a:off x="8469746" y="3167301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9ACA7EA-01ED-EE04-5973-E45506695029}"/>
              </a:ext>
            </a:extLst>
          </p:cNvPr>
          <p:cNvSpPr txBox="1"/>
          <p:nvPr/>
        </p:nvSpPr>
        <p:spPr>
          <a:xfrm>
            <a:off x="9291780" y="2683221"/>
            <a:ext cx="84974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0A6AC4A-9E77-70F0-40F8-9CB05A3A4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05881"/>
              </p:ext>
            </p:extLst>
          </p:nvPr>
        </p:nvGraphicFramePr>
        <p:xfrm>
          <a:off x="1874981" y="2631591"/>
          <a:ext cx="4008580" cy="370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927665850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945653506"/>
                    </a:ext>
                  </a:extLst>
                </a:gridCol>
              </a:tblGrid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92877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  <a:tr h="7409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8627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E0CC8D-01C6-340F-BF02-68CC1FAC4422}"/>
              </a:ext>
            </a:extLst>
          </p:cNvPr>
          <p:cNvSpPr txBox="1"/>
          <p:nvPr/>
        </p:nvSpPr>
        <p:spPr>
          <a:xfrm>
            <a:off x="8100290" y="41378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1C10633-6E63-CA5B-D08C-49DB87BF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10304"/>
              </p:ext>
            </p:extLst>
          </p:nvPr>
        </p:nvGraphicFramePr>
        <p:xfrm>
          <a:off x="1713346" y="2469956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D7D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29712B-B80D-C618-636B-0C5ADDB7093C}"/>
              </a:ext>
            </a:extLst>
          </p:cNvPr>
          <p:cNvSpPr txBox="1"/>
          <p:nvPr/>
        </p:nvSpPr>
        <p:spPr>
          <a:xfrm>
            <a:off x="8746836" y="2669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51450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9A6725-148E-533B-2CA9-16615E013FE4}"/>
              </a:ext>
            </a:extLst>
          </p:cNvPr>
          <p:cNvSpPr txBox="1"/>
          <p:nvPr/>
        </p:nvSpPr>
        <p:spPr>
          <a:xfrm>
            <a:off x="2419927" y="997527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思考看看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做卷積 答案會不會等於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做卷積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E983B5-A564-DFBD-3E01-182675DD5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46516"/>
              </p:ext>
            </p:extLst>
          </p:nvPr>
        </p:nvGraphicFramePr>
        <p:xfrm>
          <a:off x="2927928" y="2834793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01B0964E-68E4-C335-F676-F730DF569993}"/>
              </a:ext>
            </a:extLst>
          </p:cNvPr>
          <p:cNvSpPr txBox="1"/>
          <p:nvPr/>
        </p:nvSpPr>
        <p:spPr>
          <a:xfrm>
            <a:off x="3722255" y="2323005"/>
            <a:ext cx="84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F2ABBA-2841-7F8D-A3FD-6810C03D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73494"/>
              </p:ext>
            </p:extLst>
          </p:nvPr>
        </p:nvGraphicFramePr>
        <p:xfrm>
          <a:off x="401784" y="2839411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5D5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DB2AB3B-E173-3579-F200-2EF810236481}"/>
              </a:ext>
            </a:extLst>
          </p:cNvPr>
          <p:cNvSpPr txBox="1"/>
          <p:nvPr/>
        </p:nvSpPr>
        <p:spPr>
          <a:xfrm>
            <a:off x="1205345" y="2318386"/>
            <a:ext cx="84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0873C2-88A6-D012-5492-1E2A1AA54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93576"/>
              </p:ext>
            </p:extLst>
          </p:nvPr>
        </p:nvGraphicFramePr>
        <p:xfrm>
          <a:off x="6520875" y="2834792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6CEA6B3-5F33-1428-649D-936F854E11A0}"/>
              </a:ext>
            </a:extLst>
          </p:cNvPr>
          <p:cNvSpPr txBox="1"/>
          <p:nvPr/>
        </p:nvSpPr>
        <p:spPr>
          <a:xfrm>
            <a:off x="6548583" y="2350712"/>
            <a:ext cx="2336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endParaRPr lang="zh-TW" altLang="en-US" i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87660DF-4169-4B96-0720-736A71402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67890"/>
              </p:ext>
            </p:extLst>
          </p:nvPr>
        </p:nvGraphicFramePr>
        <p:xfrm>
          <a:off x="9596583" y="2844028"/>
          <a:ext cx="2405148" cy="221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716">
                  <a:extLst>
                    <a:ext uri="{9D8B030D-6E8A-4147-A177-3AD203B41FA5}">
                      <a16:colId xmlns:a16="http://schemas.microsoft.com/office/drawing/2014/main" val="2170714531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3885505025"/>
                    </a:ext>
                  </a:extLst>
                </a:gridCol>
                <a:gridCol w="801716">
                  <a:extLst>
                    <a:ext uri="{9D8B030D-6E8A-4147-A177-3AD203B41FA5}">
                      <a16:colId xmlns:a16="http://schemas.microsoft.com/office/drawing/2014/main" val="2617849280"/>
                    </a:ext>
                  </a:extLst>
                </a:gridCol>
              </a:tblGrid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44532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3323"/>
                  </a:ext>
                </a:extLst>
              </a:tr>
              <a:tr h="739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7128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0FBFA4-4E65-2E38-F91F-82EF2AD1EF40}"/>
              </a:ext>
            </a:extLst>
          </p:cNvPr>
          <p:cNvSpPr txBox="1"/>
          <p:nvPr/>
        </p:nvSpPr>
        <p:spPr>
          <a:xfrm>
            <a:off x="10418617" y="2359948"/>
            <a:ext cx="84974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2EDF75-94F7-BE81-4AD1-5F175AE379CC}"/>
              </a:ext>
            </a:extLst>
          </p:cNvPr>
          <p:cNvSpPr txBox="1"/>
          <p:nvPr/>
        </p:nvSpPr>
        <p:spPr>
          <a:xfrm>
            <a:off x="9083965" y="3814675"/>
            <a:ext cx="42025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i="1" dirty="0"/>
              <a:t>=?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60099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559</Words>
  <Application>Microsoft Office PowerPoint</Application>
  <PresentationFormat>寬螢幕</PresentationFormat>
  <Paragraphs>317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蕭兆翔</dc:creator>
  <cp:lastModifiedBy>蕭兆翔</cp:lastModifiedBy>
  <cp:revision>1</cp:revision>
  <dcterms:created xsi:type="dcterms:W3CDTF">2024-10-21T06:07:18Z</dcterms:created>
  <dcterms:modified xsi:type="dcterms:W3CDTF">2024-10-21T14:50:34Z</dcterms:modified>
</cp:coreProperties>
</file>