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A74E9-69D2-FD9D-CEA5-7A75B605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C87334-697C-E13E-93AB-495665FF1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2563FC-4BA1-58BF-EFA2-730C48BD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C20C-0E51-4C0A-8D4C-BBF964A5036B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C0F023-3F39-FECB-2B26-E72BC1D5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AA2BCB-5F27-C0E8-9000-02CC519B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EC09-0551-4890-BF12-F43139F1E7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83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429E4-F285-47BB-D64E-E019FA11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3BCAAA-F2A0-4A9D-F2C7-5F3D2AC03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5A8384-775F-F27B-0AA8-EF5BA2AF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C20C-0E51-4C0A-8D4C-BBF964A5036B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14DA31-9EE3-D42A-812F-32A5DCE3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0E8B36-3662-4087-7AA4-836BA702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EC09-0551-4890-BF12-F43139F1E7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19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E649C6-98B9-CE4A-5788-604FFEE55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8BA512-B194-B1DC-483B-8FFF49977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E1096E-31EE-98E0-4AD5-8A3309E0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C20C-0E51-4C0A-8D4C-BBF964A5036B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EF44F3-3796-7E45-9BF6-65DFC240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FE3C3F-74AB-D843-774B-03700E8B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EC09-0551-4890-BF12-F43139F1E7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5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BA3D7-9D6A-90AF-BCA6-7FEDAE8F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AB0FE9-E58B-DF82-E62B-CD77BFCE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5A3343-0613-2C50-1C7B-F8C0E5E2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C20C-0E51-4C0A-8D4C-BBF964A5036B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B28893-A0A4-CD93-F273-E0F20EA2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D6F8BD-CB3D-0D59-F1B5-D48795DC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EC09-0551-4890-BF12-F43139F1E7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13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20245-1D10-50FD-0752-F0A54B07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BE12C1-9BEE-2B01-C16E-96BF7B78E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DF5CC-4ED6-42B2-948B-AD748486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C20C-0E51-4C0A-8D4C-BBF964A5036B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614DB3-3499-FBE0-38E4-45BFC5E4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B0BEE1-2D48-E9B0-C8DB-5AE49AE2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EC09-0551-4890-BF12-F43139F1E7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43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3CBF3-7EAA-753A-5543-6853611D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3197DE-06D3-5542-164A-EA37F7656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157A14-601B-9F95-5A05-FA2383BC0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19833D-E32A-E18B-1680-F2042BB7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C20C-0E51-4C0A-8D4C-BBF964A5036B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14E05B-5A1F-BC8B-EF18-B7D77329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6C5626-ADAB-36D7-FAB6-45E34971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EC09-0551-4890-BF12-F43139F1E7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2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158BFF-1B78-EB1D-15BB-69FC28E8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DD5006-2C9F-DCF2-FF86-568B437D7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56CF04-5D01-24BB-57E7-69B0A4EDC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8EECAB-05D6-2676-A738-B62667DD1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F69729-5C74-BF1B-E045-D93D47131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036600-02AB-A335-DE12-B0E7A69C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C20C-0E51-4C0A-8D4C-BBF964A5036B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710621-11E4-2EE7-5B0F-899EF81C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048CC1-AE53-43FC-C8F6-E6E7C040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EC09-0551-4890-BF12-F43139F1E7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4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06094-A949-57DE-601C-2EE125C6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A014E4-B5B9-E367-0DDF-21AFA41C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C20C-0E51-4C0A-8D4C-BBF964A5036B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287C7B-20D7-3114-9DD6-374C276E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A8C525-322E-BD5E-862B-C712C9CD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EC09-0551-4890-BF12-F43139F1E7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13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71B654-C260-E512-5E07-D6E18FC0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C20C-0E51-4C0A-8D4C-BBF964A5036B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05FA9E-2117-5041-22C7-A4A3029F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A5CFEA-2B85-A562-A848-E8690E04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EC09-0551-4890-BF12-F43139F1E7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04463-2C6A-3C25-6055-C9388BBF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37B931-68E3-D078-58A7-3D659898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502A44-1FDF-1706-8B05-A220B021F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98F279-F17E-60D2-3871-C309AAF1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C20C-0E51-4C0A-8D4C-BBF964A5036B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FB1780-ADCC-63E7-D8F9-FD440FF6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5C8956-440A-E3C3-AEC9-EF8D3D78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EC09-0551-4890-BF12-F43139F1E7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08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773C0-283A-A358-3966-D17D9C7B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46BB3C-112B-57E0-42F7-80B148405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B3D796-FAA8-45F5-E2F9-06582D28E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F5B1A5-3DF0-F03D-B244-C9F17BBD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C20C-0E51-4C0A-8D4C-BBF964A5036B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9816B2-181F-D8A2-79EC-5E4452E7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906897-793C-5B0B-75F2-E5DFAA93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EC09-0551-4890-BF12-F43139F1E7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14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1A0184-E2B9-7CD0-E951-D01149CD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5EA358-F26F-86FB-47B3-16DBFED63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D88E85-1A62-B4FD-4262-F9172B57B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D9C20C-0E51-4C0A-8D4C-BBF964A5036B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E70569-2175-C3BC-F377-F731321E0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D88230-28CA-A77A-F2F7-C0C343131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0EC09-0551-4890-BF12-F43139F1E7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24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C10F8B24-FBBF-8BD1-D685-2110E6600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0" t="4573" r="41736"/>
          <a:stretch/>
        </p:blipFill>
        <p:spPr>
          <a:xfrm rot="16200000">
            <a:off x="2880146" y="1792372"/>
            <a:ext cx="2205149" cy="6859335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E9FC9F1-8AFF-B587-1B7C-14B370826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2" t="7402" r="17609" b="13324"/>
          <a:stretch/>
        </p:blipFill>
        <p:spPr>
          <a:xfrm rot="16200000">
            <a:off x="2302883" y="-990039"/>
            <a:ext cx="3359674" cy="685933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6E7A0AF-E3DA-6485-52E3-48253D308775}"/>
              </a:ext>
            </a:extLst>
          </p:cNvPr>
          <p:cNvSpPr txBox="1"/>
          <p:nvPr/>
        </p:nvSpPr>
        <p:spPr>
          <a:xfrm>
            <a:off x="7731659" y="4947799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可以改成推導出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x,y,z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怎麼算就好</a:t>
            </a:r>
          </a:p>
        </p:txBody>
      </p:sp>
    </p:spTree>
    <p:extLst>
      <p:ext uri="{BB962C8B-B14F-4D97-AF65-F5344CB8AC3E}">
        <p14:creationId xmlns:p14="http://schemas.microsoft.com/office/powerpoint/2010/main" val="375712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文字, 圖書, 筆跡, 紙張 的圖片&#10;&#10;自動產生的描述">
            <a:extLst>
              <a:ext uri="{FF2B5EF4-FFF2-40B4-BE49-F238E27FC236}">
                <a16:creationId xmlns:a16="http://schemas.microsoft.com/office/drawing/2014/main" id="{0E0C7F11-E2E9-2692-D4C9-CAA72358D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 t="10113" r="13739" b="12131"/>
          <a:stretch/>
        </p:blipFill>
        <p:spPr>
          <a:xfrm>
            <a:off x="623178" y="118892"/>
            <a:ext cx="5012930" cy="662021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B635755-F68B-B7AD-2B9A-A818E80BF901}"/>
              </a:ext>
            </a:extLst>
          </p:cNvPr>
          <p:cNvSpPr txBox="1"/>
          <p:nvPr/>
        </p:nvSpPr>
        <p:spPr>
          <a:xfrm>
            <a:off x="5840670" y="4721462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很重要，不能只背公式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要知道怎麼應用</a:t>
            </a:r>
          </a:p>
        </p:txBody>
      </p:sp>
    </p:spTree>
    <p:extLst>
      <p:ext uri="{BB962C8B-B14F-4D97-AF65-F5344CB8AC3E}">
        <p14:creationId xmlns:p14="http://schemas.microsoft.com/office/powerpoint/2010/main" val="392530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一張含有 文字, 圖書, 紙張, 出版 的圖片&#10;&#10;自動產生的描述">
            <a:extLst>
              <a:ext uri="{FF2B5EF4-FFF2-40B4-BE49-F238E27FC236}">
                <a16:creationId xmlns:a16="http://schemas.microsoft.com/office/drawing/2014/main" id="{E1BA1F28-A66B-2C67-593A-9C3F58E4B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8351" b="39461"/>
          <a:stretch/>
        </p:blipFill>
        <p:spPr>
          <a:xfrm>
            <a:off x="6096000" y="98764"/>
            <a:ext cx="6003926" cy="4229615"/>
          </a:xfrm>
          <a:prstGeom prst="rect">
            <a:avLst/>
          </a:prstGeom>
        </p:spPr>
      </p:pic>
      <p:pic>
        <p:nvPicPr>
          <p:cNvPr id="9" name="圖片 8" descr="一張含有 文字, 圖書, 筆跡, 文件 的圖片&#10;&#10;自動產生的描述">
            <a:extLst>
              <a:ext uri="{FF2B5EF4-FFF2-40B4-BE49-F238E27FC236}">
                <a16:creationId xmlns:a16="http://schemas.microsoft.com/office/drawing/2014/main" id="{896A8099-520E-24EA-1B3E-84722AF0F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0" r="5556" b="7340"/>
          <a:stretch/>
        </p:blipFill>
        <p:spPr>
          <a:xfrm>
            <a:off x="406848" y="98764"/>
            <a:ext cx="5597079" cy="666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1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24</Words>
  <Application>Microsoft Office PowerPoint</Application>
  <PresentationFormat>寬螢幕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蕭兆翔</dc:creator>
  <cp:lastModifiedBy>蕭兆翔</cp:lastModifiedBy>
  <cp:revision>1</cp:revision>
  <dcterms:created xsi:type="dcterms:W3CDTF">2024-09-27T15:30:26Z</dcterms:created>
  <dcterms:modified xsi:type="dcterms:W3CDTF">2024-09-28T02:19:57Z</dcterms:modified>
</cp:coreProperties>
</file>