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DDA35-1BBF-414D-8F7A-1DD0CC9ACE44}" v="8" dt="2025-09-16T13:43:38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蕭兆翔" userId="c09afb0b-60c9-45d8-81f2-4d7aa859f4bf" providerId="ADAL" clId="{6F9FAB1B-BF87-4C86-8CBB-A04DB701A215}"/>
    <pc:docChg chg="custSel addSld modSld">
      <pc:chgData name="蕭兆翔" userId="c09afb0b-60c9-45d8-81f2-4d7aa859f4bf" providerId="ADAL" clId="{6F9FAB1B-BF87-4C86-8CBB-A04DB701A215}" dt="2025-09-16T13:44:08.102" v="780" actId="20577"/>
      <pc:docMkLst>
        <pc:docMk/>
      </pc:docMkLst>
      <pc:sldChg chg="modSp mod">
        <pc:chgData name="蕭兆翔" userId="c09afb0b-60c9-45d8-81f2-4d7aa859f4bf" providerId="ADAL" clId="{6F9FAB1B-BF87-4C86-8CBB-A04DB701A215}" dt="2025-09-16T09:13:22.278" v="480" actId="20577"/>
        <pc:sldMkLst>
          <pc:docMk/>
          <pc:sldMk cId="3349153379" sldId="256"/>
        </pc:sldMkLst>
        <pc:spChg chg="mod">
          <ac:chgData name="蕭兆翔" userId="c09afb0b-60c9-45d8-81f2-4d7aa859f4bf" providerId="ADAL" clId="{6F9FAB1B-BF87-4C86-8CBB-A04DB701A215}" dt="2025-09-16T09:13:22.278" v="480" actId="20577"/>
          <ac:spMkLst>
            <pc:docMk/>
            <pc:sldMk cId="3349153379" sldId="256"/>
            <ac:spMk id="6" creationId="{98675AD1-9706-EA66-8479-77AB1F98DB0F}"/>
          </ac:spMkLst>
        </pc:spChg>
      </pc:sldChg>
      <pc:sldChg chg="addSp delSp modSp mod">
        <pc:chgData name="蕭兆翔" userId="c09afb0b-60c9-45d8-81f2-4d7aa859f4bf" providerId="ADAL" clId="{6F9FAB1B-BF87-4C86-8CBB-A04DB701A215}" dt="2025-09-16T09:07:32.613" v="157" actId="207"/>
        <pc:sldMkLst>
          <pc:docMk/>
          <pc:sldMk cId="1657422553" sldId="258"/>
        </pc:sldMkLst>
        <pc:spChg chg="mod">
          <ac:chgData name="蕭兆翔" userId="c09afb0b-60c9-45d8-81f2-4d7aa859f4bf" providerId="ADAL" clId="{6F9FAB1B-BF87-4C86-8CBB-A04DB701A215}" dt="2025-09-16T09:07:29.499" v="156" actId="207"/>
          <ac:spMkLst>
            <pc:docMk/>
            <pc:sldMk cId="1657422553" sldId="258"/>
            <ac:spMk id="2" creationId="{FCB3B3EC-531F-67F3-9C7A-61B226805354}"/>
          </ac:spMkLst>
        </pc:spChg>
        <pc:spChg chg="mod">
          <ac:chgData name="蕭兆翔" userId="c09afb0b-60c9-45d8-81f2-4d7aa859f4bf" providerId="ADAL" clId="{6F9FAB1B-BF87-4C86-8CBB-A04DB701A215}" dt="2025-09-16T09:07:32.613" v="157" actId="207"/>
          <ac:spMkLst>
            <pc:docMk/>
            <pc:sldMk cId="1657422553" sldId="258"/>
            <ac:spMk id="3" creationId="{BEB51B94-034B-0CE1-B3B1-2998F4D88C5E}"/>
          </ac:spMkLst>
        </pc:spChg>
        <pc:spChg chg="add mod">
          <ac:chgData name="蕭兆翔" userId="c09afb0b-60c9-45d8-81f2-4d7aa859f4bf" providerId="ADAL" clId="{6F9FAB1B-BF87-4C86-8CBB-A04DB701A215}" dt="2025-09-16T09:07:20.989" v="155" actId="1076"/>
          <ac:spMkLst>
            <pc:docMk/>
            <pc:sldMk cId="1657422553" sldId="258"/>
            <ac:spMk id="4" creationId="{CC3C4E1A-9DCE-F13E-1D48-3D1C4773D463}"/>
          </ac:spMkLst>
        </pc:spChg>
        <pc:spChg chg="mod">
          <ac:chgData name="蕭兆翔" userId="c09afb0b-60c9-45d8-81f2-4d7aa859f4bf" providerId="ADAL" clId="{6F9FAB1B-BF87-4C86-8CBB-A04DB701A215}" dt="2025-09-16T09:06:10.022" v="89" actId="20577"/>
          <ac:spMkLst>
            <pc:docMk/>
            <pc:sldMk cId="1657422553" sldId="258"/>
            <ac:spMk id="8" creationId="{3095D8F0-86AA-29A8-0ADE-74B7D9EA7916}"/>
          </ac:spMkLst>
        </pc:spChg>
        <pc:spChg chg="del">
          <ac:chgData name="蕭兆翔" userId="c09afb0b-60c9-45d8-81f2-4d7aa859f4bf" providerId="ADAL" clId="{6F9FAB1B-BF87-4C86-8CBB-A04DB701A215}" dt="2025-09-16T09:05:26.337" v="1" actId="478"/>
          <ac:spMkLst>
            <pc:docMk/>
            <pc:sldMk cId="1657422553" sldId="258"/>
            <ac:spMk id="10" creationId="{2929741C-E5B1-4AB8-FB34-FAC3EC28C8AF}"/>
          </ac:spMkLst>
        </pc:spChg>
        <pc:spChg chg="del">
          <ac:chgData name="蕭兆翔" userId="c09afb0b-60c9-45d8-81f2-4d7aa859f4bf" providerId="ADAL" clId="{6F9FAB1B-BF87-4C86-8CBB-A04DB701A215}" dt="2025-09-16T09:05:25.314" v="0" actId="478"/>
          <ac:spMkLst>
            <pc:docMk/>
            <pc:sldMk cId="1657422553" sldId="258"/>
            <ac:spMk id="11" creationId="{78EA6DFB-FBF9-D2AB-148D-7106541925A8}"/>
          </ac:spMkLst>
        </pc:spChg>
        <pc:spChg chg="mod">
          <ac:chgData name="蕭兆翔" userId="c09afb0b-60c9-45d8-81f2-4d7aa859f4bf" providerId="ADAL" clId="{6F9FAB1B-BF87-4C86-8CBB-A04DB701A215}" dt="2025-09-16T09:06:22.144" v="131" actId="20577"/>
          <ac:spMkLst>
            <pc:docMk/>
            <pc:sldMk cId="1657422553" sldId="258"/>
            <ac:spMk id="15" creationId="{A04C7131-B65B-650E-7DFD-C528FBE6EC4B}"/>
          </ac:spMkLst>
        </pc:spChg>
        <pc:spChg chg="mod">
          <ac:chgData name="蕭兆翔" userId="c09afb0b-60c9-45d8-81f2-4d7aa859f4bf" providerId="ADAL" clId="{6F9FAB1B-BF87-4C86-8CBB-A04DB701A215}" dt="2025-09-16T09:05:56.209" v="69" actId="1076"/>
          <ac:spMkLst>
            <pc:docMk/>
            <pc:sldMk cId="1657422553" sldId="258"/>
            <ac:spMk id="21" creationId="{FEFE7B76-F9C2-F6A8-D756-7F4C1F2D9D81}"/>
          </ac:spMkLst>
        </pc:spChg>
        <pc:cxnChg chg="add mod">
          <ac:chgData name="蕭兆翔" userId="c09afb0b-60c9-45d8-81f2-4d7aa859f4bf" providerId="ADAL" clId="{6F9FAB1B-BF87-4C86-8CBB-A04DB701A215}" dt="2025-09-16T09:07:20.989" v="155" actId="1076"/>
          <ac:cxnSpMkLst>
            <pc:docMk/>
            <pc:sldMk cId="1657422553" sldId="258"/>
            <ac:cxnSpMk id="14" creationId="{B3C7F12E-1778-7B07-FB51-453EEFC463F0}"/>
          </ac:cxnSpMkLst>
        </pc:cxnChg>
        <pc:cxnChg chg="del mod">
          <ac:chgData name="蕭兆翔" userId="c09afb0b-60c9-45d8-81f2-4d7aa859f4bf" providerId="ADAL" clId="{6F9FAB1B-BF87-4C86-8CBB-A04DB701A215}" dt="2025-09-16T09:05:47.685" v="66" actId="478"/>
          <ac:cxnSpMkLst>
            <pc:docMk/>
            <pc:sldMk cId="1657422553" sldId="258"/>
            <ac:cxnSpMk id="25" creationId="{E0E0AB93-018E-2E65-A096-E75EF10DFB6B}"/>
          </ac:cxnSpMkLst>
        </pc:cxnChg>
        <pc:cxnChg chg="del mod">
          <ac:chgData name="蕭兆翔" userId="c09afb0b-60c9-45d8-81f2-4d7aa859f4bf" providerId="ADAL" clId="{6F9FAB1B-BF87-4C86-8CBB-A04DB701A215}" dt="2025-09-16T09:05:29.372" v="2" actId="478"/>
          <ac:cxnSpMkLst>
            <pc:docMk/>
            <pc:sldMk cId="1657422553" sldId="258"/>
            <ac:cxnSpMk id="28" creationId="{D98F3A82-00B5-FFFE-2A7B-78BD459544D1}"/>
          </ac:cxnSpMkLst>
        </pc:cxnChg>
      </pc:sldChg>
      <pc:sldChg chg="modSp mod">
        <pc:chgData name="蕭兆翔" userId="c09afb0b-60c9-45d8-81f2-4d7aa859f4bf" providerId="ADAL" clId="{6F9FAB1B-BF87-4C86-8CBB-A04DB701A215}" dt="2025-09-16T09:11:02.037" v="457" actId="20577"/>
        <pc:sldMkLst>
          <pc:docMk/>
          <pc:sldMk cId="4017938942" sldId="260"/>
        </pc:sldMkLst>
        <pc:spChg chg="mod">
          <ac:chgData name="蕭兆翔" userId="c09afb0b-60c9-45d8-81f2-4d7aa859f4bf" providerId="ADAL" clId="{6F9FAB1B-BF87-4C86-8CBB-A04DB701A215}" dt="2025-09-16T09:11:02.037" v="457" actId="20577"/>
          <ac:spMkLst>
            <pc:docMk/>
            <pc:sldMk cId="4017938942" sldId="260"/>
            <ac:spMk id="3" creationId="{F858217E-0F93-1D2E-9969-F155C5500A7A}"/>
          </ac:spMkLst>
        </pc:spChg>
      </pc:sldChg>
      <pc:sldChg chg="modSp mod">
        <pc:chgData name="蕭兆翔" userId="c09afb0b-60c9-45d8-81f2-4d7aa859f4bf" providerId="ADAL" clId="{6F9FAB1B-BF87-4C86-8CBB-A04DB701A215}" dt="2025-09-16T09:12:45.476" v="461" actId="20577"/>
        <pc:sldMkLst>
          <pc:docMk/>
          <pc:sldMk cId="3129306112" sldId="261"/>
        </pc:sldMkLst>
        <pc:spChg chg="mod">
          <ac:chgData name="蕭兆翔" userId="c09afb0b-60c9-45d8-81f2-4d7aa859f4bf" providerId="ADAL" clId="{6F9FAB1B-BF87-4C86-8CBB-A04DB701A215}" dt="2025-09-16T09:12:45.476" v="461" actId="20577"/>
          <ac:spMkLst>
            <pc:docMk/>
            <pc:sldMk cId="3129306112" sldId="261"/>
            <ac:spMk id="3" creationId="{F858217E-0F93-1D2E-9969-F155C5500A7A}"/>
          </ac:spMkLst>
        </pc:spChg>
      </pc:sldChg>
      <pc:sldChg chg="addSp modSp new mod">
        <pc:chgData name="蕭兆翔" userId="c09afb0b-60c9-45d8-81f2-4d7aa859f4bf" providerId="ADAL" clId="{6F9FAB1B-BF87-4C86-8CBB-A04DB701A215}" dt="2025-09-16T13:44:08.102" v="780" actId="20577"/>
        <pc:sldMkLst>
          <pc:docMk/>
          <pc:sldMk cId="626473404" sldId="262"/>
        </pc:sldMkLst>
        <pc:spChg chg="add mod">
          <ac:chgData name="蕭兆翔" userId="c09afb0b-60c9-45d8-81f2-4d7aa859f4bf" providerId="ADAL" clId="{6F9FAB1B-BF87-4C86-8CBB-A04DB701A215}" dt="2025-09-16T09:13:45.446" v="499" actId="20577"/>
          <ac:spMkLst>
            <pc:docMk/>
            <pc:sldMk cId="626473404" sldId="262"/>
            <ac:spMk id="2" creationId="{AD6770E2-0FC0-EE2F-D048-E13EE76AA8D7}"/>
          </ac:spMkLst>
        </pc:spChg>
        <pc:spChg chg="add mod">
          <ac:chgData name="蕭兆翔" userId="c09afb0b-60c9-45d8-81f2-4d7aa859f4bf" providerId="ADAL" clId="{6F9FAB1B-BF87-4C86-8CBB-A04DB701A215}" dt="2025-09-16T13:41:59.752" v="535" actId="1076"/>
          <ac:spMkLst>
            <pc:docMk/>
            <pc:sldMk cId="626473404" sldId="262"/>
            <ac:spMk id="4" creationId="{0C8AC334-C70E-0EB6-788A-6ACDAEEC108D}"/>
          </ac:spMkLst>
        </pc:spChg>
        <pc:spChg chg="add mod">
          <ac:chgData name="蕭兆翔" userId="c09afb0b-60c9-45d8-81f2-4d7aa859f4bf" providerId="ADAL" clId="{6F9FAB1B-BF87-4C86-8CBB-A04DB701A215}" dt="2025-09-16T13:41:59.752" v="535" actId="1076"/>
          <ac:spMkLst>
            <pc:docMk/>
            <pc:sldMk cId="626473404" sldId="262"/>
            <ac:spMk id="5" creationId="{44798AD6-6917-5ED9-3573-F258088314CA}"/>
          </ac:spMkLst>
        </pc:spChg>
        <pc:spChg chg="add mod">
          <ac:chgData name="蕭兆翔" userId="c09afb0b-60c9-45d8-81f2-4d7aa859f4bf" providerId="ADAL" clId="{6F9FAB1B-BF87-4C86-8CBB-A04DB701A215}" dt="2025-09-16T13:41:59.752" v="535" actId="1076"/>
          <ac:spMkLst>
            <pc:docMk/>
            <pc:sldMk cId="626473404" sldId="262"/>
            <ac:spMk id="8" creationId="{B98D7B8A-5A01-1E20-47A6-73C44AC478A7}"/>
          </ac:spMkLst>
        </pc:spChg>
        <pc:spChg chg="add mod">
          <ac:chgData name="蕭兆翔" userId="c09afb0b-60c9-45d8-81f2-4d7aa859f4bf" providerId="ADAL" clId="{6F9FAB1B-BF87-4C86-8CBB-A04DB701A215}" dt="2025-09-16T13:43:15.197" v="632" actId="1076"/>
          <ac:spMkLst>
            <pc:docMk/>
            <pc:sldMk cId="626473404" sldId="262"/>
            <ac:spMk id="9" creationId="{C76C6D53-8BD4-5543-5257-462CBB2CC47D}"/>
          </ac:spMkLst>
        </pc:spChg>
        <pc:spChg chg="add mod">
          <ac:chgData name="蕭兆翔" userId="c09afb0b-60c9-45d8-81f2-4d7aa859f4bf" providerId="ADAL" clId="{6F9FAB1B-BF87-4C86-8CBB-A04DB701A215}" dt="2025-09-16T13:43:35.746" v="637" actId="14100"/>
          <ac:spMkLst>
            <pc:docMk/>
            <pc:sldMk cId="626473404" sldId="262"/>
            <ac:spMk id="12" creationId="{69EA162B-3037-D19B-8F64-5FBA76E02B8B}"/>
          </ac:spMkLst>
        </pc:spChg>
        <pc:spChg chg="add mod">
          <ac:chgData name="蕭兆翔" userId="c09afb0b-60c9-45d8-81f2-4d7aa859f4bf" providerId="ADAL" clId="{6F9FAB1B-BF87-4C86-8CBB-A04DB701A215}" dt="2025-09-16T13:44:08.102" v="780" actId="20577"/>
          <ac:spMkLst>
            <pc:docMk/>
            <pc:sldMk cId="626473404" sldId="262"/>
            <ac:spMk id="13" creationId="{1D3DB81D-D6F4-7B88-BDFC-7959BEB3D538}"/>
          </ac:spMkLst>
        </pc:spChg>
        <pc:picChg chg="add mod">
          <ac:chgData name="蕭兆翔" userId="c09afb0b-60c9-45d8-81f2-4d7aa859f4bf" providerId="ADAL" clId="{6F9FAB1B-BF87-4C86-8CBB-A04DB701A215}" dt="2025-09-16T13:41:59.752" v="535" actId="1076"/>
          <ac:picMkLst>
            <pc:docMk/>
            <pc:sldMk cId="626473404" sldId="262"/>
            <ac:picMk id="7" creationId="{B5A71AD3-1F5F-8559-5B88-E305C2D925F8}"/>
          </ac:picMkLst>
        </pc:picChg>
        <pc:picChg chg="add mod">
          <ac:chgData name="蕭兆翔" userId="c09afb0b-60c9-45d8-81f2-4d7aa859f4bf" providerId="ADAL" clId="{6F9FAB1B-BF87-4C86-8CBB-A04DB701A215}" dt="2025-09-16T13:43:26.969" v="634" actId="1076"/>
          <ac:picMkLst>
            <pc:docMk/>
            <pc:sldMk cId="626473404" sldId="262"/>
            <ac:picMk id="11" creationId="{BCB0A09A-1B2C-A073-B67B-81E1516028F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11DB7-0117-E1D7-D19F-582DC8CFB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0D07A3-ADD8-57F0-B50A-D9CCE181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864335-E387-81E4-DC59-555AE6EE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03D853-D282-8DE5-2E4B-64050E5F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381F39-DD2C-0559-A47E-255248EA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98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33E92-7677-7ABB-91FA-4FB21104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AF2DAF-C5C7-91F3-3C5F-869768CFD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58F3BD-D35D-728C-0D6A-EFDF36E4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E69574-B259-548C-6B17-CBDB27E9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1812D0-CA6D-DC77-8E1C-58D71D38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19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D97A38-6E3D-1462-7FE1-538674EAD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B4B8AA-AB71-6CDA-EAA7-BABC3876C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07EF23-2CE7-F8ED-2561-BEA8E973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FF36C1-34A0-2649-1EEC-AA36F64C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F6382-B4A5-5FA3-822A-ACD285BE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5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9954F-A440-3E07-3F8B-0F3B7630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DBDA6C-063A-2B6B-296C-5FC556E6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A33A-CA78-5335-F0B0-69C64E1B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19569F-C43A-95B0-B5DE-463F62F9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477EC-E263-A45D-DB10-F6C39EBC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0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8EBDB-526D-1500-C689-A2968D6C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95EC7C-548C-2E94-63F5-55F59EA7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1B4389-81EC-1C71-2889-E7C61AC6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E03C41-BFB3-EA81-0CD8-1726691C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99951C-5C80-3916-AF34-3655A146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28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AE881-D606-22F8-0A09-15D7E6EA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DBEE9-7BAC-0F89-34AA-6E90588E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5B19CE-D71A-246A-EE4C-CA35F3BC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EED898-84ED-921E-4984-DD2BB48B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3272B1-BA0C-D6AC-9290-69C600AF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65DF8A-C08B-D741-43BF-E1276323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18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0C1B7-74ED-0913-8B21-8952F7B2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DFD436-A227-C69F-FF89-CD236783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CF1202-8CBB-C12C-EAD3-E24C0AE0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0866E1-48C3-A512-FB47-520D435E7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3E9E6F-15B0-6C9E-C322-BED7F14D5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01C498-80C5-ECB3-7760-794935FF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22464-96D7-6A74-C8F5-010F355D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511310-93CA-59BA-0451-FFE91648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2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7C105-984F-9764-E258-63923533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EC4330-6504-B91D-789F-A456C592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151F08-DACC-E80E-13F5-8830FA8C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BF5678-075A-1308-7D23-05309F37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87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5A5607C-1033-5A33-2D1D-B9E2686C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AD1C6E-8B35-0245-BE4E-FE5409C2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B5960B-A54D-2CBE-8561-E32637E7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1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32CE9-A96B-F438-2E74-5D31CE5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FFCA8-00E4-7CFA-C307-C8A7C74D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AA49A0-FAF8-A464-E3B8-7A96709D7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11F972-9F14-E080-FC14-4E083F2C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0A3E50-B148-028E-2310-C3A1EBD9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75018-1FA2-3E93-BCDF-38D4B5CF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49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D5BBF-E5C4-9A8F-EFA3-5F73B87D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D1A6AE-3458-D3B3-6982-D919324C4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4F90A2-3D2A-78B3-0EB9-0B6CC0FCF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98A7B-1449-2E6F-796D-803ABE5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89E855-2C89-F59B-65CA-4B9DE14F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824BCE-53C7-48F8-421A-40F96A45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073489-1747-5E26-D1AE-5CCB3F0E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2FF755-333F-2602-8E15-9EA7543A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4FEEB4-C996-6FED-8574-42D2E34FA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A7C53-ADA8-4F3A-83A7-65E74E52E51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7F1733-C733-E135-51FF-1E46292C6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87FA53-FC5F-DED1-A020-65B8C519C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2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amKangAI/ImageProcess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E160CFA-31C7-3469-7985-0D70DE5C074D}"/>
              </a:ext>
            </a:extLst>
          </p:cNvPr>
          <p:cNvSpPr txBox="1"/>
          <p:nvPr/>
        </p:nvSpPr>
        <p:spPr>
          <a:xfrm>
            <a:off x="0" y="238298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ＡＩ二 影像處理 </a:t>
            </a:r>
            <a:r>
              <a:rPr lang="en-US" altLang="zh-TW" sz="5400" dirty="0"/>
              <a:t>3</a:t>
            </a:r>
            <a:r>
              <a:rPr lang="zh-TW" altLang="en-US" sz="5400" dirty="0"/>
              <a:t>學分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675AD1-9706-EA66-8479-77AB1F98DB0F}"/>
              </a:ext>
            </a:extLst>
          </p:cNvPr>
          <p:cNvSpPr txBox="1"/>
          <p:nvPr/>
        </p:nvSpPr>
        <p:spPr>
          <a:xfrm>
            <a:off x="0" y="3689989"/>
            <a:ext cx="12192000" cy="130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/>
              <a:t>教師</a:t>
            </a:r>
            <a:r>
              <a:rPr lang="en-US" altLang="zh-TW" sz="2800" dirty="0"/>
              <a:t>:</a:t>
            </a:r>
            <a:r>
              <a:rPr lang="zh-TW" altLang="en-US" sz="2800" dirty="0"/>
              <a:t>蕭兆翔</a:t>
            </a:r>
            <a:endParaRPr lang="en-US" altLang="zh-TW" sz="2800" dirty="0"/>
          </a:p>
          <a:p>
            <a:pPr algn="ctr">
              <a:lnSpc>
                <a:spcPct val="150000"/>
              </a:lnSpc>
            </a:pPr>
            <a:r>
              <a:rPr lang="zh-TW" altLang="en-US" sz="2800" dirty="0"/>
              <a:t>助教</a:t>
            </a:r>
            <a:r>
              <a:rPr lang="en-US" altLang="zh-TW" sz="2800" dirty="0"/>
              <a:t>:</a:t>
            </a:r>
            <a:r>
              <a:rPr lang="zh-TW" altLang="en-US" sz="2800" dirty="0"/>
              <a:t>陳信宏</a:t>
            </a:r>
          </a:p>
        </p:txBody>
      </p:sp>
    </p:spTree>
    <p:extLst>
      <p:ext uri="{BB962C8B-B14F-4D97-AF65-F5344CB8AC3E}">
        <p14:creationId xmlns:p14="http://schemas.microsoft.com/office/powerpoint/2010/main" val="334915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CB3B3EC-531F-67F3-9C7A-61B226805354}"/>
              </a:ext>
            </a:extLst>
          </p:cNvPr>
          <p:cNvSpPr txBox="1"/>
          <p:nvPr/>
        </p:nvSpPr>
        <p:spPr>
          <a:xfrm>
            <a:off x="1861215" y="2544722"/>
            <a:ext cx="3467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正課      </a:t>
            </a:r>
            <a:r>
              <a:rPr lang="en-US" altLang="zh-TW" sz="4800" dirty="0">
                <a:solidFill>
                  <a:srgbClr val="FF0000"/>
                </a:solidFill>
              </a:rPr>
              <a:t>80%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B51B94-034B-0CE1-B3B1-2998F4D88C5E}"/>
              </a:ext>
            </a:extLst>
          </p:cNvPr>
          <p:cNvSpPr txBox="1"/>
          <p:nvPr/>
        </p:nvSpPr>
        <p:spPr>
          <a:xfrm>
            <a:off x="1861215" y="4894924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實習課  </a:t>
            </a:r>
            <a:r>
              <a:rPr lang="en-US" altLang="zh-TW" sz="4800" dirty="0"/>
              <a:t>20%</a:t>
            </a:r>
            <a:endParaRPr lang="zh-TW" altLang="en-US" sz="4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2430C3C-B17A-BBE5-E53A-5347C45F8221}"/>
              </a:ext>
            </a:extLst>
          </p:cNvPr>
          <p:cNvSpPr/>
          <p:nvPr/>
        </p:nvSpPr>
        <p:spPr>
          <a:xfrm>
            <a:off x="6396444" y="1671470"/>
            <a:ext cx="3057236" cy="599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出席          </a:t>
            </a:r>
            <a:r>
              <a:rPr lang="en-US" altLang="zh-TW" sz="2800" dirty="0"/>
              <a:t>10%</a:t>
            </a:r>
            <a:endParaRPr lang="zh-TW" altLang="en-US" sz="28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F23C9B0-93D5-91C6-1634-EE3237CBE16B}"/>
              </a:ext>
            </a:extLst>
          </p:cNvPr>
          <p:cNvSpPr/>
          <p:nvPr/>
        </p:nvSpPr>
        <p:spPr>
          <a:xfrm>
            <a:off x="6396444" y="2360641"/>
            <a:ext cx="3057236" cy="599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小考          </a:t>
            </a:r>
            <a:r>
              <a:rPr lang="en-US" altLang="zh-TW" sz="2800" dirty="0"/>
              <a:t>30%</a:t>
            </a:r>
            <a:endParaRPr lang="zh-TW" altLang="en-US" sz="28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1A858F3-C474-E90B-05BB-EB006BF07135}"/>
              </a:ext>
            </a:extLst>
          </p:cNvPr>
          <p:cNvSpPr/>
          <p:nvPr/>
        </p:nvSpPr>
        <p:spPr>
          <a:xfrm>
            <a:off x="6396444" y="3049812"/>
            <a:ext cx="3057236" cy="599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期中考      </a:t>
            </a:r>
            <a:r>
              <a:rPr lang="en-US" altLang="zh-TW" sz="2800" dirty="0"/>
              <a:t>20%</a:t>
            </a:r>
            <a:endParaRPr lang="zh-TW" altLang="en-US" sz="28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095D8F0-86AA-29A8-0ADE-74B7D9EA7916}"/>
              </a:ext>
            </a:extLst>
          </p:cNvPr>
          <p:cNvSpPr/>
          <p:nvPr/>
        </p:nvSpPr>
        <p:spPr>
          <a:xfrm>
            <a:off x="6396444" y="3738983"/>
            <a:ext cx="3057236" cy="599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期末挑戰  </a:t>
            </a:r>
            <a:r>
              <a:rPr lang="en-US" altLang="zh-TW" sz="2800" dirty="0"/>
              <a:t>20%</a:t>
            </a:r>
            <a:endParaRPr lang="zh-TW" altLang="en-US" sz="2800" dirty="0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EB7CA92A-65AE-F3C0-1931-37C2B0D976A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328831" y="1971260"/>
            <a:ext cx="1067613" cy="988961"/>
          </a:xfrm>
          <a:prstGeom prst="bentConnector3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4F3FA420-862D-1F95-9CEE-C20DB32109C8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5328831" y="2660431"/>
            <a:ext cx="1067613" cy="299790"/>
          </a:xfrm>
          <a:prstGeom prst="bentConnector3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9E603658-0475-5014-07A9-30AE77CF6ACF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328831" y="2960221"/>
            <a:ext cx="1067613" cy="389381"/>
          </a:xfrm>
          <a:prstGeom prst="bentConnector3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96FC448E-92F0-251D-5321-35C5B94B5269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5328831" y="2960221"/>
            <a:ext cx="1067613" cy="107855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B7379B-74C8-BDCE-48B8-8D8F246A7B5C}"/>
              </a:ext>
            </a:extLst>
          </p:cNvPr>
          <p:cNvSpPr txBox="1"/>
          <p:nvPr/>
        </p:nvSpPr>
        <p:spPr>
          <a:xfrm>
            <a:off x="0" y="25861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配分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04C7131-B65B-650E-7DFD-C528FBE6EC4B}"/>
              </a:ext>
            </a:extLst>
          </p:cNvPr>
          <p:cNvSpPr txBox="1"/>
          <p:nvPr/>
        </p:nvSpPr>
        <p:spPr>
          <a:xfrm>
            <a:off x="9605816" y="239221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簡單的題目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2CCDF9-3AA9-4BC3-174C-F065B14FFB15}"/>
              </a:ext>
            </a:extLst>
          </p:cNvPr>
          <p:cNvSpPr txBox="1"/>
          <p:nvPr/>
        </p:nvSpPr>
        <p:spPr>
          <a:xfrm>
            <a:off x="9605816" y="30803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手寫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4322971-919F-C535-C073-A8147166D568}"/>
              </a:ext>
            </a:extLst>
          </p:cNvPr>
          <p:cNvSpPr txBox="1"/>
          <p:nvPr/>
        </p:nvSpPr>
        <p:spPr>
          <a:xfrm>
            <a:off x="9605816" y="3759199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PPT</a:t>
            </a:r>
            <a:r>
              <a:rPr lang="zh-TW" altLang="en-US" sz="2400" dirty="0">
                <a:solidFill>
                  <a:srgbClr val="FF0000"/>
                </a:solidFill>
              </a:rPr>
              <a:t>報告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FE7B76-F9C2-F6A8-D756-7F4C1F2D9D81}"/>
              </a:ext>
            </a:extLst>
          </p:cNvPr>
          <p:cNvSpPr txBox="1"/>
          <p:nvPr/>
        </p:nvSpPr>
        <p:spPr>
          <a:xfrm>
            <a:off x="10326252" y="50984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程式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3C4E1A-9DCE-F13E-1D48-3D1C4773D463}"/>
              </a:ext>
            </a:extLst>
          </p:cNvPr>
          <p:cNvSpPr txBox="1"/>
          <p:nvPr/>
        </p:nvSpPr>
        <p:spPr>
          <a:xfrm>
            <a:off x="6437746" y="4858328"/>
            <a:ext cx="3020290" cy="9194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依照助教課的規定</a:t>
            </a:r>
            <a:endParaRPr lang="en-US" altLang="zh-TW" sz="2400" dirty="0"/>
          </a:p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信宏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3C7F12E-1778-7B07-FB51-453EEFC463F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328831" y="5310423"/>
            <a:ext cx="1108915" cy="7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2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9E3A18-5808-1D81-3802-213C8A058F25}"/>
              </a:ext>
            </a:extLst>
          </p:cNvPr>
          <p:cNvSpPr txBox="1"/>
          <p:nvPr/>
        </p:nvSpPr>
        <p:spPr>
          <a:xfrm>
            <a:off x="0" y="25861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用書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C8F721-E4E7-D02D-4AEB-10831168DA21}"/>
              </a:ext>
            </a:extLst>
          </p:cNvPr>
          <p:cNvSpPr txBox="1"/>
          <p:nvPr/>
        </p:nvSpPr>
        <p:spPr>
          <a:xfrm>
            <a:off x="185012" y="1471987"/>
            <a:ext cx="5052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/>
              <a:t>數位影像處理</a:t>
            </a:r>
            <a:endParaRPr lang="en-US" altLang="zh-TW" b="1" dirty="0"/>
          </a:p>
          <a:p>
            <a:pPr algn="ctr"/>
            <a:r>
              <a:rPr lang="en-US" altLang="zh-TW" dirty="0"/>
              <a:t>(Gonzalez &amp; Woods : Digital Image Processing, 4/e)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2B3973-8620-0A6C-D777-6BB825F62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41" y="2286000"/>
            <a:ext cx="3025736" cy="415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CDD8C92-5F4B-45E4-6C99-B1AE4C691A91}"/>
              </a:ext>
            </a:extLst>
          </p:cNvPr>
          <p:cNvSpPr txBox="1"/>
          <p:nvPr/>
        </p:nvSpPr>
        <p:spPr>
          <a:xfrm>
            <a:off x="8506690" y="1750351"/>
            <a:ext cx="33805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原文書</a:t>
            </a:r>
            <a:endParaRPr lang="en-US" altLang="zh-TW" dirty="0"/>
          </a:p>
          <a:p>
            <a:pPr algn="ctr"/>
            <a:r>
              <a:rPr lang="en-US" altLang="zh-TW" sz="1200" dirty="0"/>
              <a:t>Gonzalez &amp; Woods : Digital Image Processing, 4/e)</a:t>
            </a:r>
            <a:endParaRPr lang="zh-TW" alt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DFCDDB-FCD3-ACA0-A685-8C593F4A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27204" y="2364281"/>
            <a:ext cx="3195342" cy="39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 descr="一張含有 文字, 標籤, 字型 的圖片&#10;&#10;自動產生的描述">
            <a:extLst>
              <a:ext uri="{FF2B5EF4-FFF2-40B4-BE49-F238E27FC236}">
                <a16:creationId xmlns:a16="http://schemas.microsoft.com/office/drawing/2014/main" id="{764AB821-D9C1-CE9B-6C74-F9E1A454D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0" t="5959" r="20512" b="7845"/>
          <a:stretch/>
        </p:blipFill>
        <p:spPr>
          <a:xfrm rot="16200000">
            <a:off x="5412677" y="2271984"/>
            <a:ext cx="2087419" cy="386112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9BC3CB2-275A-FBAD-CE14-2EE5316EA2A8}"/>
              </a:ext>
            </a:extLst>
          </p:cNvPr>
          <p:cNvSpPr txBox="1"/>
          <p:nvPr/>
        </p:nvSpPr>
        <p:spPr>
          <a:xfrm>
            <a:off x="6096000" y="27709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書商</a:t>
            </a:r>
          </a:p>
        </p:txBody>
      </p:sp>
    </p:spTree>
    <p:extLst>
      <p:ext uri="{BB962C8B-B14F-4D97-AF65-F5344CB8AC3E}">
        <p14:creationId xmlns:p14="http://schemas.microsoft.com/office/powerpoint/2010/main" val="104807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29761AF-E80E-DE2A-CC81-4C62C216B0CB}"/>
              </a:ext>
            </a:extLst>
          </p:cNvPr>
          <p:cNvSpPr txBox="1"/>
          <p:nvPr/>
        </p:nvSpPr>
        <p:spPr>
          <a:xfrm>
            <a:off x="0" y="25861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請假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58217E-0F93-1D2E-9969-F155C5500A7A}"/>
              </a:ext>
            </a:extLst>
          </p:cNvPr>
          <p:cNvSpPr txBox="1"/>
          <p:nvPr/>
        </p:nvSpPr>
        <p:spPr>
          <a:xfrm>
            <a:off x="544944" y="1274619"/>
            <a:ext cx="6571030" cy="1953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請假</a:t>
            </a:r>
            <a:r>
              <a:rPr lang="zh-TW" altLang="en-US" sz="2800" dirty="0">
                <a:solidFill>
                  <a:srgbClr val="FF0000"/>
                </a:solidFill>
              </a:rPr>
              <a:t>給假單</a:t>
            </a:r>
            <a:r>
              <a:rPr lang="zh-TW" altLang="en-US" sz="2800" dirty="0"/>
              <a:t>視同</a:t>
            </a:r>
            <a:r>
              <a:rPr lang="zh-TW" altLang="en-US" sz="2800" dirty="0">
                <a:solidFill>
                  <a:srgbClr val="0000FF"/>
                </a:solidFill>
              </a:rPr>
              <a:t>補點名</a:t>
            </a:r>
            <a:endParaRPr lang="en-US" altLang="zh-TW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小考請假</a:t>
            </a:r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分計算，補考成績最高</a:t>
            </a:r>
            <a:r>
              <a:rPr lang="en-US" altLang="zh-TW" sz="2800" dirty="0">
                <a:solidFill>
                  <a:srgbClr val="FF0000"/>
                </a:solidFill>
              </a:rPr>
              <a:t>80</a:t>
            </a:r>
            <a:r>
              <a:rPr lang="zh-TW" altLang="en-US" sz="2800" dirty="0">
                <a:solidFill>
                  <a:srgbClr val="FF0000"/>
                </a:solidFill>
              </a:rPr>
              <a:t>分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作弊</a:t>
            </a:r>
            <a:r>
              <a:rPr lang="en-US" altLang="zh-TW" sz="2800" dirty="0"/>
              <a:t>0</a:t>
            </a:r>
            <a:r>
              <a:rPr lang="zh-TW" altLang="en-US" sz="2800" dirty="0"/>
              <a:t>分計算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01793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29761AF-E80E-DE2A-CC81-4C62C216B0CB}"/>
              </a:ext>
            </a:extLst>
          </p:cNvPr>
          <p:cNvSpPr txBox="1"/>
          <p:nvPr/>
        </p:nvSpPr>
        <p:spPr>
          <a:xfrm>
            <a:off x="0" y="25861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期末報告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58217E-0F93-1D2E-9969-F155C5500A7A}"/>
              </a:ext>
            </a:extLst>
          </p:cNvPr>
          <p:cNvSpPr txBox="1"/>
          <p:nvPr/>
        </p:nvSpPr>
        <p:spPr>
          <a:xfrm>
            <a:off x="478956" y="1557423"/>
            <a:ext cx="11313976" cy="4262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rgbClr val="FF0000"/>
                </a:solidFill>
              </a:rPr>
              <a:t>1~5</a:t>
            </a:r>
            <a:r>
              <a:rPr lang="zh-TW" altLang="en-US" sz="2800" dirty="0">
                <a:solidFill>
                  <a:srgbClr val="FF0000"/>
                </a:solidFill>
              </a:rPr>
              <a:t>人一組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題目目標為教授</a:t>
            </a:r>
            <a:r>
              <a:rPr lang="zh-TW" altLang="en-US" sz="2800" dirty="0">
                <a:solidFill>
                  <a:srgbClr val="0000FF"/>
                </a:solidFill>
              </a:rPr>
              <a:t>出題</a:t>
            </a: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，學生合作程式</a:t>
            </a:r>
            <a:r>
              <a:rPr lang="zh-TW" altLang="en-US" sz="2800" dirty="0">
                <a:solidFill>
                  <a:srgbClr val="0000FF"/>
                </a:solidFill>
              </a:rPr>
              <a:t>解題</a:t>
            </a:r>
            <a:endParaRPr lang="en-US" altLang="zh-TW" sz="2800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使用形態學運算、高斯模糊、邊緣檢測等</a:t>
            </a:r>
            <a:r>
              <a:rPr lang="en-US" altLang="zh-TW" sz="2800" dirty="0"/>
              <a:t>…</a:t>
            </a:r>
            <a:r>
              <a:rPr lang="zh-TW" altLang="en-US" sz="2800" dirty="0"/>
              <a:t>處理影像</a:t>
            </a:r>
            <a:endParaRPr lang="en-US" altLang="zh-TW" sz="28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處理影像中的</a:t>
            </a:r>
            <a:r>
              <a:rPr lang="zh-TW" altLang="en-US" sz="2400" dirty="0">
                <a:solidFill>
                  <a:srgbClr val="FF0000"/>
                </a:solidFill>
              </a:rPr>
              <a:t>物件或特徵</a:t>
            </a:r>
            <a:r>
              <a:rPr lang="zh-TW" altLang="en-US" sz="2400" dirty="0"/>
              <a:t>，如變形或修復。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採用</a:t>
            </a:r>
            <a:r>
              <a:rPr lang="zh-TW" altLang="en-US" sz="2400" dirty="0">
                <a:solidFill>
                  <a:srgbClr val="FF0000"/>
                </a:solidFill>
              </a:rPr>
              <a:t>多種</a:t>
            </a:r>
            <a:r>
              <a:rPr lang="zh-TW" altLang="en-US" sz="2400" dirty="0"/>
              <a:t>數位影像處理技術，如濾波、腐蝕、膨脹等，來達成目標。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團隊中進行</a:t>
            </a:r>
            <a:r>
              <a:rPr lang="zh-TW" altLang="en-US" sz="2400" dirty="0">
                <a:solidFill>
                  <a:srgbClr val="FF0000"/>
                </a:solidFill>
              </a:rPr>
              <a:t>分工協作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0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D6770E2-0FC0-EE2F-D048-E13EE76AA8D7}"/>
              </a:ext>
            </a:extLst>
          </p:cNvPr>
          <p:cNvSpPr txBox="1"/>
          <p:nvPr/>
        </p:nvSpPr>
        <p:spPr>
          <a:xfrm>
            <a:off x="0" y="25861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教材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8AC334-C70E-0EB6-788A-6ACDAEEC108D}"/>
              </a:ext>
            </a:extLst>
          </p:cNvPr>
          <p:cNvSpPr txBox="1"/>
          <p:nvPr/>
        </p:nvSpPr>
        <p:spPr>
          <a:xfrm>
            <a:off x="1579418" y="15379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https://github.com/TamKangAI/ImageProcessing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798AD6-6917-5ED9-3573-F258088314CA}"/>
              </a:ext>
            </a:extLst>
          </p:cNvPr>
          <p:cNvSpPr txBox="1"/>
          <p:nvPr/>
        </p:nvSpPr>
        <p:spPr>
          <a:xfrm>
            <a:off x="701964" y="153323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Github</a:t>
            </a:r>
            <a:r>
              <a:rPr lang="en-US" altLang="zh-TW" dirty="0">
                <a:solidFill>
                  <a:srgbClr val="0000FF"/>
                </a:solidFill>
              </a:rPr>
              <a:t>: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A71AD3-1F5F-8559-5B88-E305C2D9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0" y="2149863"/>
            <a:ext cx="8297170" cy="260196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98D7B8A-5A01-1E20-47A6-73C44AC478A7}"/>
              </a:ext>
            </a:extLst>
          </p:cNvPr>
          <p:cNvSpPr/>
          <p:nvPr/>
        </p:nvSpPr>
        <p:spPr>
          <a:xfrm>
            <a:off x="1431636" y="4202546"/>
            <a:ext cx="1717964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6C6D53-8BD4-5543-5257-462CBB2CC47D}"/>
              </a:ext>
            </a:extLst>
          </p:cNvPr>
          <p:cNvSpPr txBox="1"/>
          <p:nvPr/>
        </p:nvSpPr>
        <p:spPr>
          <a:xfrm>
            <a:off x="1043709" y="4849091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不定期更新，主要還是</a:t>
            </a:r>
            <a:r>
              <a:rPr lang="en-US" altLang="zh-TW" dirty="0" err="1"/>
              <a:t>iclass</a:t>
            </a:r>
            <a:r>
              <a:rPr lang="zh-TW" altLang="en-US" dirty="0"/>
              <a:t>教材區為主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CB0A09A-1B2C-A073-B67B-81E151602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68" y="5675547"/>
            <a:ext cx="3953427" cy="77163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9EA162B-3037-D19B-8F64-5FBA76E02B8B}"/>
              </a:ext>
            </a:extLst>
          </p:cNvPr>
          <p:cNvSpPr/>
          <p:nvPr/>
        </p:nvSpPr>
        <p:spPr>
          <a:xfrm>
            <a:off x="1519381" y="5851236"/>
            <a:ext cx="1205346" cy="401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D3DB81D-D6F4-7B88-BDFC-7959BEB3D538}"/>
              </a:ext>
            </a:extLst>
          </p:cNvPr>
          <p:cNvSpPr txBox="1"/>
          <p:nvPr/>
        </p:nvSpPr>
        <p:spPr>
          <a:xfrm>
            <a:off x="4853709" y="5888181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其他課的教材有時候也會放上來，只是現在</a:t>
            </a:r>
            <a:r>
              <a:rPr lang="zh-TW" altLang="en-US"/>
              <a:t>才剛創建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47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訂 5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238</Words>
  <Application>Microsoft Office PowerPoint</Application>
  <PresentationFormat>寬螢幕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蕭兆翔</dc:creator>
  <cp:lastModifiedBy>蕭兆翔</cp:lastModifiedBy>
  <cp:revision>43</cp:revision>
  <dcterms:created xsi:type="dcterms:W3CDTF">2024-09-04T06:48:11Z</dcterms:created>
  <dcterms:modified xsi:type="dcterms:W3CDTF">2025-09-16T13:44:08Z</dcterms:modified>
</cp:coreProperties>
</file>