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33" r:id="rId5"/>
    <p:sldId id="334" r:id="rId6"/>
    <p:sldId id="335" r:id="rId7"/>
    <p:sldId id="336" r:id="rId8"/>
    <p:sldId id="337" r:id="rId9"/>
    <p:sldId id="338" r:id="rId10"/>
    <p:sldId id="339" r:id="rId11"/>
    <p:sldId id="340" r:id="rId12"/>
    <p:sldId id="341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FA9F33-4FA1-4457-8A7D-D4AD2D9FA2CD}" v="735" dt="2024-12-01T15:38:19.7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莊媞涵" userId="f6ab9572-0547-4971-a1b1-b6d1226ef6dd" providerId="ADAL" clId="{97FA9F33-4FA1-4457-8A7D-D4AD2D9FA2CD}"/>
    <pc:docChg chg="undo custSel addSld modSld">
      <pc:chgData name="莊媞涵" userId="f6ab9572-0547-4971-a1b1-b6d1226ef6dd" providerId="ADAL" clId="{97FA9F33-4FA1-4457-8A7D-D4AD2D9FA2CD}" dt="2024-12-01T15:38:19.792" v="744" actId="207"/>
      <pc:docMkLst>
        <pc:docMk/>
      </pc:docMkLst>
      <pc:sldChg chg="addSp delSp modSp mod">
        <pc:chgData name="莊媞涵" userId="f6ab9572-0547-4971-a1b1-b6d1226ef6dd" providerId="ADAL" clId="{97FA9F33-4FA1-4457-8A7D-D4AD2D9FA2CD}" dt="2024-12-01T15:33:16.462" v="655" actId="478"/>
        <pc:sldMkLst>
          <pc:docMk/>
          <pc:sldMk cId="3726206280" sldId="333"/>
        </pc:sldMkLst>
        <pc:spChg chg="mod">
          <ac:chgData name="莊媞涵" userId="f6ab9572-0547-4971-a1b1-b6d1226ef6dd" providerId="ADAL" clId="{97FA9F33-4FA1-4457-8A7D-D4AD2D9FA2CD}" dt="2024-12-01T15:33:14.287" v="654" actId="27636"/>
          <ac:spMkLst>
            <pc:docMk/>
            <pc:sldMk cId="3726206280" sldId="333"/>
            <ac:spMk id="3" creationId="{029827D7-C539-8C0F-D486-5165C7AA2DD5}"/>
          </ac:spMkLst>
        </pc:spChg>
        <pc:spChg chg="add del mod">
          <ac:chgData name="莊媞涵" userId="f6ab9572-0547-4971-a1b1-b6d1226ef6dd" providerId="ADAL" clId="{97FA9F33-4FA1-4457-8A7D-D4AD2D9FA2CD}" dt="2024-12-01T15:33:16.462" v="655" actId="478"/>
          <ac:spMkLst>
            <pc:docMk/>
            <pc:sldMk cId="3726206280" sldId="333"/>
            <ac:spMk id="4" creationId="{73C6B00A-B80A-96D5-7DD0-094F4DC76F1F}"/>
          </ac:spMkLst>
        </pc:spChg>
      </pc:sldChg>
      <pc:sldChg chg="addSp modSp mod">
        <pc:chgData name="莊媞涵" userId="f6ab9572-0547-4971-a1b1-b6d1226ef6dd" providerId="ADAL" clId="{97FA9F33-4FA1-4457-8A7D-D4AD2D9FA2CD}" dt="2024-12-01T15:06:45.707" v="387" actId="20577"/>
        <pc:sldMkLst>
          <pc:docMk/>
          <pc:sldMk cId="3660086741" sldId="335"/>
        </pc:sldMkLst>
        <pc:spChg chg="mod">
          <ac:chgData name="莊媞涵" userId="f6ab9572-0547-4971-a1b1-b6d1226ef6dd" providerId="ADAL" clId="{97FA9F33-4FA1-4457-8A7D-D4AD2D9FA2CD}" dt="2024-12-01T14:22:36.571" v="83" actId="1076"/>
          <ac:spMkLst>
            <pc:docMk/>
            <pc:sldMk cId="3660086741" sldId="335"/>
            <ac:spMk id="3" creationId="{19482619-F8BD-5A2E-8F9E-67E6DF7064CC}"/>
          </ac:spMkLst>
        </pc:spChg>
        <pc:spChg chg="mod">
          <ac:chgData name="莊媞涵" userId="f6ab9572-0547-4971-a1b1-b6d1226ef6dd" providerId="ADAL" clId="{97FA9F33-4FA1-4457-8A7D-D4AD2D9FA2CD}" dt="2024-12-01T14:22:40.387" v="84" actId="1076"/>
          <ac:spMkLst>
            <pc:docMk/>
            <pc:sldMk cId="3660086741" sldId="335"/>
            <ac:spMk id="12" creationId="{7AAC27F6-9DEA-7DDD-C76D-5D1F030A4CE0}"/>
          </ac:spMkLst>
        </pc:spChg>
        <pc:spChg chg="add mod">
          <ac:chgData name="莊媞涵" userId="f6ab9572-0547-4971-a1b1-b6d1226ef6dd" providerId="ADAL" clId="{97FA9F33-4FA1-4457-8A7D-D4AD2D9FA2CD}" dt="2024-12-01T14:22:40.387" v="84" actId="1076"/>
          <ac:spMkLst>
            <pc:docMk/>
            <pc:sldMk cId="3660086741" sldId="335"/>
            <ac:spMk id="14" creationId="{11D32CAC-AA9C-17DA-D64D-8C40CE2B3A92}"/>
          </ac:spMkLst>
        </pc:spChg>
        <pc:spChg chg="add mod">
          <ac:chgData name="莊媞涵" userId="f6ab9572-0547-4971-a1b1-b6d1226ef6dd" providerId="ADAL" clId="{97FA9F33-4FA1-4457-8A7D-D4AD2D9FA2CD}" dt="2024-12-01T14:22:40.387" v="84" actId="1076"/>
          <ac:spMkLst>
            <pc:docMk/>
            <pc:sldMk cId="3660086741" sldId="335"/>
            <ac:spMk id="17" creationId="{43EFB880-2720-22B7-2DF6-7A050BD4286D}"/>
          </ac:spMkLst>
        </pc:spChg>
        <pc:spChg chg="add mod">
          <ac:chgData name="莊媞涵" userId="f6ab9572-0547-4971-a1b1-b6d1226ef6dd" providerId="ADAL" clId="{97FA9F33-4FA1-4457-8A7D-D4AD2D9FA2CD}" dt="2024-12-01T14:22:40.387" v="84" actId="1076"/>
          <ac:spMkLst>
            <pc:docMk/>
            <pc:sldMk cId="3660086741" sldId="335"/>
            <ac:spMk id="18" creationId="{D41E7E4A-E354-D8CD-190E-9F307994DE50}"/>
          </ac:spMkLst>
        </pc:spChg>
        <pc:spChg chg="add mod">
          <ac:chgData name="莊媞涵" userId="f6ab9572-0547-4971-a1b1-b6d1226ef6dd" providerId="ADAL" clId="{97FA9F33-4FA1-4457-8A7D-D4AD2D9FA2CD}" dt="2024-12-01T14:20:58.491" v="55" actId="1076"/>
          <ac:spMkLst>
            <pc:docMk/>
            <pc:sldMk cId="3660086741" sldId="335"/>
            <ac:spMk id="23" creationId="{FAD31FC1-C005-C863-DC42-E1FA901CAEFF}"/>
          </ac:spMkLst>
        </pc:spChg>
        <pc:spChg chg="add mod">
          <ac:chgData name="莊媞涵" userId="f6ab9572-0547-4971-a1b1-b6d1226ef6dd" providerId="ADAL" clId="{97FA9F33-4FA1-4457-8A7D-D4AD2D9FA2CD}" dt="2024-12-01T14:21:30.588" v="63" actId="14100"/>
          <ac:spMkLst>
            <pc:docMk/>
            <pc:sldMk cId="3660086741" sldId="335"/>
            <ac:spMk id="24" creationId="{A5F9EEEF-4DEB-D684-1D41-AABCE63FD1FC}"/>
          </ac:spMkLst>
        </pc:spChg>
        <pc:spChg chg="add mod">
          <ac:chgData name="莊媞涵" userId="f6ab9572-0547-4971-a1b1-b6d1226ef6dd" providerId="ADAL" clId="{97FA9F33-4FA1-4457-8A7D-D4AD2D9FA2CD}" dt="2024-12-01T14:21:39.292" v="65" actId="208"/>
          <ac:spMkLst>
            <pc:docMk/>
            <pc:sldMk cId="3660086741" sldId="335"/>
            <ac:spMk id="25" creationId="{A4A0A946-63EB-DBB3-0817-14CA40BC890C}"/>
          </ac:spMkLst>
        </pc:spChg>
        <pc:spChg chg="add mod">
          <ac:chgData name="莊媞涵" userId="f6ab9572-0547-4971-a1b1-b6d1226ef6dd" providerId="ADAL" clId="{97FA9F33-4FA1-4457-8A7D-D4AD2D9FA2CD}" dt="2024-12-01T14:21:58.908" v="76" actId="207"/>
          <ac:spMkLst>
            <pc:docMk/>
            <pc:sldMk cId="3660086741" sldId="335"/>
            <ac:spMk id="26" creationId="{265F3B06-54CF-69DC-8D6E-7A3BEEAE4858}"/>
          </ac:spMkLst>
        </pc:spChg>
        <pc:spChg chg="add mod">
          <ac:chgData name="莊媞涵" userId="f6ab9572-0547-4971-a1b1-b6d1226ef6dd" providerId="ADAL" clId="{97FA9F33-4FA1-4457-8A7D-D4AD2D9FA2CD}" dt="2024-12-01T15:06:45.707" v="387" actId="20577"/>
          <ac:spMkLst>
            <pc:docMk/>
            <pc:sldMk cId="3660086741" sldId="335"/>
            <ac:spMk id="29" creationId="{06950FC9-3D53-8526-BD83-54AC825A4B4D}"/>
          </ac:spMkLst>
        </pc:spChg>
        <pc:picChg chg="mod">
          <ac:chgData name="莊媞涵" userId="f6ab9572-0547-4971-a1b1-b6d1226ef6dd" providerId="ADAL" clId="{97FA9F33-4FA1-4457-8A7D-D4AD2D9FA2CD}" dt="2024-12-01T14:22:40.387" v="84" actId="1076"/>
          <ac:picMkLst>
            <pc:docMk/>
            <pc:sldMk cId="3660086741" sldId="335"/>
            <ac:picMk id="10" creationId="{2D360E21-1491-D91A-1B8E-310AD13FA55D}"/>
          </ac:picMkLst>
        </pc:picChg>
        <pc:picChg chg="add mod">
          <ac:chgData name="莊媞涵" userId="f6ab9572-0547-4971-a1b1-b6d1226ef6dd" providerId="ADAL" clId="{97FA9F33-4FA1-4457-8A7D-D4AD2D9FA2CD}" dt="2024-12-01T14:22:34.007" v="82" actId="1076"/>
          <ac:picMkLst>
            <pc:docMk/>
            <pc:sldMk cId="3660086741" sldId="335"/>
            <ac:picMk id="28" creationId="{4455D3DC-2191-D744-6028-16DD4CBA563A}"/>
          </ac:picMkLst>
        </pc:picChg>
      </pc:sldChg>
      <pc:sldChg chg="addSp delSp modSp new mod">
        <pc:chgData name="莊媞涵" userId="f6ab9572-0547-4971-a1b1-b6d1226ef6dd" providerId="ADAL" clId="{97FA9F33-4FA1-4457-8A7D-D4AD2D9FA2CD}" dt="2024-12-01T14:38:42.002" v="232" actId="208"/>
        <pc:sldMkLst>
          <pc:docMk/>
          <pc:sldMk cId="2397477630" sldId="336"/>
        </pc:sldMkLst>
        <pc:spChg chg="del">
          <ac:chgData name="莊媞涵" userId="f6ab9572-0547-4971-a1b1-b6d1226ef6dd" providerId="ADAL" clId="{97FA9F33-4FA1-4457-8A7D-D4AD2D9FA2CD}" dt="2024-12-01T14:24:05.442" v="87" actId="478"/>
          <ac:spMkLst>
            <pc:docMk/>
            <pc:sldMk cId="2397477630" sldId="336"/>
            <ac:spMk id="2" creationId="{AA5EF78D-17BD-91FC-C7B6-2DB1FC9257DC}"/>
          </ac:spMkLst>
        </pc:spChg>
        <pc:spChg chg="del">
          <ac:chgData name="莊媞涵" userId="f6ab9572-0547-4971-a1b1-b6d1226ef6dd" providerId="ADAL" clId="{97FA9F33-4FA1-4457-8A7D-D4AD2D9FA2CD}" dt="2024-12-01T14:24:04.660" v="86" actId="478"/>
          <ac:spMkLst>
            <pc:docMk/>
            <pc:sldMk cId="2397477630" sldId="336"/>
            <ac:spMk id="3" creationId="{6E43E08A-3BF9-A221-742B-16364CE0D06D}"/>
          </ac:spMkLst>
        </pc:spChg>
        <pc:spChg chg="add mod">
          <ac:chgData name="莊媞涵" userId="f6ab9572-0547-4971-a1b1-b6d1226ef6dd" providerId="ADAL" clId="{97FA9F33-4FA1-4457-8A7D-D4AD2D9FA2CD}" dt="2024-12-01T14:24:09.962" v="89"/>
          <ac:spMkLst>
            <pc:docMk/>
            <pc:sldMk cId="2397477630" sldId="336"/>
            <ac:spMk id="6" creationId="{BADD0A0D-19D6-1666-6149-1A9E32BBDDF2}"/>
          </ac:spMkLst>
        </pc:spChg>
        <pc:spChg chg="add del mod">
          <ac:chgData name="莊媞涵" userId="f6ab9572-0547-4971-a1b1-b6d1226ef6dd" providerId="ADAL" clId="{97FA9F33-4FA1-4457-8A7D-D4AD2D9FA2CD}" dt="2024-12-01T14:27:20.596" v="120" actId="478"/>
          <ac:spMkLst>
            <pc:docMk/>
            <pc:sldMk cId="2397477630" sldId="336"/>
            <ac:spMk id="8" creationId="{7153A3D4-F9F4-D8AF-4904-EAA2D95A2572}"/>
          </ac:spMkLst>
        </pc:spChg>
        <pc:spChg chg="add del mod">
          <ac:chgData name="莊媞涵" userId="f6ab9572-0547-4971-a1b1-b6d1226ef6dd" providerId="ADAL" clId="{97FA9F33-4FA1-4457-8A7D-D4AD2D9FA2CD}" dt="2024-12-01T14:26:32.030" v="100" actId="478"/>
          <ac:spMkLst>
            <pc:docMk/>
            <pc:sldMk cId="2397477630" sldId="336"/>
            <ac:spMk id="9" creationId="{94135EE8-75EC-06C0-B116-0A783CA93ECC}"/>
          </ac:spMkLst>
        </pc:spChg>
        <pc:spChg chg="add del mod">
          <ac:chgData name="莊媞涵" userId="f6ab9572-0547-4971-a1b1-b6d1226ef6dd" providerId="ADAL" clId="{97FA9F33-4FA1-4457-8A7D-D4AD2D9FA2CD}" dt="2024-12-01T14:26:32.030" v="100" actId="478"/>
          <ac:spMkLst>
            <pc:docMk/>
            <pc:sldMk cId="2397477630" sldId="336"/>
            <ac:spMk id="10" creationId="{EF2799C6-66C3-C8E6-7FDB-520B6D8B439C}"/>
          </ac:spMkLst>
        </pc:spChg>
        <pc:spChg chg="add del mod">
          <ac:chgData name="莊媞涵" userId="f6ab9572-0547-4971-a1b1-b6d1226ef6dd" providerId="ADAL" clId="{97FA9F33-4FA1-4457-8A7D-D4AD2D9FA2CD}" dt="2024-12-01T14:30:14.784" v="125" actId="478"/>
          <ac:spMkLst>
            <pc:docMk/>
            <pc:sldMk cId="2397477630" sldId="336"/>
            <ac:spMk id="11" creationId="{33572660-23BD-039E-3D95-894660C0316A}"/>
          </ac:spMkLst>
        </pc:spChg>
        <pc:spChg chg="add del mod">
          <ac:chgData name="莊媞涵" userId="f6ab9572-0547-4971-a1b1-b6d1226ef6dd" providerId="ADAL" clId="{97FA9F33-4FA1-4457-8A7D-D4AD2D9FA2CD}" dt="2024-12-01T14:30:14.784" v="125" actId="478"/>
          <ac:spMkLst>
            <pc:docMk/>
            <pc:sldMk cId="2397477630" sldId="336"/>
            <ac:spMk id="12" creationId="{61BBF766-9012-848C-25B5-32C161B284E4}"/>
          </ac:spMkLst>
        </pc:spChg>
        <pc:spChg chg="add mod">
          <ac:chgData name="莊媞涵" userId="f6ab9572-0547-4971-a1b1-b6d1226ef6dd" providerId="ADAL" clId="{97FA9F33-4FA1-4457-8A7D-D4AD2D9FA2CD}" dt="2024-12-01T14:38:42.002" v="232" actId="208"/>
          <ac:spMkLst>
            <pc:docMk/>
            <pc:sldMk cId="2397477630" sldId="336"/>
            <ac:spMk id="13" creationId="{2C343378-16A6-A6A4-F190-73464ECEE8B5}"/>
          </ac:spMkLst>
        </pc:spChg>
        <pc:spChg chg="add mod">
          <ac:chgData name="莊媞涵" userId="f6ab9572-0547-4971-a1b1-b6d1226ef6dd" providerId="ADAL" clId="{97FA9F33-4FA1-4457-8A7D-D4AD2D9FA2CD}" dt="2024-12-01T14:38:38.210" v="231" actId="207"/>
          <ac:spMkLst>
            <pc:docMk/>
            <pc:sldMk cId="2397477630" sldId="336"/>
            <ac:spMk id="14" creationId="{0B356F6F-9582-E73D-8614-97129547D7D8}"/>
          </ac:spMkLst>
        </pc:spChg>
        <pc:spChg chg="add del mod">
          <ac:chgData name="莊媞涵" userId="f6ab9572-0547-4971-a1b1-b6d1226ef6dd" providerId="ADAL" clId="{97FA9F33-4FA1-4457-8A7D-D4AD2D9FA2CD}" dt="2024-12-01T14:30:16.289" v="126" actId="478"/>
          <ac:spMkLst>
            <pc:docMk/>
            <pc:sldMk cId="2397477630" sldId="336"/>
            <ac:spMk id="16" creationId="{0050AB25-548F-52C3-2139-823C0DF6E7E7}"/>
          </ac:spMkLst>
        </pc:spChg>
        <pc:spChg chg="add mod">
          <ac:chgData name="莊媞涵" userId="f6ab9572-0547-4971-a1b1-b6d1226ef6dd" providerId="ADAL" clId="{97FA9F33-4FA1-4457-8A7D-D4AD2D9FA2CD}" dt="2024-12-01T14:33:55.682" v="156" actId="1076"/>
          <ac:spMkLst>
            <pc:docMk/>
            <pc:sldMk cId="2397477630" sldId="336"/>
            <ac:spMk id="24" creationId="{8B6EBBCC-0A71-BA43-8ABE-7E49390B22CD}"/>
          </ac:spMkLst>
        </pc:spChg>
        <pc:spChg chg="add mod">
          <ac:chgData name="莊媞涵" userId="f6ab9572-0547-4971-a1b1-b6d1226ef6dd" providerId="ADAL" clId="{97FA9F33-4FA1-4457-8A7D-D4AD2D9FA2CD}" dt="2024-12-01T14:33:55.682" v="156" actId="1076"/>
          <ac:spMkLst>
            <pc:docMk/>
            <pc:sldMk cId="2397477630" sldId="336"/>
            <ac:spMk id="25" creationId="{F73E28A5-9386-CAB8-6718-01CD1318788A}"/>
          </ac:spMkLst>
        </pc:spChg>
        <pc:spChg chg="add mod">
          <ac:chgData name="莊媞涵" userId="f6ab9572-0547-4971-a1b1-b6d1226ef6dd" providerId="ADAL" clId="{97FA9F33-4FA1-4457-8A7D-D4AD2D9FA2CD}" dt="2024-12-01T14:33:55.682" v="156" actId="1076"/>
          <ac:spMkLst>
            <pc:docMk/>
            <pc:sldMk cId="2397477630" sldId="336"/>
            <ac:spMk id="26" creationId="{6FC73341-BF38-74FF-73C7-F178E22DD3E8}"/>
          </ac:spMkLst>
        </pc:spChg>
        <pc:picChg chg="add mod">
          <ac:chgData name="莊媞涵" userId="f6ab9572-0547-4971-a1b1-b6d1226ef6dd" providerId="ADAL" clId="{97FA9F33-4FA1-4457-8A7D-D4AD2D9FA2CD}" dt="2024-12-01T14:24:22.398" v="94" actId="14100"/>
          <ac:picMkLst>
            <pc:docMk/>
            <pc:sldMk cId="2397477630" sldId="336"/>
            <ac:picMk id="5" creationId="{0D179E95-C6BF-D7E4-6D18-4B0F03880DB1}"/>
          </ac:picMkLst>
        </pc:picChg>
        <pc:picChg chg="add mod">
          <ac:chgData name="莊媞涵" userId="f6ab9572-0547-4971-a1b1-b6d1226ef6dd" providerId="ADAL" clId="{97FA9F33-4FA1-4457-8A7D-D4AD2D9FA2CD}" dt="2024-12-01T14:33:55.682" v="156" actId="1076"/>
          <ac:picMkLst>
            <pc:docMk/>
            <pc:sldMk cId="2397477630" sldId="336"/>
            <ac:picMk id="18" creationId="{5C87485C-349F-73BF-E807-FCBF2865445F}"/>
          </ac:picMkLst>
        </pc:picChg>
        <pc:picChg chg="add mod">
          <ac:chgData name="莊媞涵" userId="f6ab9572-0547-4971-a1b1-b6d1226ef6dd" providerId="ADAL" clId="{97FA9F33-4FA1-4457-8A7D-D4AD2D9FA2CD}" dt="2024-12-01T14:33:55.682" v="156" actId="1076"/>
          <ac:picMkLst>
            <pc:docMk/>
            <pc:sldMk cId="2397477630" sldId="336"/>
            <ac:picMk id="20" creationId="{C93A718B-EA3F-8637-BBB7-48047F7F4BD8}"/>
          </ac:picMkLst>
        </pc:picChg>
        <pc:picChg chg="add mod">
          <ac:chgData name="莊媞涵" userId="f6ab9572-0547-4971-a1b1-b6d1226ef6dd" providerId="ADAL" clId="{97FA9F33-4FA1-4457-8A7D-D4AD2D9FA2CD}" dt="2024-12-01T14:33:55.682" v="156" actId="1076"/>
          <ac:picMkLst>
            <pc:docMk/>
            <pc:sldMk cId="2397477630" sldId="336"/>
            <ac:picMk id="22" creationId="{8FF3DCFC-B119-3FCE-1D00-A479CBF2CFA0}"/>
          </ac:picMkLst>
        </pc:picChg>
      </pc:sldChg>
      <pc:sldChg chg="addSp delSp modSp add mod">
        <pc:chgData name="莊媞涵" userId="f6ab9572-0547-4971-a1b1-b6d1226ef6dd" providerId="ADAL" clId="{97FA9F33-4FA1-4457-8A7D-D4AD2D9FA2CD}" dt="2024-12-01T14:39:51.887" v="242" actId="20577"/>
        <pc:sldMkLst>
          <pc:docMk/>
          <pc:sldMk cId="220112669" sldId="337"/>
        </pc:sldMkLst>
        <pc:spChg chg="add mod">
          <ac:chgData name="莊媞涵" userId="f6ab9572-0547-4971-a1b1-b6d1226ef6dd" providerId="ADAL" clId="{97FA9F33-4FA1-4457-8A7D-D4AD2D9FA2CD}" dt="2024-12-01T14:35:43.572" v="186" actId="1076"/>
          <ac:spMkLst>
            <pc:docMk/>
            <pc:sldMk cId="220112669" sldId="337"/>
            <ac:spMk id="9" creationId="{6E699BA9-23E5-BDA5-E41A-533BD6469E47}"/>
          </ac:spMkLst>
        </pc:spChg>
        <pc:spChg chg="add del mod">
          <ac:chgData name="莊媞涵" userId="f6ab9572-0547-4971-a1b1-b6d1226ef6dd" providerId="ADAL" clId="{97FA9F33-4FA1-4457-8A7D-D4AD2D9FA2CD}" dt="2024-12-01T14:38:19.430" v="230" actId="6549"/>
          <ac:spMkLst>
            <pc:docMk/>
            <pc:sldMk cId="220112669" sldId="337"/>
            <ac:spMk id="10" creationId="{3638620C-360F-60F8-42CB-E423F4922BF6}"/>
          </ac:spMkLst>
        </pc:spChg>
        <pc:spChg chg="del">
          <ac:chgData name="莊媞涵" userId="f6ab9572-0547-4971-a1b1-b6d1226ef6dd" providerId="ADAL" clId="{97FA9F33-4FA1-4457-8A7D-D4AD2D9FA2CD}" dt="2024-12-01T14:34:30.688" v="158" actId="478"/>
          <ac:spMkLst>
            <pc:docMk/>
            <pc:sldMk cId="220112669" sldId="337"/>
            <ac:spMk id="13" creationId="{7910F73F-7563-B2F4-CE64-67961046241C}"/>
          </ac:spMkLst>
        </pc:spChg>
        <pc:spChg chg="del">
          <ac:chgData name="莊媞涵" userId="f6ab9572-0547-4971-a1b1-b6d1226ef6dd" providerId="ADAL" clId="{97FA9F33-4FA1-4457-8A7D-D4AD2D9FA2CD}" dt="2024-12-01T14:34:30.688" v="158" actId="478"/>
          <ac:spMkLst>
            <pc:docMk/>
            <pc:sldMk cId="220112669" sldId="337"/>
            <ac:spMk id="14" creationId="{D407FEBE-E0F7-08C9-D8A4-778496656428}"/>
          </ac:spMkLst>
        </pc:spChg>
        <pc:spChg chg="add mod">
          <ac:chgData name="莊媞涵" userId="f6ab9572-0547-4971-a1b1-b6d1226ef6dd" providerId="ADAL" clId="{97FA9F33-4FA1-4457-8A7D-D4AD2D9FA2CD}" dt="2024-12-01T14:39:51.887" v="242" actId="20577"/>
          <ac:spMkLst>
            <pc:docMk/>
            <pc:sldMk cId="220112669" sldId="337"/>
            <ac:spMk id="15" creationId="{364CB584-6C52-3E7D-1DA3-C5B9FE98C9BD}"/>
          </ac:spMkLst>
        </pc:spChg>
        <pc:spChg chg="del">
          <ac:chgData name="莊媞涵" userId="f6ab9572-0547-4971-a1b1-b6d1226ef6dd" providerId="ADAL" clId="{97FA9F33-4FA1-4457-8A7D-D4AD2D9FA2CD}" dt="2024-12-01T14:34:30.688" v="158" actId="478"/>
          <ac:spMkLst>
            <pc:docMk/>
            <pc:sldMk cId="220112669" sldId="337"/>
            <ac:spMk id="24" creationId="{CADBC98B-F764-C05A-1D82-2E29DA7520EE}"/>
          </ac:spMkLst>
        </pc:spChg>
        <pc:spChg chg="del">
          <ac:chgData name="莊媞涵" userId="f6ab9572-0547-4971-a1b1-b6d1226ef6dd" providerId="ADAL" clId="{97FA9F33-4FA1-4457-8A7D-D4AD2D9FA2CD}" dt="2024-12-01T14:34:30.688" v="158" actId="478"/>
          <ac:spMkLst>
            <pc:docMk/>
            <pc:sldMk cId="220112669" sldId="337"/>
            <ac:spMk id="25" creationId="{58F3F8E2-0585-EB3E-32AB-C30D571B6098}"/>
          </ac:spMkLst>
        </pc:spChg>
        <pc:spChg chg="del">
          <ac:chgData name="莊媞涵" userId="f6ab9572-0547-4971-a1b1-b6d1226ef6dd" providerId="ADAL" clId="{97FA9F33-4FA1-4457-8A7D-D4AD2D9FA2CD}" dt="2024-12-01T14:34:30.688" v="158" actId="478"/>
          <ac:spMkLst>
            <pc:docMk/>
            <pc:sldMk cId="220112669" sldId="337"/>
            <ac:spMk id="26" creationId="{FDF27FEB-AFF0-7B29-E803-5836D8081CE8}"/>
          </ac:spMkLst>
        </pc:spChg>
        <pc:picChg chg="add del mod">
          <ac:chgData name="莊媞涵" userId="f6ab9572-0547-4971-a1b1-b6d1226ef6dd" providerId="ADAL" clId="{97FA9F33-4FA1-4457-8A7D-D4AD2D9FA2CD}" dt="2024-12-01T14:34:48.279" v="161" actId="21"/>
          <ac:picMkLst>
            <pc:docMk/>
            <pc:sldMk cId="220112669" sldId="337"/>
            <ac:picMk id="3" creationId="{86208584-7CCF-FE7D-1410-446316D16A9F}"/>
          </ac:picMkLst>
        </pc:picChg>
        <pc:picChg chg="add mod modCrop">
          <ac:chgData name="莊媞涵" userId="f6ab9572-0547-4971-a1b1-b6d1226ef6dd" providerId="ADAL" clId="{97FA9F33-4FA1-4457-8A7D-D4AD2D9FA2CD}" dt="2024-12-01T14:35:03.226" v="171" actId="1076"/>
          <ac:picMkLst>
            <pc:docMk/>
            <pc:sldMk cId="220112669" sldId="337"/>
            <ac:picMk id="4" creationId="{86208584-7CCF-FE7D-1410-446316D16A9F}"/>
          </ac:picMkLst>
        </pc:picChg>
        <pc:picChg chg="del">
          <ac:chgData name="莊媞涵" userId="f6ab9572-0547-4971-a1b1-b6d1226ef6dd" providerId="ADAL" clId="{97FA9F33-4FA1-4457-8A7D-D4AD2D9FA2CD}" dt="2024-12-01T14:34:30.688" v="158" actId="478"/>
          <ac:picMkLst>
            <pc:docMk/>
            <pc:sldMk cId="220112669" sldId="337"/>
            <ac:picMk id="5" creationId="{173A4670-F5FF-C86C-D6D1-6794F374D348}"/>
          </ac:picMkLst>
        </pc:picChg>
        <pc:picChg chg="add mod modCrop">
          <ac:chgData name="莊媞涵" userId="f6ab9572-0547-4971-a1b1-b6d1226ef6dd" providerId="ADAL" clId="{97FA9F33-4FA1-4457-8A7D-D4AD2D9FA2CD}" dt="2024-12-01T14:35:07.212" v="173" actId="1076"/>
          <ac:picMkLst>
            <pc:docMk/>
            <pc:sldMk cId="220112669" sldId="337"/>
            <ac:picMk id="7" creationId="{C18EBDD9-D116-3DF2-18FF-F1C96FDBC308}"/>
          </ac:picMkLst>
        </pc:picChg>
        <pc:picChg chg="add mod">
          <ac:chgData name="莊媞涵" userId="f6ab9572-0547-4971-a1b1-b6d1226ef6dd" providerId="ADAL" clId="{97FA9F33-4FA1-4457-8A7D-D4AD2D9FA2CD}" dt="2024-12-01T14:39:21.614" v="234" actId="1076"/>
          <ac:picMkLst>
            <pc:docMk/>
            <pc:sldMk cId="220112669" sldId="337"/>
            <ac:picMk id="12" creationId="{B612FE00-981D-B8F9-E19E-54641F60806E}"/>
          </ac:picMkLst>
        </pc:picChg>
        <pc:picChg chg="del">
          <ac:chgData name="莊媞涵" userId="f6ab9572-0547-4971-a1b1-b6d1226ef6dd" providerId="ADAL" clId="{97FA9F33-4FA1-4457-8A7D-D4AD2D9FA2CD}" dt="2024-12-01T14:34:30.688" v="158" actId="478"/>
          <ac:picMkLst>
            <pc:docMk/>
            <pc:sldMk cId="220112669" sldId="337"/>
            <ac:picMk id="18" creationId="{7590069D-3884-B67F-023F-331AB5DEF71B}"/>
          </ac:picMkLst>
        </pc:picChg>
        <pc:picChg chg="del">
          <ac:chgData name="莊媞涵" userId="f6ab9572-0547-4971-a1b1-b6d1226ef6dd" providerId="ADAL" clId="{97FA9F33-4FA1-4457-8A7D-D4AD2D9FA2CD}" dt="2024-12-01T14:34:30.688" v="158" actId="478"/>
          <ac:picMkLst>
            <pc:docMk/>
            <pc:sldMk cId="220112669" sldId="337"/>
            <ac:picMk id="20" creationId="{0AC9F0D8-9F81-AD73-C0EC-B033C7E7DDB0}"/>
          </ac:picMkLst>
        </pc:picChg>
        <pc:picChg chg="del">
          <ac:chgData name="莊媞涵" userId="f6ab9572-0547-4971-a1b1-b6d1226ef6dd" providerId="ADAL" clId="{97FA9F33-4FA1-4457-8A7D-D4AD2D9FA2CD}" dt="2024-12-01T14:34:30.688" v="158" actId="478"/>
          <ac:picMkLst>
            <pc:docMk/>
            <pc:sldMk cId="220112669" sldId="337"/>
            <ac:picMk id="22" creationId="{5319BCC7-7BE2-25DA-2F7B-CF599C69A89E}"/>
          </ac:picMkLst>
        </pc:picChg>
      </pc:sldChg>
      <pc:sldChg chg="addSp delSp modSp add mod">
        <pc:chgData name="莊媞涵" userId="f6ab9572-0547-4971-a1b1-b6d1226ef6dd" providerId="ADAL" clId="{97FA9F33-4FA1-4457-8A7D-D4AD2D9FA2CD}" dt="2024-12-01T15:08:30.877" v="439" actId="1076"/>
        <pc:sldMkLst>
          <pc:docMk/>
          <pc:sldMk cId="3234539811" sldId="338"/>
        </pc:sldMkLst>
        <pc:spChg chg="mod">
          <ac:chgData name="莊媞涵" userId="f6ab9572-0547-4971-a1b1-b6d1226ef6dd" providerId="ADAL" clId="{97FA9F33-4FA1-4457-8A7D-D4AD2D9FA2CD}" dt="2024-12-01T14:42:26.733" v="245"/>
          <ac:spMkLst>
            <pc:docMk/>
            <pc:sldMk cId="3234539811" sldId="338"/>
            <ac:spMk id="6" creationId="{03E81071-9CD0-00D0-C862-6788AB8BD863}"/>
          </ac:spMkLst>
        </pc:spChg>
        <pc:spChg chg="add mod">
          <ac:chgData name="莊媞涵" userId="f6ab9572-0547-4971-a1b1-b6d1226ef6dd" providerId="ADAL" clId="{97FA9F33-4FA1-4457-8A7D-D4AD2D9FA2CD}" dt="2024-12-01T15:08:30.877" v="439" actId="1076"/>
          <ac:spMkLst>
            <pc:docMk/>
            <pc:sldMk cId="3234539811" sldId="338"/>
            <ac:spMk id="8" creationId="{766D313A-5722-3481-419C-B26A0E66F16E}"/>
          </ac:spMkLst>
        </pc:spChg>
        <pc:spChg chg="del">
          <ac:chgData name="莊媞涵" userId="f6ab9572-0547-4971-a1b1-b6d1226ef6dd" providerId="ADAL" clId="{97FA9F33-4FA1-4457-8A7D-D4AD2D9FA2CD}" dt="2024-12-01T14:43:03.095" v="246" actId="478"/>
          <ac:spMkLst>
            <pc:docMk/>
            <pc:sldMk cId="3234539811" sldId="338"/>
            <ac:spMk id="9" creationId="{A9CA8336-553F-C2FF-3227-C6570C2C88C1}"/>
          </ac:spMkLst>
        </pc:spChg>
        <pc:spChg chg="del">
          <ac:chgData name="莊媞涵" userId="f6ab9572-0547-4971-a1b1-b6d1226ef6dd" providerId="ADAL" clId="{97FA9F33-4FA1-4457-8A7D-D4AD2D9FA2CD}" dt="2024-12-01T14:43:03.095" v="246" actId="478"/>
          <ac:spMkLst>
            <pc:docMk/>
            <pc:sldMk cId="3234539811" sldId="338"/>
            <ac:spMk id="10" creationId="{5512967A-DEC0-BAB6-142E-37F036DBA39B}"/>
          </ac:spMkLst>
        </pc:spChg>
        <pc:spChg chg="add">
          <ac:chgData name="莊媞涵" userId="f6ab9572-0547-4971-a1b1-b6d1226ef6dd" providerId="ADAL" clId="{97FA9F33-4FA1-4457-8A7D-D4AD2D9FA2CD}" dt="2024-12-01T14:46:27.985" v="256"/>
          <ac:spMkLst>
            <pc:docMk/>
            <pc:sldMk cId="3234539811" sldId="338"/>
            <ac:spMk id="11" creationId="{4B163F0E-2644-8428-441D-90C50AEF6AF1}"/>
          </ac:spMkLst>
        </pc:spChg>
        <pc:spChg chg="add mod">
          <ac:chgData name="莊媞涵" userId="f6ab9572-0547-4971-a1b1-b6d1226ef6dd" providerId="ADAL" clId="{97FA9F33-4FA1-4457-8A7D-D4AD2D9FA2CD}" dt="2024-12-01T14:58:58.087" v="342" actId="1076"/>
          <ac:spMkLst>
            <pc:docMk/>
            <pc:sldMk cId="3234539811" sldId="338"/>
            <ac:spMk id="14" creationId="{27CAB376-FF41-09A3-8EC6-4D1D969200EC}"/>
          </ac:spMkLst>
        </pc:spChg>
        <pc:spChg chg="del">
          <ac:chgData name="莊媞涵" userId="f6ab9572-0547-4971-a1b1-b6d1226ef6dd" providerId="ADAL" clId="{97FA9F33-4FA1-4457-8A7D-D4AD2D9FA2CD}" dt="2024-12-01T14:43:03.095" v="246" actId="478"/>
          <ac:spMkLst>
            <pc:docMk/>
            <pc:sldMk cId="3234539811" sldId="338"/>
            <ac:spMk id="15" creationId="{464AC4E9-C011-813C-29B3-F3A750F8985A}"/>
          </ac:spMkLst>
        </pc:spChg>
        <pc:spChg chg="add">
          <ac:chgData name="莊媞涵" userId="f6ab9572-0547-4971-a1b1-b6d1226ef6dd" providerId="ADAL" clId="{97FA9F33-4FA1-4457-8A7D-D4AD2D9FA2CD}" dt="2024-12-01T14:58:17.986" v="327"/>
          <ac:spMkLst>
            <pc:docMk/>
            <pc:sldMk cId="3234539811" sldId="338"/>
            <ac:spMk id="18" creationId="{571F50B5-C712-D7D9-6E78-7CFD27A2FC59}"/>
          </ac:spMkLst>
        </pc:spChg>
        <pc:spChg chg="add mod">
          <ac:chgData name="莊媞涵" userId="f6ab9572-0547-4971-a1b1-b6d1226ef6dd" providerId="ADAL" clId="{97FA9F33-4FA1-4457-8A7D-D4AD2D9FA2CD}" dt="2024-12-01T15:08:09.806" v="438" actId="20577"/>
          <ac:spMkLst>
            <pc:docMk/>
            <pc:sldMk cId="3234539811" sldId="338"/>
            <ac:spMk id="20" creationId="{34F264D9-89DB-1E2D-FC3F-7CD5481D928F}"/>
          </ac:spMkLst>
        </pc:spChg>
        <pc:picChg chg="add mod">
          <ac:chgData name="莊媞涵" userId="f6ab9572-0547-4971-a1b1-b6d1226ef6dd" providerId="ADAL" clId="{97FA9F33-4FA1-4457-8A7D-D4AD2D9FA2CD}" dt="2024-12-01T14:46:56.941" v="265" actId="1076"/>
          <ac:picMkLst>
            <pc:docMk/>
            <pc:sldMk cId="3234539811" sldId="338"/>
            <ac:picMk id="3" creationId="{7B589DAE-F505-1C96-43D5-FD70658C31AF}"/>
          </ac:picMkLst>
        </pc:picChg>
        <pc:picChg chg="del">
          <ac:chgData name="莊媞涵" userId="f6ab9572-0547-4971-a1b1-b6d1226ef6dd" providerId="ADAL" clId="{97FA9F33-4FA1-4457-8A7D-D4AD2D9FA2CD}" dt="2024-12-01T14:43:03.095" v="246" actId="478"/>
          <ac:picMkLst>
            <pc:docMk/>
            <pc:sldMk cId="3234539811" sldId="338"/>
            <ac:picMk id="4" creationId="{AE7C1792-C4A9-FDC6-1BEB-CA55E5728A24}"/>
          </ac:picMkLst>
        </pc:picChg>
        <pc:picChg chg="del">
          <ac:chgData name="莊媞涵" userId="f6ab9572-0547-4971-a1b1-b6d1226ef6dd" providerId="ADAL" clId="{97FA9F33-4FA1-4457-8A7D-D4AD2D9FA2CD}" dt="2024-12-01T14:43:03.095" v="246" actId="478"/>
          <ac:picMkLst>
            <pc:docMk/>
            <pc:sldMk cId="3234539811" sldId="338"/>
            <ac:picMk id="7" creationId="{5B6632E0-3218-DBDC-9B21-3964C478852D}"/>
          </ac:picMkLst>
        </pc:picChg>
        <pc:picChg chg="del">
          <ac:chgData name="莊媞涵" userId="f6ab9572-0547-4971-a1b1-b6d1226ef6dd" providerId="ADAL" clId="{97FA9F33-4FA1-4457-8A7D-D4AD2D9FA2CD}" dt="2024-12-01T14:43:03.095" v="246" actId="478"/>
          <ac:picMkLst>
            <pc:docMk/>
            <pc:sldMk cId="3234539811" sldId="338"/>
            <ac:picMk id="12" creationId="{F7F7B088-9DF4-63EE-5667-62B6B5979A6A}"/>
          </ac:picMkLst>
        </pc:picChg>
        <pc:picChg chg="add del">
          <ac:chgData name="莊媞涵" userId="f6ab9572-0547-4971-a1b1-b6d1226ef6dd" providerId="ADAL" clId="{97FA9F33-4FA1-4457-8A7D-D4AD2D9FA2CD}" dt="2024-12-01T14:48:12.356" v="276" actId="21"/>
          <ac:picMkLst>
            <pc:docMk/>
            <pc:sldMk cId="3234539811" sldId="338"/>
            <ac:picMk id="17" creationId="{D1C9FABC-C5CE-35D6-CD6B-8A4D08DA3189}"/>
          </ac:picMkLst>
        </pc:picChg>
      </pc:sldChg>
      <pc:sldChg chg="addSp delSp modSp add mod">
        <pc:chgData name="莊媞涵" userId="f6ab9572-0547-4971-a1b1-b6d1226ef6dd" providerId="ADAL" clId="{97FA9F33-4FA1-4457-8A7D-D4AD2D9FA2CD}" dt="2024-12-01T15:12:31.537" v="493" actId="207"/>
        <pc:sldMkLst>
          <pc:docMk/>
          <pc:sldMk cId="3827383841" sldId="339"/>
        </pc:sldMkLst>
        <pc:spChg chg="add">
          <ac:chgData name="莊媞涵" userId="f6ab9572-0547-4971-a1b1-b6d1226ef6dd" providerId="ADAL" clId="{97FA9F33-4FA1-4457-8A7D-D4AD2D9FA2CD}" dt="2024-12-01T14:50:37.130" v="294"/>
          <ac:spMkLst>
            <pc:docMk/>
            <pc:sldMk cId="3827383841" sldId="339"/>
            <ac:spMk id="2" creationId="{A036C399-FDD5-BD30-F53A-0138A638680B}"/>
          </ac:spMkLst>
        </pc:spChg>
        <pc:spChg chg="add mod">
          <ac:chgData name="莊媞涵" userId="f6ab9572-0547-4971-a1b1-b6d1226ef6dd" providerId="ADAL" clId="{97FA9F33-4FA1-4457-8A7D-D4AD2D9FA2CD}" dt="2024-12-01T15:11:40.525" v="477" actId="1076"/>
          <ac:spMkLst>
            <pc:docMk/>
            <pc:sldMk cId="3827383841" sldId="339"/>
            <ac:spMk id="5" creationId="{A2BD7065-275F-4F9D-F610-E0145D4A596C}"/>
          </ac:spMkLst>
        </pc:spChg>
        <pc:spChg chg="del">
          <ac:chgData name="莊媞涵" userId="f6ab9572-0547-4971-a1b1-b6d1226ef6dd" providerId="ADAL" clId="{97FA9F33-4FA1-4457-8A7D-D4AD2D9FA2CD}" dt="2024-12-01T14:48:19.075" v="280" actId="478"/>
          <ac:spMkLst>
            <pc:docMk/>
            <pc:sldMk cId="3827383841" sldId="339"/>
            <ac:spMk id="8" creationId="{621AC39F-9889-2D96-223E-AA56824BC278}"/>
          </ac:spMkLst>
        </pc:spChg>
        <pc:spChg chg="add mod">
          <ac:chgData name="莊媞涵" userId="f6ab9572-0547-4971-a1b1-b6d1226ef6dd" providerId="ADAL" clId="{97FA9F33-4FA1-4457-8A7D-D4AD2D9FA2CD}" dt="2024-12-01T15:11:40.525" v="477" actId="1076"/>
          <ac:spMkLst>
            <pc:docMk/>
            <pc:sldMk cId="3827383841" sldId="339"/>
            <ac:spMk id="9" creationId="{50B5FCCE-6F15-60DE-B8E5-2B755933EEC5}"/>
          </ac:spMkLst>
        </pc:spChg>
        <pc:spChg chg="add mod">
          <ac:chgData name="莊媞涵" userId="f6ab9572-0547-4971-a1b1-b6d1226ef6dd" providerId="ADAL" clId="{97FA9F33-4FA1-4457-8A7D-D4AD2D9FA2CD}" dt="2024-12-01T15:11:40.525" v="477" actId="1076"/>
          <ac:spMkLst>
            <pc:docMk/>
            <pc:sldMk cId="3827383841" sldId="339"/>
            <ac:spMk id="11" creationId="{470C23E1-C575-7EAA-8C12-1DA10EDC6DCE}"/>
          </ac:spMkLst>
        </pc:spChg>
        <pc:spChg chg="add mod">
          <ac:chgData name="莊媞涵" userId="f6ab9572-0547-4971-a1b1-b6d1226ef6dd" providerId="ADAL" clId="{97FA9F33-4FA1-4457-8A7D-D4AD2D9FA2CD}" dt="2024-12-01T15:12:31.537" v="493" actId="207"/>
          <ac:spMkLst>
            <pc:docMk/>
            <pc:sldMk cId="3827383841" sldId="339"/>
            <ac:spMk id="13" creationId="{D0F584E3-CD90-1C69-7433-9CE18834BCE5}"/>
          </ac:spMkLst>
        </pc:spChg>
        <pc:spChg chg="del">
          <ac:chgData name="莊媞涵" userId="f6ab9572-0547-4971-a1b1-b6d1226ef6dd" providerId="ADAL" clId="{97FA9F33-4FA1-4457-8A7D-D4AD2D9FA2CD}" dt="2024-12-01T14:48:17.413" v="278" actId="478"/>
          <ac:spMkLst>
            <pc:docMk/>
            <pc:sldMk cId="3827383841" sldId="339"/>
            <ac:spMk id="14" creationId="{04C4BBDE-0DA2-DCD0-1250-FC4C9C8A933B}"/>
          </ac:spMkLst>
        </pc:spChg>
        <pc:spChg chg="add mod">
          <ac:chgData name="莊媞涵" userId="f6ab9572-0547-4971-a1b1-b6d1226ef6dd" providerId="ADAL" clId="{97FA9F33-4FA1-4457-8A7D-D4AD2D9FA2CD}" dt="2024-12-01T15:11:40.525" v="477" actId="1076"/>
          <ac:spMkLst>
            <pc:docMk/>
            <pc:sldMk cId="3827383841" sldId="339"/>
            <ac:spMk id="15" creationId="{DDC9955B-A76D-55C4-F637-8F0DD08E704F}"/>
          </ac:spMkLst>
        </pc:spChg>
        <pc:spChg chg="add mod">
          <ac:chgData name="莊媞涵" userId="f6ab9572-0547-4971-a1b1-b6d1226ef6dd" providerId="ADAL" clId="{97FA9F33-4FA1-4457-8A7D-D4AD2D9FA2CD}" dt="2024-12-01T15:11:40.525" v="477" actId="1076"/>
          <ac:spMkLst>
            <pc:docMk/>
            <pc:sldMk cId="3827383841" sldId="339"/>
            <ac:spMk id="16" creationId="{2C7214B8-1B6A-D113-7809-149CD76F219F}"/>
          </ac:spMkLst>
        </pc:spChg>
        <pc:spChg chg="add mod">
          <ac:chgData name="莊媞涵" userId="f6ab9572-0547-4971-a1b1-b6d1226ef6dd" providerId="ADAL" clId="{97FA9F33-4FA1-4457-8A7D-D4AD2D9FA2CD}" dt="2024-12-01T15:11:40.525" v="477" actId="1076"/>
          <ac:spMkLst>
            <pc:docMk/>
            <pc:sldMk cId="3827383841" sldId="339"/>
            <ac:spMk id="18" creationId="{C14000DB-C024-DDA5-BFF8-4BA92EAC6D50}"/>
          </ac:spMkLst>
        </pc:spChg>
        <pc:spChg chg="add mod">
          <ac:chgData name="莊媞涵" userId="f6ab9572-0547-4971-a1b1-b6d1226ef6dd" providerId="ADAL" clId="{97FA9F33-4FA1-4457-8A7D-D4AD2D9FA2CD}" dt="2024-12-01T15:12:11.804" v="489" actId="1036"/>
          <ac:spMkLst>
            <pc:docMk/>
            <pc:sldMk cId="3827383841" sldId="339"/>
            <ac:spMk id="19" creationId="{BB434066-57E0-84C2-0C08-7A4F50BB212A}"/>
          </ac:spMkLst>
        </pc:spChg>
        <pc:picChg chg="del">
          <ac:chgData name="莊媞涵" userId="f6ab9572-0547-4971-a1b1-b6d1226ef6dd" providerId="ADAL" clId="{97FA9F33-4FA1-4457-8A7D-D4AD2D9FA2CD}" dt="2024-12-01T14:48:18.282" v="279" actId="478"/>
          <ac:picMkLst>
            <pc:docMk/>
            <pc:sldMk cId="3827383841" sldId="339"/>
            <ac:picMk id="3" creationId="{D3F406CC-EC14-1A24-518C-A47C07909838}"/>
          </ac:picMkLst>
        </pc:picChg>
        <pc:picChg chg="add mod modCrop">
          <ac:chgData name="莊媞涵" userId="f6ab9572-0547-4971-a1b1-b6d1226ef6dd" providerId="ADAL" clId="{97FA9F33-4FA1-4457-8A7D-D4AD2D9FA2CD}" dt="2024-12-01T15:12:18.919" v="490" actId="732"/>
          <ac:picMkLst>
            <pc:docMk/>
            <pc:sldMk cId="3827383841" sldId="339"/>
            <ac:picMk id="17" creationId="{D1C9FABC-C5CE-35D6-CD6B-8A4D08DA3189}"/>
          </ac:picMkLst>
        </pc:picChg>
      </pc:sldChg>
      <pc:sldChg chg="addSp delSp modSp add mod">
        <pc:chgData name="莊媞涵" userId="f6ab9572-0547-4971-a1b1-b6d1226ef6dd" providerId="ADAL" clId="{97FA9F33-4FA1-4457-8A7D-D4AD2D9FA2CD}" dt="2024-12-01T15:21:03.444" v="533" actId="1076"/>
        <pc:sldMkLst>
          <pc:docMk/>
          <pc:sldMk cId="2887284480" sldId="340"/>
        </pc:sldMkLst>
        <pc:spChg chg="mod">
          <ac:chgData name="莊媞涵" userId="f6ab9572-0547-4971-a1b1-b6d1226ef6dd" providerId="ADAL" clId="{97FA9F33-4FA1-4457-8A7D-D4AD2D9FA2CD}" dt="2024-12-01T15:21:03.444" v="533" actId="1076"/>
          <ac:spMkLst>
            <pc:docMk/>
            <pc:sldMk cId="2887284480" sldId="340"/>
            <ac:spMk id="5" creationId="{910216EC-2060-7362-A992-58051BC487F0}"/>
          </ac:spMkLst>
        </pc:spChg>
        <pc:spChg chg="add mod">
          <ac:chgData name="莊媞涵" userId="f6ab9572-0547-4971-a1b1-b6d1226ef6dd" providerId="ADAL" clId="{97FA9F33-4FA1-4457-8A7D-D4AD2D9FA2CD}" dt="2024-12-01T15:20:59.989" v="532" actId="1076"/>
          <ac:spMkLst>
            <pc:docMk/>
            <pc:sldMk cId="2887284480" sldId="340"/>
            <ac:spMk id="8" creationId="{2E63B98F-FB56-EB6F-874F-566B29911DC8}"/>
          </ac:spMkLst>
        </pc:spChg>
        <pc:spChg chg="del">
          <ac:chgData name="莊媞涵" userId="f6ab9572-0547-4971-a1b1-b6d1226ef6dd" providerId="ADAL" clId="{97FA9F33-4FA1-4457-8A7D-D4AD2D9FA2CD}" dt="2024-12-01T15:15:47.386" v="495" actId="478"/>
          <ac:spMkLst>
            <pc:docMk/>
            <pc:sldMk cId="2887284480" sldId="340"/>
            <ac:spMk id="9" creationId="{19FC46E3-D6E2-CD25-0729-68837ADFD6BD}"/>
          </ac:spMkLst>
        </pc:spChg>
        <pc:spChg chg="del">
          <ac:chgData name="莊媞涵" userId="f6ab9572-0547-4971-a1b1-b6d1226ef6dd" providerId="ADAL" clId="{97FA9F33-4FA1-4457-8A7D-D4AD2D9FA2CD}" dt="2024-12-01T15:15:47.386" v="495" actId="478"/>
          <ac:spMkLst>
            <pc:docMk/>
            <pc:sldMk cId="2887284480" sldId="340"/>
            <ac:spMk id="11" creationId="{0599E4E9-5316-B464-AC24-C4A8FDAD4CBB}"/>
          </ac:spMkLst>
        </pc:spChg>
        <pc:spChg chg="del">
          <ac:chgData name="莊媞涵" userId="f6ab9572-0547-4971-a1b1-b6d1226ef6dd" providerId="ADAL" clId="{97FA9F33-4FA1-4457-8A7D-D4AD2D9FA2CD}" dt="2024-12-01T15:15:47.386" v="495" actId="478"/>
          <ac:spMkLst>
            <pc:docMk/>
            <pc:sldMk cId="2887284480" sldId="340"/>
            <ac:spMk id="13" creationId="{D7AA139A-2EA9-76D0-FF07-4F60BA56BC91}"/>
          </ac:spMkLst>
        </pc:spChg>
        <pc:spChg chg="del">
          <ac:chgData name="莊媞涵" userId="f6ab9572-0547-4971-a1b1-b6d1226ef6dd" providerId="ADAL" clId="{97FA9F33-4FA1-4457-8A7D-D4AD2D9FA2CD}" dt="2024-12-01T15:15:47.386" v="495" actId="478"/>
          <ac:spMkLst>
            <pc:docMk/>
            <pc:sldMk cId="2887284480" sldId="340"/>
            <ac:spMk id="16" creationId="{FBEDCE23-2889-0AE5-6D7E-08544C998A4A}"/>
          </ac:spMkLst>
        </pc:spChg>
        <pc:spChg chg="del">
          <ac:chgData name="莊媞涵" userId="f6ab9572-0547-4971-a1b1-b6d1226ef6dd" providerId="ADAL" clId="{97FA9F33-4FA1-4457-8A7D-D4AD2D9FA2CD}" dt="2024-12-01T15:15:47.386" v="495" actId="478"/>
          <ac:spMkLst>
            <pc:docMk/>
            <pc:sldMk cId="2887284480" sldId="340"/>
            <ac:spMk id="18" creationId="{2A6C71BF-5402-691C-6FAF-2CCE09892EE9}"/>
          </ac:spMkLst>
        </pc:spChg>
        <pc:spChg chg="del">
          <ac:chgData name="莊媞涵" userId="f6ab9572-0547-4971-a1b1-b6d1226ef6dd" providerId="ADAL" clId="{97FA9F33-4FA1-4457-8A7D-D4AD2D9FA2CD}" dt="2024-12-01T15:15:47.386" v="495" actId="478"/>
          <ac:spMkLst>
            <pc:docMk/>
            <pc:sldMk cId="2887284480" sldId="340"/>
            <ac:spMk id="19" creationId="{6B95D791-52B6-D026-49B8-37B35E09BDF3}"/>
          </ac:spMkLst>
        </pc:spChg>
        <pc:picChg chg="add mod">
          <ac:chgData name="莊媞涵" userId="f6ab9572-0547-4971-a1b1-b6d1226ef6dd" providerId="ADAL" clId="{97FA9F33-4FA1-4457-8A7D-D4AD2D9FA2CD}" dt="2024-12-01T15:16:02.089" v="500" actId="1076"/>
          <ac:picMkLst>
            <pc:docMk/>
            <pc:sldMk cId="2887284480" sldId="340"/>
            <ac:picMk id="3" creationId="{86910FB1-2D3D-E7C1-4E93-43844B5776EC}"/>
          </ac:picMkLst>
        </pc:picChg>
        <pc:picChg chg="add mod">
          <ac:chgData name="莊媞涵" userId="f6ab9572-0547-4971-a1b1-b6d1226ef6dd" providerId="ADAL" clId="{97FA9F33-4FA1-4457-8A7D-D4AD2D9FA2CD}" dt="2024-12-01T15:16:11.456" v="502" actId="1076"/>
          <ac:picMkLst>
            <pc:docMk/>
            <pc:sldMk cId="2887284480" sldId="340"/>
            <ac:picMk id="4" creationId="{F33183B1-B64B-D9B0-A7F1-72E2FF540DAE}"/>
          </ac:picMkLst>
        </pc:picChg>
        <pc:picChg chg="mod modCrop">
          <ac:chgData name="莊媞涵" userId="f6ab9572-0547-4971-a1b1-b6d1226ef6dd" providerId="ADAL" clId="{97FA9F33-4FA1-4457-8A7D-D4AD2D9FA2CD}" dt="2024-12-01T15:15:55.870" v="496" actId="732"/>
          <ac:picMkLst>
            <pc:docMk/>
            <pc:sldMk cId="2887284480" sldId="340"/>
            <ac:picMk id="17" creationId="{2D505CC8-F2A7-987B-04B1-97E85F9BB1E6}"/>
          </ac:picMkLst>
        </pc:picChg>
      </pc:sldChg>
      <pc:sldChg chg="addSp delSp modSp new mod">
        <pc:chgData name="莊媞涵" userId="f6ab9572-0547-4971-a1b1-b6d1226ef6dd" providerId="ADAL" clId="{97FA9F33-4FA1-4457-8A7D-D4AD2D9FA2CD}" dt="2024-12-01T15:38:19.792" v="744" actId="207"/>
        <pc:sldMkLst>
          <pc:docMk/>
          <pc:sldMk cId="2193895947" sldId="341"/>
        </pc:sldMkLst>
        <pc:spChg chg="del">
          <ac:chgData name="莊媞涵" userId="f6ab9572-0547-4971-a1b1-b6d1226ef6dd" providerId="ADAL" clId="{97FA9F33-4FA1-4457-8A7D-D4AD2D9FA2CD}" dt="2024-12-01T15:30:05.801" v="536" actId="478"/>
          <ac:spMkLst>
            <pc:docMk/>
            <pc:sldMk cId="2193895947" sldId="341"/>
            <ac:spMk id="2" creationId="{072725D5-2765-849F-4A14-C8AB20768CA2}"/>
          </ac:spMkLst>
        </pc:spChg>
        <pc:spChg chg="del">
          <ac:chgData name="莊媞涵" userId="f6ab9572-0547-4971-a1b1-b6d1226ef6dd" providerId="ADAL" clId="{97FA9F33-4FA1-4457-8A7D-D4AD2D9FA2CD}" dt="2024-12-01T15:30:04.704" v="535" actId="478"/>
          <ac:spMkLst>
            <pc:docMk/>
            <pc:sldMk cId="2193895947" sldId="341"/>
            <ac:spMk id="3" creationId="{6708C84B-0703-47C3-FCD1-12ECAED73D03}"/>
          </ac:spMkLst>
        </pc:spChg>
        <pc:spChg chg="add mod">
          <ac:chgData name="莊媞涵" userId="f6ab9572-0547-4971-a1b1-b6d1226ef6dd" providerId="ADAL" clId="{97FA9F33-4FA1-4457-8A7D-D4AD2D9FA2CD}" dt="2024-12-01T15:33:55.595" v="664" actId="1076"/>
          <ac:spMkLst>
            <pc:docMk/>
            <pc:sldMk cId="2193895947" sldId="341"/>
            <ac:spMk id="4" creationId="{08736B56-1563-7933-866E-2FC0A011D636}"/>
          </ac:spMkLst>
        </pc:spChg>
        <pc:spChg chg="add mod">
          <ac:chgData name="莊媞涵" userId="f6ab9572-0547-4971-a1b1-b6d1226ef6dd" providerId="ADAL" clId="{97FA9F33-4FA1-4457-8A7D-D4AD2D9FA2CD}" dt="2024-12-01T15:38:19.792" v="744" actId="207"/>
          <ac:spMkLst>
            <pc:docMk/>
            <pc:sldMk cId="2193895947" sldId="341"/>
            <ac:spMk id="5" creationId="{C44CF06A-46FD-7BB5-19CD-72B395B2D6F5}"/>
          </ac:spMkLst>
        </pc:spChg>
        <pc:spChg chg="add del mod">
          <ac:chgData name="莊媞涵" userId="f6ab9572-0547-4971-a1b1-b6d1226ef6dd" providerId="ADAL" clId="{97FA9F33-4FA1-4457-8A7D-D4AD2D9FA2CD}" dt="2024-12-01T15:37:50.471" v="743" actId="478"/>
          <ac:spMkLst>
            <pc:docMk/>
            <pc:sldMk cId="2193895947" sldId="341"/>
            <ac:spMk id="10" creationId="{CDC4C8E1-82CA-AA78-8884-1E093569ECE3}"/>
          </ac:spMkLst>
        </pc:spChg>
        <pc:spChg chg="add del mod">
          <ac:chgData name="莊媞涵" userId="f6ab9572-0547-4971-a1b1-b6d1226ef6dd" providerId="ADAL" clId="{97FA9F33-4FA1-4457-8A7D-D4AD2D9FA2CD}" dt="2024-12-01T15:37:50.471" v="743" actId="478"/>
          <ac:spMkLst>
            <pc:docMk/>
            <pc:sldMk cId="2193895947" sldId="341"/>
            <ac:spMk id="12" creationId="{76273312-ED8F-ADB3-838C-A95B091132E9}"/>
          </ac:spMkLst>
        </pc:spChg>
        <pc:picChg chg="add mod">
          <ac:chgData name="莊媞涵" userId="f6ab9572-0547-4971-a1b1-b6d1226ef6dd" providerId="ADAL" clId="{97FA9F33-4FA1-4457-8A7D-D4AD2D9FA2CD}" dt="2024-12-01T15:37:45.726" v="742" actId="1076"/>
          <ac:picMkLst>
            <pc:docMk/>
            <pc:sldMk cId="2193895947" sldId="341"/>
            <ac:picMk id="6" creationId="{0C485236-843E-6762-E88F-FD7498607C92}"/>
          </ac:picMkLst>
        </pc:picChg>
        <pc:picChg chg="add mod">
          <ac:chgData name="莊媞涵" userId="f6ab9572-0547-4971-a1b1-b6d1226ef6dd" providerId="ADAL" clId="{97FA9F33-4FA1-4457-8A7D-D4AD2D9FA2CD}" dt="2024-12-01T15:37:45.726" v="742" actId="1076"/>
          <ac:picMkLst>
            <pc:docMk/>
            <pc:sldMk cId="2193895947" sldId="341"/>
            <ac:picMk id="7" creationId="{82349712-68A4-DACC-64FF-4ED34F9A861F}"/>
          </ac:picMkLst>
        </pc:picChg>
        <pc:picChg chg="add mod">
          <ac:chgData name="莊媞涵" userId="f6ab9572-0547-4971-a1b1-b6d1226ef6dd" providerId="ADAL" clId="{97FA9F33-4FA1-4457-8A7D-D4AD2D9FA2CD}" dt="2024-12-01T15:37:45.726" v="742" actId="1076"/>
          <ac:picMkLst>
            <pc:docMk/>
            <pc:sldMk cId="2193895947" sldId="341"/>
            <ac:picMk id="8" creationId="{1547C8A7-7CFE-724E-F74E-AB2F6310E7BC}"/>
          </ac:picMkLst>
        </pc:picChg>
        <pc:picChg chg="add del mod">
          <ac:chgData name="莊媞涵" userId="f6ab9572-0547-4971-a1b1-b6d1226ef6dd" providerId="ADAL" clId="{97FA9F33-4FA1-4457-8A7D-D4AD2D9FA2CD}" dt="2024-12-01T15:37:50.471" v="743" actId="478"/>
          <ac:picMkLst>
            <pc:docMk/>
            <pc:sldMk cId="2193895947" sldId="341"/>
            <ac:picMk id="9" creationId="{F28BCE42-C13C-0B58-7EA7-4634EB71D889}"/>
          </ac:picMkLst>
        </pc:picChg>
        <pc:picChg chg="add del mod">
          <ac:chgData name="莊媞涵" userId="f6ab9572-0547-4971-a1b1-b6d1226ef6dd" providerId="ADAL" clId="{97FA9F33-4FA1-4457-8A7D-D4AD2D9FA2CD}" dt="2024-12-01T15:37:50.471" v="743" actId="478"/>
          <ac:picMkLst>
            <pc:docMk/>
            <pc:sldMk cId="2193895947" sldId="341"/>
            <ac:picMk id="11" creationId="{0A3FF174-28B7-4379-B7A7-6E5B601DE5B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AE25DA-305F-87D5-0860-71A5E767D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32FAF87-6CE4-2957-E66C-FBC9046699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0858D-C902-7817-8B93-AAADF55C2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F077F2-8122-3094-5867-7B2071E13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4B0A0C1-BCED-8D97-0660-E3675E08B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7231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C9BA8-4113-A189-2573-6B2751E5B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F5D11BD-27BD-D401-9F8F-28B9985A6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F92A00E-6AD3-AFF2-8EFF-F29546DD5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51384B-65DB-863C-2C01-2FB9516A3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BE564A2-F55A-FDD1-9496-F09861288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282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19E477-3365-F419-4BA0-FBEE803106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BD4BCBAA-8AEE-5EE3-0231-909D51DE0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46D8925-DB2B-6FC3-1B8B-AFCFBB335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A80E7D-2D08-DA74-4120-701BD160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8C6A141-254F-CDC1-779B-8CC8453F2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788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DD26C5E-211D-7C63-C617-CC9DC76C9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9876FCF-9479-606F-8468-67F2FB4B4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46AAE8-AAAC-814B-AB4B-470562629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7D8D3F4-6AD6-70D6-0701-EF2C30514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46A376-2132-5828-3D9E-A20D33DAC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329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65272C-88BF-6E2D-B9E2-9F9EA4019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04734DF-D908-FBAE-ABB9-433E6958F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E567759-38A0-C117-E7CA-EB2115A3F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81791B7-303D-4E2E-7CF0-6BA5D51D2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A23AA12-E4DE-E1AF-BCAD-EF7C0BF74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27028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382137-FFA1-0120-6177-31819DD9A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0932C30-3662-4D57-4039-87E91D1DBC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A3DE1A5-5AD0-01F0-40B4-28C287F8F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70630AA-B6AA-7F61-90E0-CEE620C06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710234D-E375-9D3D-5FBB-C38F95D40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506593D-679C-0688-E45C-D0BBA9EA9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3588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94C0C-54A8-60E7-66AF-F20154D358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278C232-6C90-3EEE-46D0-04B44DCC6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E2B9712-CDB1-A81B-4B09-349AAE127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F06F663-85DA-E67B-67C1-AA88D9B4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0D9DB0CE-7A2E-341B-5457-2377E4ADE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2626A3B-97FE-DC4B-2771-DCFC7664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BF3986-4B5B-7C91-1315-B2FCB3365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4AA85D6-0284-7116-35A0-FD4A0A422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209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6066D2-F3F8-F2EA-6A08-E6D30326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1A28C0D-4A99-BD48-CAC8-1DE91A16D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EC80DAC-9072-63C0-B31E-474A70664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B23682-7B5D-1D2C-1EB0-EDC5DD4BB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165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08D3D7-957A-22A2-5D99-66A5D4DA0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38596C-A9F1-2231-04EF-F062FAC82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26045F2-8815-12C7-3A4D-8A705AD9C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043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A1DC9A-D2A9-DC9F-7592-6EF3398B6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4B9ECB2-CA5E-C93E-FF9F-3D5E6DF4E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FA877D8-F9FE-F889-1C9C-B1E411066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234EE4D-E0E9-20EC-4E15-C8F26A3A7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A2A9E06-EC61-6B8B-6913-28B40F9BA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C9ECA95-33A0-D15E-607F-CCD0E318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39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7BA04D-7FAF-D440-B8BC-736D370D9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0B28D8A-4799-946F-8E91-4FE8E8ED3B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7C7C570-EE96-C35B-813B-1A020F721B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84C4DD5-2FB2-AC26-ECCA-9ED5ABE7A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23D168-348E-07E7-B9BC-59CDFB06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B5FD7CC-DF55-0C8B-4080-F1FD5238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32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4DC12D9-0120-E38D-1492-BC962D9B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79344EA-E552-BE2E-2909-A14C4C5C8D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DEBCF8-B724-41DA-CD1C-F7B4A349C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5816E2-F2CB-4FA7-ABF0-0644E28124C6}" type="datetimeFigureOut">
              <a:rPr lang="zh-TW" altLang="en-US" smtClean="0"/>
              <a:t>2024/12/1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4FBA9-1114-19FD-7C8B-CFC4E41F0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0208DD-499A-66C1-D307-68CC7C8875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27753A-EEA0-4D63-B3E2-47C2A039BF4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688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029827D7-C539-8C0F-D486-5165C7A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69239"/>
            <a:ext cx="9144000" cy="251952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zh-TW" altLang="en-US" sz="54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動態模糊</a:t>
            </a:r>
            <a:endParaRPr lang="en-US" altLang="zh-TW" sz="54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教師 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許閔傑、蕭兆翔 </a:t>
            </a:r>
            <a:endParaRPr lang="en-US" altLang="zh-TW" sz="28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助教 </a:t>
            </a:r>
            <a:r>
              <a:rPr lang="en-US" altLang="zh-TW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 sz="28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莊媞涵</a:t>
            </a:r>
          </a:p>
        </p:txBody>
      </p:sp>
    </p:spTree>
    <p:extLst>
      <p:ext uri="{BB962C8B-B14F-4D97-AF65-F5344CB8AC3E}">
        <p14:creationId xmlns:p14="http://schemas.microsoft.com/office/powerpoint/2010/main" val="3726206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FF0428E9-336C-F72A-9CFF-6C26968FC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72" y="3166174"/>
            <a:ext cx="3689009" cy="29612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DFBCB2ED-6BBE-A4A0-E7B2-5A1EEEE1A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9307" y="3166174"/>
            <a:ext cx="3689009" cy="2961294"/>
          </a:xfrm>
          <a:prstGeom prst="rect">
            <a:avLst/>
          </a:prstGeom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8827E80E-F9B8-2F23-4D00-5C7B792AA1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6943" y="3166174"/>
            <a:ext cx="3689009" cy="2961294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7EA745C-61EF-DF4E-7F38-A10BE6410200}"/>
              </a:ext>
            </a:extLst>
          </p:cNvPr>
          <p:cNvSpPr txBox="1"/>
          <p:nvPr/>
        </p:nvSpPr>
        <p:spPr>
          <a:xfrm>
            <a:off x="591672" y="1425132"/>
            <a:ext cx="6565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000">
                <a:latin typeface="標楷體" panose="03000509000000000000" pitchFamily="65" charset="-120"/>
                <a:ea typeface="標楷體" panose="03000509000000000000" pitchFamily="65" charset="-120"/>
              </a:rPr>
              <a:t>相機或物體在特定方向上的移動所造成的模糊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BE1C6883-D160-B1E5-2D8E-3A5FA6F7C5B1}"/>
              </a:ext>
            </a:extLst>
          </p:cNvPr>
          <p:cNvSpPr txBox="1"/>
          <p:nvPr/>
        </p:nvSpPr>
        <p:spPr>
          <a:xfrm>
            <a:off x="531906" y="51061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動態模糊</a:t>
            </a:r>
            <a:endParaRPr lang="zh-TW" altLang="en-US" sz="4000"/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25A31C51-B177-B795-9E25-FBBE6AF5D869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3533778" y="2400458"/>
            <a:ext cx="1545616" cy="1317555"/>
          </a:xfrm>
          <a:prstGeom prst="rect">
            <a:avLst/>
          </a:prstGeom>
        </p:spPr>
      </p:pic>
      <p:sp>
        <p:nvSpPr>
          <p:cNvPr id="19" name="文字方塊 18">
            <a:extLst>
              <a:ext uri="{FF2B5EF4-FFF2-40B4-BE49-F238E27FC236}">
                <a16:creationId xmlns:a16="http://schemas.microsoft.com/office/drawing/2014/main" id="{08EEC3A8-9E44-F19C-2855-C6B08D19FE55}"/>
              </a:ext>
            </a:extLst>
          </p:cNvPr>
          <p:cNvSpPr txBox="1"/>
          <p:nvPr/>
        </p:nvSpPr>
        <p:spPr>
          <a:xfrm>
            <a:off x="3726683" y="2358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動態模糊</a:t>
            </a:r>
          </a:p>
        </p:txBody>
      </p:sp>
      <p:pic>
        <p:nvPicPr>
          <p:cNvPr id="20" name="圖片 19">
            <a:extLst>
              <a:ext uri="{FF2B5EF4-FFF2-40B4-BE49-F238E27FC236}">
                <a16:creationId xmlns:a16="http://schemas.microsoft.com/office/drawing/2014/main" id="{91012B3E-5539-CBF9-3E7C-17C24E3E0A82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7157588" y="2400458"/>
            <a:ext cx="1545616" cy="1317555"/>
          </a:xfrm>
          <a:prstGeom prst="rect">
            <a:avLst/>
          </a:prstGeom>
        </p:spPr>
      </p:pic>
      <p:sp>
        <p:nvSpPr>
          <p:cNvPr id="21" name="文字方塊 20">
            <a:extLst>
              <a:ext uri="{FF2B5EF4-FFF2-40B4-BE49-F238E27FC236}">
                <a16:creationId xmlns:a16="http://schemas.microsoft.com/office/drawing/2014/main" id="{A0873598-E983-65AE-EF26-0FDBE439A08E}"/>
              </a:ext>
            </a:extLst>
          </p:cNvPr>
          <p:cNvSpPr txBox="1"/>
          <p:nvPr/>
        </p:nvSpPr>
        <p:spPr>
          <a:xfrm>
            <a:off x="7350493" y="235896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維納濾波</a:t>
            </a:r>
          </a:p>
        </p:txBody>
      </p:sp>
    </p:spTree>
    <p:extLst>
      <p:ext uri="{BB962C8B-B14F-4D97-AF65-F5344CB8AC3E}">
        <p14:creationId xmlns:p14="http://schemas.microsoft.com/office/powerpoint/2010/main" val="1318082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382C9-5C19-84A3-0FFB-EB9ACAE84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字方塊 12">
            <a:extLst>
              <a:ext uri="{FF2B5EF4-FFF2-40B4-BE49-F238E27FC236}">
                <a16:creationId xmlns:a16="http://schemas.microsoft.com/office/drawing/2014/main" id="{6437BF2D-3AAA-3C29-E7F0-08DE24E33BD6}"/>
              </a:ext>
            </a:extLst>
          </p:cNvPr>
          <p:cNvSpPr txBox="1"/>
          <p:nvPr/>
        </p:nvSpPr>
        <p:spPr>
          <a:xfrm>
            <a:off x="531906" y="510611"/>
            <a:ext cx="7494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程式碼各函式功能 </a:t>
            </a:r>
            <a:r>
              <a:rPr lang="en-US" altLang="zh-TW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err="1"/>
              <a:t>motion_blur</a:t>
            </a:r>
            <a:endParaRPr lang="zh-TW" altLang="en-US" sz="400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19482619-F8BD-5A2E-8F9E-67E6DF7064CC}"/>
              </a:ext>
            </a:extLst>
          </p:cNvPr>
          <p:cNvSpPr txBox="1"/>
          <p:nvPr/>
        </p:nvSpPr>
        <p:spPr>
          <a:xfrm>
            <a:off x="591859" y="3385097"/>
            <a:ext cx="3878728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image: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原始影像 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彩色或灰階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en-US" altLang="zh-TW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kernel_size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模糊核大小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angle: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模糊方向角度，以度數為單位。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return: 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添加模糊後的影像和模糊核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183E5A4-620C-0E77-89BB-F61FC97A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106" y="1605129"/>
            <a:ext cx="7156452" cy="1589630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2D360E21-1491-D91A-1B8E-310AD13FA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447" y="3441433"/>
            <a:ext cx="2856660" cy="301821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橢圓 11">
            <a:extLst>
              <a:ext uri="{FF2B5EF4-FFF2-40B4-BE49-F238E27FC236}">
                <a16:creationId xmlns:a16="http://schemas.microsoft.com/office/drawing/2014/main" id="{7AAC27F6-9DEA-7DDD-C76D-5D1F030A4CE0}"/>
              </a:ext>
            </a:extLst>
          </p:cNvPr>
          <p:cNvSpPr/>
          <p:nvPr/>
        </p:nvSpPr>
        <p:spPr>
          <a:xfrm>
            <a:off x="6374466" y="3634323"/>
            <a:ext cx="106782" cy="111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1D32CAC-AA9C-17DA-D64D-8C40CE2B3A92}"/>
              </a:ext>
            </a:extLst>
          </p:cNvPr>
          <p:cNvSpPr txBox="1"/>
          <p:nvPr/>
        </p:nvSpPr>
        <p:spPr>
          <a:xfrm>
            <a:off x="6475272" y="3690283"/>
            <a:ext cx="1179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rgbClr val="FF0000"/>
                </a:solidFill>
              </a:rPr>
              <a:t>(center, 0)</a:t>
            </a:r>
            <a:endParaRPr lang="zh-TW" altLang="en-US">
              <a:solidFill>
                <a:srgbClr val="FF0000"/>
              </a:solidFill>
            </a:endParaRP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EFB880-2720-22B7-2DF6-7A050BD4286D}"/>
              </a:ext>
            </a:extLst>
          </p:cNvPr>
          <p:cNvSpPr txBox="1"/>
          <p:nvPr/>
        </p:nvSpPr>
        <p:spPr>
          <a:xfrm>
            <a:off x="6475272" y="6022765"/>
            <a:ext cx="245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n-US" altLang="zh-TW"/>
              <a:t>(center, </a:t>
            </a:r>
            <a:r>
              <a:rPr lang="en-US" altLang="zh-TW" err="1"/>
              <a:t>kernel_</a:t>
            </a:r>
            <a:r>
              <a:rPr lang="en-US" altLang="zh-TW"/>
              <a:t>size - 1)</a:t>
            </a: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41E7E4A-E354-D8CD-190E-9F307994DE50}"/>
              </a:ext>
            </a:extLst>
          </p:cNvPr>
          <p:cNvSpPr/>
          <p:nvPr/>
        </p:nvSpPr>
        <p:spPr>
          <a:xfrm>
            <a:off x="6374466" y="6303416"/>
            <a:ext cx="106782" cy="111920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FAD31FC1-C005-C863-DC42-E1FA901CAEFF}"/>
              </a:ext>
            </a:extLst>
          </p:cNvPr>
          <p:cNvSpPr txBox="1"/>
          <p:nvPr/>
        </p:nvSpPr>
        <p:spPr>
          <a:xfrm>
            <a:off x="9943351" y="2839090"/>
            <a:ext cx="1013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chemeClr val="accent1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線條強度</a:t>
            </a:r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A5F9EEEF-4DEB-D684-1D41-AABCE63FD1FC}"/>
              </a:ext>
            </a:extLst>
          </p:cNvPr>
          <p:cNvSpPr/>
          <p:nvPr/>
        </p:nvSpPr>
        <p:spPr>
          <a:xfrm>
            <a:off x="10285507" y="2551953"/>
            <a:ext cx="282482" cy="268941"/>
          </a:xfrm>
          <a:prstGeom prst="round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A4A0A946-63EB-DBB3-0817-14CA40BC890C}"/>
              </a:ext>
            </a:extLst>
          </p:cNvPr>
          <p:cNvSpPr/>
          <p:nvPr/>
        </p:nvSpPr>
        <p:spPr>
          <a:xfrm>
            <a:off x="10639425" y="2545977"/>
            <a:ext cx="1179048" cy="287137"/>
          </a:xfrm>
          <a:prstGeom prst="roundRect">
            <a:avLst/>
          </a:prstGeom>
          <a:noFill/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265F3B06-54CF-69DC-8D6E-7A3BEEAE4858}"/>
              </a:ext>
            </a:extLst>
          </p:cNvPr>
          <p:cNvSpPr txBox="1"/>
          <p:nvPr/>
        </p:nvSpPr>
        <p:spPr>
          <a:xfrm>
            <a:off x="10722442" y="2183384"/>
            <a:ext cx="1013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線條寬度</a:t>
            </a: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4455D3DC-2191-D744-6028-16DD4CBA56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007" y="1599419"/>
            <a:ext cx="3958996" cy="1708255"/>
          </a:xfrm>
          <a:prstGeom prst="rect">
            <a:avLst/>
          </a:prstGeom>
        </p:spPr>
      </p:pic>
      <p:sp>
        <p:nvSpPr>
          <p:cNvPr id="29" name="Rectangle 1">
            <a:extLst>
              <a:ext uri="{FF2B5EF4-FFF2-40B4-BE49-F238E27FC236}">
                <a16:creationId xmlns:a16="http://schemas.microsoft.com/office/drawing/2014/main" id="{06950FC9-3D53-8526-BD83-54AC825A4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59" y="5210729"/>
            <a:ext cx="4455066" cy="87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zh-TW" altLang="en-US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較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大</a:t>
            </a:r>
            <a:r>
              <a:rPr kumimoji="0" lang="zh-TW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的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核會造成更強的模糊效果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不同角度的核會模擬不同方向的</a:t>
            </a:r>
            <a:r>
              <a:rPr kumimoji="0" lang="zh-TW" alt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動態模糊</a:t>
            </a:r>
            <a:r>
              <a:rPr kumimoji="0" lang="zh-TW" altLang="zh-TW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6008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D179E95-C6BF-D7E4-6D18-4B0F03880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458" y="1435490"/>
            <a:ext cx="10303436" cy="1379015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BADD0A0D-19D6-1666-6149-1A9E32BBDDF2}"/>
              </a:ext>
            </a:extLst>
          </p:cNvPr>
          <p:cNvSpPr txBox="1"/>
          <p:nvPr/>
        </p:nvSpPr>
        <p:spPr>
          <a:xfrm>
            <a:off x="531906" y="510611"/>
            <a:ext cx="7494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程式碼各函式功能 </a:t>
            </a:r>
            <a:r>
              <a:rPr lang="en-US" altLang="zh-TW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err="1"/>
              <a:t>motion_blur</a:t>
            </a:r>
            <a:endParaRPr lang="zh-TW" altLang="en-US" sz="4000"/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2C343378-16A6-A6A4-F190-73464ECEE8B5}"/>
              </a:ext>
            </a:extLst>
          </p:cNvPr>
          <p:cNvSpPr/>
          <p:nvPr/>
        </p:nvSpPr>
        <p:spPr>
          <a:xfrm>
            <a:off x="5809131" y="1858255"/>
            <a:ext cx="1984187" cy="287137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0B356F6F-9582-E73D-8614-97129547D7D8}"/>
              </a:ext>
            </a:extLst>
          </p:cNvPr>
          <p:cNvSpPr txBox="1"/>
          <p:nvPr/>
        </p:nvSpPr>
        <p:spPr>
          <a:xfrm>
            <a:off x="5973481" y="1495662"/>
            <a:ext cx="10130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旋轉基點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5C87485C-349F-73BF-E807-FCBF286544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8424" y="3499638"/>
            <a:ext cx="2942155" cy="3108549"/>
          </a:xfrm>
          <a:prstGeom prst="rect">
            <a:avLst/>
          </a:prstGeom>
        </p:spPr>
      </p:pic>
      <p:pic>
        <p:nvPicPr>
          <p:cNvPr id="20" name="圖片 19">
            <a:extLst>
              <a:ext uri="{FF2B5EF4-FFF2-40B4-BE49-F238E27FC236}">
                <a16:creationId xmlns:a16="http://schemas.microsoft.com/office/drawing/2014/main" id="{C93A718B-EA3F-8637-BBB7-48047F7F4B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54" y="3499638"/>
            <a:ext cx="2942155" cy="3108550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8FF3DCFC-B119-3FCE-1D00-A479CBF2CF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97884" y="3499638"/>
            <a:ext cx="2942155" cy="3108549"/>
          </a:xfrm>
          <a:prstGeom prst="rect">
            <a:avLst/>
          </a:prstGeom>
        </p:spPr>
      </p:pic>
      <p:sp>
        <p:nvSpPr>
          <p:cNvPr id="24" name="文字方塊 23">
            <a:extLst>
              <a:ext uri="{FF2B5EF4-FFF2-40B4-BE49-F238E27FC236}">
                <a16:creationId xmlns:a16="http://schemas.microsoft.com/office/drawing/2014/main" id="{8B6EBBCC-0A71-BA43-8ABE-7E49390B22CD}"/>
              </a:ext>
            </a:extLst>
          </p:cNvPr>
          <p:cNvSpPr txBox="1"/>
          <p:nvPr/>
        </p:nvSpPr>
        <p:spPr>
          <a:xfrm>
            <a:off x="8362137" y="3119560"/>
            <a:ext cx="1613647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TW" b="0">
                <a:effectLst/>
                <a:latin typeface="Consolas" panose="020B0609020204030204" pitchFamily="49" charset="0"/>
              </a:rPr>
              <a:t>angle = -40</a:t>
            </a:r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F73E28A5-9386-CAB8-6718-01CD1318788A}"/>
              </a:ext>
            </a:extLst>
          </p:cNvPr>
          <p:cNvSpPr txBox="1"/>
          <p:nvPr/>
        </p:nvSpPr>
        <p:spPr>
          <a:xfrm>
            <a:off x="5021195" y="3119560"/>
            <a:ext cx="1451323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TW" b="0">
                <a:effectLst/>
                <a:latin typeface="Consolas" panose="020B0609020204030204" pitchFamily="49" charset="0"/>
              </a:rPr>
              <a:t>angle = 40</a:t>
            </a: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6FC73341-BF38-74FF-73C7-F178E22DD3E8}"/>
              </a:ext>
            </a:extLst>
          </p:cNvPr>
          <p:cNvSpPr txBox="1"/>
          <p:nvPr/>
        </p:nvSpPr>
        <p:spPr>
          <a:xfrm>
            <a:off x="1641405" y="3119560"/>
            <a:ext cx="1451323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zh-TW" b="0">
                <a:effectLst/>
                <a:latin typeface="Consolas" panose="020B0609020204030204" pitchFamily="49" charset="0"/>
              </a:rPr>
              <a:t>angle = </a:t>
            </a:r>
            <a:r>
              <a:rPr lang="en-US" altLang="zh-TW">
                <a:latin typeface="Consolas" panose="020B0609020204030204" pitchFamily="49" charset="0"/>
              </a:rPr>
              <a:t>9</a:t>
            </a:r>
            <a:r>
              <a:rPr lang="en-US" altLang="zh-TW" b="0">
                <a:effectLst/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97477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A29101-A417-6D4D-48CA-97AE82C93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77F3BF8F-19BA-C97A-6399-C849DD8561CD}"/>
              </a:ext>
            </a:extLst>
          </p:cNvPr>
          <p:cNvSpPr txBox="1"/>
          <p:nvPr/>
        </p:nvSpPr>
        <p:spPr>
          <a:xfrm>
            <a:off x="531906" y="510611"/>
            <a:ext cx="7494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程式碼各函式功能 </a:t>
            </a:r>
            <a:r>
              <a:rPr lang="en-US" altLang="zh-TW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err="1"/>
              <a:t>motion_blur</a:t>
            </a:r>
            <a:endParaRPr lang="zh-TW" altLang="en-US" sz="400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6208584-7CCF-FE7D-1410-446316D16A9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3758"/>
          <a:stretch/>
        </p:blipFill>
        <p:spPr>
          <a:xfrm>
            <a:off x="693476" y="1818150"/>
            <a:ext cx="6430272" cy="126869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18EBDD9-D116-3DF2-18FF-F1C96FDBC3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5391"/>
          <a:stretch/>
        </p:blipFill>
        <p:spPr>
          <a:xfrm>
            <a:off x="693476" y="3686500"/>
            <a:ext cx="6430272" cy="122387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6E699BA9-23E5-BDA5-E41A-533BD6469E47}"/>
              </a:ext>
            </a:extLst>
          </p:cNvPr>
          <p:cNvSpPr txBox="1"/>
          <p:nvPr/>
        </p:nvSpPr>
        <p:spPr>
          <a:xfrm>
            <a:off x="7291293" y="2129333"/>
            <a:ext cx="42909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保證所有值的總和為 </a:t>
            </a:r>
            <a:r>
              <a:rPr lang="en-US" altLang="zh-TW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>
                <a:latin typeface="標楷體" panose="03000509000000000000" pitchFamily="65" charset="-120"/>
                <a:ea typeface="標楷體" panose="03000509000000000000" pitchFamily="65" charset="-120"/>
              </a:rPr>
              <a:t>，不改變影像的整體亮度。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638620C-360F-60F8-42CB-E423F4922B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1293" y="3836772"/>
            <a:ext cx="457048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使用 cv2.filter2D 對影像進行濾波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將模糊核應用到輸入影像的每個像素。</a:t>
            </a:r>
          </a:p>
          <a:p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-1 表示輸出影像的深度與輸入影像相同。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612FE00-981D-B8F9-E19E-54641F6080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476" y="5556311"/>
            <a:ext cx="3419952" cy="466790"/>
          </a:xfrm>
          <a:prstGeom prst="rect">
            <a:avLst/>
          </a:prstGeom>
        </p:spPr>
      </p:pic>
      <p:sp>
        <p:nvSpPr>
          <p:cNvPr id="15" name="Rectangle 2">
            <a:extLst>
              <a:ext uri="{FF2B5EF4-FFF2-40B4-BE49-F238E27FC236}">
                <a16:creationId xmlns:a16="http://schemas.microsoft.com/office/drawing/2014/main" id="{364CB584-6C52-3E7D-1DA3-C5B9FE98C9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0870" y="5466540"/>
            <a:ext cx="53783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blurred：添加模糊後的影像，尺寸與原影像相同。</a:t>
            </a:r>
          </a:p>
          <a:p>
            <a:r>
              <a:rPr lang="zh-TW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kernel：模糊核，可以用於顯示或還原影像。</a:t>
            </a:r>
          </a:p>
        </p:txBody>
      </p:sp>
    </p:spTree>
    <p:extLst>
      <p:ext uri="{BB962C8B-B14F-4D97-AF65-F5344CB8AC3E}">
        <p14:creationId xmlns:p14="http://schemas.microsoft.com/office/powerpoint/2010/main" val="220112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29D1D-A99C-FAE2-15C0-D7FDD8B37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03E81071-9CD0-00D0-C862-6788AB8BD863}"/>
              </a:ext>
            </a:extLst>
          </p:cNvPr>
          <p:cNvSpPr txBox="1"/>
          <p:nvPr/>
        </p:nvSpPr>
        <p:spPr>
          <a:xfrm>
            <a:off x="531906" y="510611"/>
            <a:ext cx="7494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程式碼各函式功能 </a:t>
            </a:r>
            <a:r>
              <a:rPr lang="en-US" altLang="zh-TW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err="1"/>
              <a:t>wiener_filter</a:t>
            </a:r>
            <a:endParaRPr lang="zh-TW" altLang="en-US" sz="400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7B589DAE-F505-1C96-43D5-FD70658C3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79" y="1556452"/>
            <a:ext cx="4677607" cy="2026963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766D313A-5722-3481-419C-B26A0E66F16E}"/>
              </a:ext>
            </a:extLst>
          </p:cNvPr>
          <p:cNvSpPr txBox="1"/>
          <p:nvPr/>
        </p:nvSpPr>
        <p:spPr>
          <a:xfrm>
            <a:off x="5683623" y="1389111"/>
            <a:ext cx="6096000" cy="17054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b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維納濾波器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（</a:t>
            </a: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Wiener Filter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）</a:t>
            </a:r>
            <a:endParaRPr lang="en-US" altLang="zh-TW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還原由運動模糊或其他模糊核導致的影像模糊。它是一種基於頻率域的去模糊技術，利用模糊核的信息和噪聲的統計特性，平衡去模糊和抗噪聲能力。</a:t>
            </a:r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27CAB376-FF41-09A3-8EC6-4D1D969200EC}"/>
              </a:ext>
            </a:extLst>
          </p:cNvPr>
          <p:cNvSpPr txBox="1"/>
          <p:nvPr/>
        </p:nvSpPr>
        <p:spPr>
          <a:xfrm>
            <a:off x="622867" y="3691982"/>
            <a:ext cx="6937368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lnSpc>
                <a:spcPct val="150000"/>
              </a:lnSpc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/>
              <a:t>image</a:t>
            </a:r>
            <a:r>
              <a:rPr lang="zh-TW" altLang="en-US"/>
              <a:t>：輸入的模糊影像 </a:t>
            </a:r>
            <a:r>
              <a:rPr lang="en-US" altLang="zh-TW"/>
              <a:t>(</a:t>
            </a:r>
            <a:r>
              <a:rPr lang="zh-TW" altLang="en-US"/>
              <a:t>彩色或灰階</a:t>
            </a:r>
            <a:r>
              <a:rPr lang="en-US" altLang="zh-TW"/>
              <a:t>)</a:t>
            </a:r>
            <a:r>
              <a:rPr lang="zh-TW" altLang="en-US"/>
              <a:t>。</a:t>
            </a:r>
            <a:endParaRPr lang="en-US" altLang="zh-TW"/>
          </a:p>
          <a:p>
            <a:r>
              <a:rPr lang="en-US" altLang="zh-TW"/>
              <a:t>kernel</a:t>
            </a:r>
            <a:r>
              <a:rPr lang="zh-TW" altLang="en-US"/>
              <a:t>：模糊核</a:t>
            </a:r>
            <a:endParaRPr lang="en-US" altLang="zh-TW"/>
          </a:p>
          <a:p>
            <a:r>
              <a:rPr lang="en-US" altLang="zh-TW"/>
              <a:t>K</a:t>
            </a:r>
            <a:r>
              <a:rPr lang="zh-TW" altLang="en-US"/>
              <a:t>：正則化參數，控制噪聲抑制和去模糊的平衡。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34F264D9-89DB-1E2D-FC3F-7CD5481D928F}"/>
              </a:ext>
            </a:extLst>
          </p:cNvPr>
          <p:cNvSpPr txBox="1"/>
          <p:nvPr/>
        </p:nvSpPr>
        <p:spPr>
          <a:xfrm>
            <a:off x="622867" y="5291682"/>
            <a:ext cx="9827203" cy="87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zh-TW"/>
            </a:defPPr>
            <a:lvl1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較小的 </a:t>
            </a:r>
            <a:r>
              <a:rPr lang="en-US" altLang="zh-TW"/>
              <a:t>K</a:t>
            </a:r>
            <a:r>
              <a:rPr lang="zh-TW" altLang="en-US"/>
              <a:t> 去模糊效果強，影像清晰度更高，但噪點會被放大</a:t>
            </a:r>
            <a:endParaRPr lang="en-US" altLang="zh-TW"/>
          </a:p>
          <a:p>
            <a:r>
              <a:rPr lang="zh-TW" altLang="en-US"/>
              <a:t>較大的 </a:t>
            </a:r>
            <a:r>
              <a:rPr lang="en-US" altLang="zh-TW"/>
              <a:t>K</a:t>
            </a:r>
            <a:r>
              <a:rPr lang="zh-TW" altLang="en-US"/>
              <a:t> 去模糊效果減弱，影像不夠清晰，但能抑制噪點，還原影像更平滑。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34539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79BB64-AC30-9D5E-9D73-9344BF233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EACD9650-AD4B-0E83-B99E-B6D94730A821}"/>
              </a:ext>
            </a:extLst>
          </p:cNvPr>
          <p:cNvSpPr txBox="1"/>
          <p:nvPr/>
        </p:nvSpPr>
        <p:spPr>
          <a:xfrm>
            <a:off x="531906" y="510611"/>
            <a:ext cx="7494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程式碼各函式功能 </a:t>
            </a:r>
            <a:r>
              <a:rPr lang="en-US" altLang="zh-TW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err="1"/>
              <a:t>wiener_filter</a:t>
            </a:r>
            <a:endParaRPr lang="zh-TW" altLang="en-US" sz="400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D1C9FABC-C5CE-35D6-CD6B-8A4D08DA31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2313" b="48417"/>
          <a:stretch/>
        </p:blipFill>
        <p:spPr>
          <a:xfrm>
            <a:off x="328706" y="1734313"/>
            <a:ext cx="7321176" cy="2871929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A2BD7065-275F-4F9D-F610-E0145D4A596C}"/>
              </a:ext>
            </a:extLst>
          </p:cNvPr>
          <p:cNvSpPr txBox="1"/>
          <p:nvPr/>
        </p:nvSpPr>
        <p:spPr>
          <a:xfrm>
            <a:off x="7640917" y="2340623"/>
            <a:ext cx="4470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 </a:t>
            </a:r>
            <a:r>
              <a:rPr lang="en-US" altLang="zh-TW" sz="160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np.pad</a:t>
            </a:r>
            <a:r>
              <a:rPr lang="en-US" altLang="zh-TW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將模糊核擴展到與影像相同的尺寸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50B5FCCE-6F15-60DE-B8E5-2B755933EEC5}"/>
              </a:ext>
            </a:extLst>
          </p:cNvPr>
          <p:cNvSpPr txBox="1"/>
          <p:nvPr/>
        </p:nvSpPr>
        <p:spPr>
          <a:xfrm>
            <a:off x="4315011" y="3355953"/>
            <a:ext cx="326912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>
                <a:solidFill>
                  <a:schemeClr val="accent6">
                    <a:lumMod val="60000"/>
                    <a:lumOff val="4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模糊核和模糊影像進行傅立葉變換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70C23E1-C575-7EAA-8C12-1DA10EDC6DCE}"/>
              </a:ext>
            </a:extLst>
          </p:cNvPr>
          <p:cNvSpPr txBox="1"/>
          <p:nvPr/>
        </p:nvSpPr>
        <p:spPr>
          <a:xfrm>
            <a:off x="7691718" y="3975122"/>
            <a:ext cx="19543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>
                <a:solidFill>
                  <a:schemeClr val="tx2">
                    <a:lumMod val="50000"/>
                    <a:lumOff val="50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維納濾波公式</a:t>
            </a: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D0F584E3-CD90-1C69-7433-9CE18834BCE5}"/>
              </a:ext>
            </a:extLst>
          </p:cNvPr>
          <p:cNvSpPr txBox="1"/>
          <p:nvPr/>
        </p:nvSpPr>
        <p:spPr>
          <a:xfrm>
            <a:off x="770965" y="4761838"/>
            <a:ext cx="366955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TW"/>
            </a:defPPr>
            <a:lvl1pPr>
              <a:defRPr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>
                <a:solidFill>
                  <a:schemeClr val="accent2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將頻域還原到空間域，得到還原影像。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DDC9955B-A76D-55C4-F637-8F0DD08E704F}"/>
              </a:ext>
            </a:extLst>
          </p:cNvPr>
          <p:cNvSpPr/>
          <p:nvPr/>
        </p:nvSpPr>
        <p:spPr>
          <a:xfrm>
            <a:off x="770965" y="2175000"/>
            <a:ext cx="6382870" cy="669800"/>
          </a:xfrm>
          <a:prstGeom prst="roundRect">
            <a:avLst>
              <a:gd name="adj" fmla="val 24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2C7214B8-1B6A-D113-7809-149CD76F219F}"/>
              </a:ext>
            </a:extLst>
          </p:cNvPr>
          <p:cNvSpPr/>
          <p:nvPr/>
        </p:nvSpPr>
        <p:spPr>
          <a:xfrm>
            <a:off x="770965" y="3227294"/>
            <a:ext cx="3544046" cy="561788"/>
          </a:xfrm>
          <a:prstGeom prst="roundRect">
            <a:avLst>
              <a:gd name="adj" fmla="val 2468"/>
            </a:avLst>
          </a:prstGeom>
          <a:noFill/>
          <a:ln w="28575"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14000DB-C024-DDA5-BFF8-4BA92EAC6D50}"/>
              </a:ext>
            </a:extLst>
          </p:cNvPr>
          <p:cNvSpPr/>
          <p:nvPr/>
        </p:nvSpPr>
        <p:spPr>
          <a:xfrm>
            <a:off x="770965" y="3921168"/>
            <a:ext cx="6478494" cy="446462"/>
          </a:xfrm>
          <a:prstGeom prst="roundRect">
            <a:avLst>
              <a:gd name="adj" fmla="val 2468"/>
            </a:avLst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BB434066-57E0-84C2-0C08-7A4F50BB212A}"/>
              </a:ext>
            </a:extLst>
          </p:cNvPr>
          <p:cNvSpPr/>
          <p:nvPr/>
        </p:nvSpPr>
        <p:spPr>
          <a:xfrm>
            <a:off x="770965" y="4379582"/>
            <a:ext cx="4040094" cy="226660"/>
          </a:xfrm>
          <a:prstGeom prst="roundRect">
            <a:avLst>
              <a:gd name="adj" fmla="val 2468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738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E0A49-9934-614E-C4EA-48CEB75A4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方塊 5">
            <a:extLst>
              <a:ext uri="{FF2B5EF4-FFF2-40B4-BE49-F238E27FC236}">
                <a16:creationId xmlns:a16="http://schemas.microsoft.com/office/drawing/2014/main" id="{D7B12CBB-E8B3-792E-2A59-B7022680650B}"/>
              </a:ext>
            </a:extLst>
          </p:cNvPr>
          <p:cNvSpPr txBox="1"/>
          <p:nvPr/>
        </p:nvSpPr>
        <p:spPr>
          <a:xfrm>
            <a:off x="531906" y="510611"/>
            <a:ext cx="7494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程式碼各函式功能 </a:t>
            </a:r>
            <a:r>
              <a:rPr lang="en-US" altLang="zh-TW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:</a:t>
            </a:r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sz="4000" err="1"/>
              <a:t>wiener_filter</a:t>
            </a:r>
            <a:endParaRPr lang="zh-TW" altLang="en-US" sz="4000"/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2D505CC8-F2A7-987B-04B1-97E85F9B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r="2313" b="75009"/>
          <a:stretch/>
        </p:blipFill>
        <p:spPr>
          <a:xfrm>
            <a:off x="328706" y="1734313"/>
            <a:ext cx="7321176" cy="1391381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10216EC-2060-7362-A992-58051BC487F0}"/>
              </a:ext>
            </a:extLst>
          </p:cNvPr>
          <p:cNvSpPr txBox="1"/>
          <p:nvPr/>
        </p:nvSpPr>
        <p:spPr>
          <a:xfrm>
            <a:off x="7721601" y="2340623"/>
            <a:ext cx="447039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使用 </a:t>
            </a:r>
            <a:r>
              <a:rPr lang="en-US" altLang="zh-TW" sz="1600" err="1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np.pad</a:t>
            </a:r>
            <a:r>
              <a:rPr lang="en-US" altLang="zh-TW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sz="160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將模糊核擴展到與影像相同的尺寸</a:t>
            </a:r>
          </a:p>
        </p:txBody>
      </p: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456747DC-FF05-C578-8FFD-F18AC47CEC4A}"/>
              </a:ext>
            </a:extLst>
          </p:cNvPr>
          <p:cNvSpPr/>
          <p:nvPr/>
        </p:nvSpPr>
        <p:spPr>
          <a:xfrm>
            <a:off x="770965" y="2175000"/>
            <a:ext cx="6382870" cy="669800"/>
          </a:xfrm>
          <a:prstGeom prst="roundRect">
            <a:avLst>
              <a:gd name="adj" fmla="val 2468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86910FB1-2D3D-E7C1-4E93-43844B577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753" y="3451110"/>
            <a:ext cx="3867964" cy="3104948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F33183B1-B64B-D9B0-A7F1-72E2FF540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82" y="3429000"/>
            <a:ext cx="2942155" cy="3108549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2E63B98F-FB56-EB6F-874F-566B29911DC8}"/>
              </a:ext>
            </a:extLst>
          </p:cNvPr>
          <p:cNvSpPr txBox="1"/>
          <p:nvPr/>
        </p:nvSpPr>
        <p:spPr>
          <a:xfrm>
            <a:off x="7996520" y="3602431"/>
            <a:ext cx="3352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b="0" i="0" err="1">
                <a:effectLst/>
                <a:latin typeface="Consolas" panose="020B0609020204030204" pitchFamily="49" charset="0"/>
              </a:rPr>
              <a:t>image.shape</a:t>
            </a:r>
            <a:r>
              <a:rPr lang="zh-TW" altLang="en-US" b="0" i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>
                <a:effectLst/>
                <a:latin typeface="Consolas" panose="020B0609020204030204" pitchFamily="49" charset="0"/>
              </a:rPr>
              <a:t>=</a:t>
            </a:r>
            <a:r>
              <a:rPr lang="zh-TW" altLang="en-US" b="0" i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>
                <a:effectLst/>
                <a:latin typeface="Consolas" panose="020B0609020204030204" pitchFamily="49" charset="0"/>
              </a:rPr>
              <a:t>(1108, 1477)</a:t>
            </a:r>
          </a:p>
          <a:p>
            <a:r>
              <a:rPr lang="en-US" altLang="zh-TW" b="0" i="0">
                <a:effectLst/>
                <a:latin typeface="Consolas" panose="020B0609020204030204" pitchFamily="49" charset="0"/>
              </a:rPr>
              <a:t>kernel.shape</a:t>
            </a:r>
            <a:r>
              <a:rPr lang="zh-TW" altLang="en-US" b="0" i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>
                <a:effectLst/>
                <a:latin typeface="Consolas" panose="020B0609020204030204" pitchFamily="49" charset="0"/>
              </a:rPr>
              <a:t>=</a:t>
            </a:r>
            <a:r>
              <a:rPr lang="zh-TW" altLang="en-US" b="0" i="0"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i="0">
                <a:effectLst/>
                <a:latin typeface="Consolas" panose="020B0609020204030204" pitchFamily="49" charset="0"/>
              </a:rPr>
              <a:t>(200, 200)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7284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08736B56-1563-7933-866E-2FC0A011D636}"/>
              </a:ext>
            </a:extLst>
          </p:cNvPr>
          <p:cNvSpPr txBox="1"/>
          <p:nvPr/>
        </p:nvSpPr>
        <p:spPr>
          <a:xfrm>
            <a:off x="2348753" y="588306"/>
            <a:ext cx="749449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4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作業</a:t>
            </a:r>
            <a:endParaRPr lang="zh-TW" altLang="en-US" sz="400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44CF06A-46FD-7BB5-19CD-72B395B2D6F5}"/>
              </a:ext>
            </a:extLst>
          </p:cNvPr>
          <p:cNvSpPr txBox="1"/>
          <p:nvPr/>
        </p:nvSpPr>
        <p:spPr>
          <a:xfrm>
            <a:off x="801922" y="1613647"/>
            <a:ext cx="10588155" cy="29972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找一張車牌影像做動態模糊再利用維納濾波還原回來，在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PPT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附上以下內容並轉成</a:t>
            </a:r>
            <a:r>
              <a:rPr lang="en-US" altLang="zh-TW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PDF</a:t>
            </a:r>
            <a:r>
              <a:rPr lang="zh-TW" altLang="en-US" sz="20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後繳交</a:t>
            </a:r>
            <a:endParaRPr lang="en-US" altLang="zh-TW" sz="200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zh-TW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Original Image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Initial Kernel (Line)</a:t>
            </a:r>
            <a:r>
              <a:rPr lang="zh-TW" altLang="en-US" b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Rotated Kernel</a:t>
            </a:r>
            <a:r>
              <a:rPr lang="zh-TW" altLang="en-US" b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Blurred Image</a:t>
            </a:r>
            <a:r>
              <a:rPr lang="zh-TW" altLang="en-US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Restored Image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zh-TW" altLang="en-US" b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三個參數</a:t>
            </a:r>
            <a:r>
              <a:rPr lang="en-US" altLang="zh-TW" b="0" err="1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kernel_size</a:t>
            </a:r>
            <a:r>
              <a:rPr lang="zh-TW" altLang="en-US" b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angle</a:t>
            </a:r>
            <a:r>
              <a:rPr lang="zh-TW" altLang="en-US" b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en-US" altLang="zh-TW" b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K</a:t>
            </a:r>
            <a:r>
              <a:rPr lang="zh-TW" altLang="en-US" b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b="0">
                <a:effectLst/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分別設多少</a:t>
            </a:r>
            <a:endParaRPr lang="en-US" altLang="zh-TW" b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endParaRPr lang="en-US" altLang="zh-TW" b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altLang="zh-TW" b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b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TW" b="0">
              <a:effectLst/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C485236-843E-6762-E88F-FD7498607C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508" y="3308400"/>
            <a:ext cx="3689009" cy="29612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2349712-68A4-DACC-64FF-4ED34F9A8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1143" y="3308400"/>
            <a:ext cx="3689009" cy="296129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1547C8A7-7CFE-724E-F74E-AB2F6310E7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779" y="3308400"/>
            <a:ext cx="3689009" cy="296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9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f1796f1-fdd0-4bb6-9c4f-de1c1a56fd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44C120D7D8BF4197ACE6DC7C4B17CD" ma:contentTypeVersion="17" ma:contentTypeDescription="Create a new document." ma:contentTypeScope="" ma:versionID="9fe8d0c786fef9e56241f18795a89b59">
  <xsd:schema xmlns:xsd="http://www.w3.org/2001/XMLSchema" xmlns:xs="http://www.w3.org/2001/XMLSchema" xmlns:p="http://schemas.microsoft.com/office/2006/metadata/properties" xmlns:ns3="53ab5392-737b-47fc-bee8-9d03b82e2c50" xmlns:ns4="2f1796f1-fdd0-4bb6-9c4f-de1c1a56fdb7" targetNamespace="http://schemas.microsoft.com/office/2006/metadata/properties" ma:root="true" ma:fieldsID="2f118f1f935885903338f59a592959a4" ns3:_="" ns4:_="">
    <xsd:import namespace="53ab5392-737b-47fc-bee8-9d03b82e2c50"/>
    <xsd:import namespace="2f1796f1-fdd0-4bb6-9c4f-de1c1a56fdb7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AutoKeyPoints" minOccurs="0"/>
                <xsd:element ref="ns4:MediaServiceKeyPoints" minOccurs="0"/>
                <xsd:element ref="ns4:MediaServiceObjectDetectorVersions" minOccurs="0"/>
                <xsd:element ref="ns4:_activity" minOccurs="0"/>
                <xsd:element ref="ns4:MediaServiceSearchProperties" minOccurs="0"/>
                <xsd:element ref="ns4:MediaServiceDateTaken" minOccurs="0"/>
                <xsd:element ref="ns4:MediaServiceSystemTag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ab5392-737b-47fc-bee8-9d03b82e2c50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f1796f1-fdd0-4bb6-9c4f-de1c1a56fdb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3" nillable="true" ma:displayName="MediaServiceSystemTags" ma:hidden="true" ma:internalName="MediaServiceSystemTags" ma:readOnly="true">
      <xsd:simpleType>
        <xsd:restriction base="dms:Note"/>
      </xsd:simpleType>
    </xsd:element>
    <xsd:element name="MediaLengthInSeconds" ma:index="2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999E555-1DB3-44BD-9DA1-73020DDC650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901566-B540-4744-84A1-51D74F46D3B3}">
  <ds:schemaRefs>
    <ds:schemaRef ds:uri="2f1796f1-fdd0-4bb6-9c4f-de1c1a56fdb7"/>
    <ds:schemaRef ds:uri="53ab5392-737b-47fc-bee8-9d03b82e2c5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4136427-31F2-4C1C-B849-6D7949CFBB06}">
  <ds:schemaRefs>
    <ds:schemaRef ds:uri="2f1796f1-fdd0-4bb6-9c4f-de1c1a56fdb7"/>
    <ds:schemaRef ds:uri="53ab5392-737b-47fc-bee8-9d03b82e2c5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佈景主題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莊媞涵</dc:creator>
  <cp:revision>1</cp:revision>
  <dcterms:created xsi:type="dcterms:W3CDTF">2024-12-01T13:59:18Z</dcterms:created>
  <dcterms:modified xsi:type="dcterms:W3CDTF">2024-12-01T15:37:52Z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0x0101002F44C120D7D8BF4197ACE6DC7C4B17CD</vt:lpwstr>
  </property>
</Properties>
</file>