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3.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4.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663" r:id="rId3"/>
    <p:sldMasterId id="2147483666" r:id="rId4"/>
    <p:sldMasterId id="2147483669" r:id="rId5"/>
  </p:sldMasterIdLst>
  <p:notesMasterIdLst>
    <p:notesMasterId r:id="rId14"/>
  </p:notesMasterIdLst>
  <p:sldIdLst>
    <p:sldId id="333" r:id="rId6"/>
    <p:sldId id="335" r:id="rId7"/>
    <p:sldId id="336" r:id="rId8"/>
    <p:sldId id="337" r:id="rId9"/>
    <p:sldId id="338" r:id="rId10"/>
    <p:sldId id="339" r:id="rId11"/>
    <p:sldId id="340" r:id="rId12"/>
    <p:sldId id="334" r:id="rId13"/>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DBDFF"/>
    <a:srgbClr val="5B5BFF"/>
    <a:srgbClr val="FF7575"/>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110" d="100"/>
          <a:sy n="110" d="100"/>
        </p:scale>
        <p:origin x="57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ableStyles" Target="tableStyles.xml"/><Relationship Id="rId3" Type="http://schemas.openxmlformats.org/officeDocument/2006/relationships/slideMaster" Target="slideMasters/slideMaster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presProps" Target="presProps.xml"/><Relationship Id="rId10" Type="http://schemas.openxmlformats.org/officeDocument/2006/relationships/slide" Target="slides/slide5.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E025C2-2AD5-4899-85E2-27221485FB57}" type="datetimeFigureOut">
              <a:rPr lang="zh-TW" altLang="en-US" smtClean="0"/>
              <a:t>2024/9/28</a:t>
            </a:fld>
            <a:endParaRPr lang="zh-TW" altLang="en-US"/>
          </a:p>
        </p:txBody>
      </p:sp>
      <p:sp>
        <p:nvSpPr>
          <p:cNvPr id="4" name="投影片影像版面配置區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6" name="頁尾版面配置區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848F1-7675-4B0A-A781-D6E0A4DD7883}" type="slidenum">
              <a:rPr lang="zh-TW" altLang="en-US" smtClean="0"/>
              <a:t>‹#›</a:t>
            </a:fld>
            <a:endParaRPr lang="zh-TW" altLang="en-US"/>
          </a:p>
        </p:txBody>
      </p:sp>
    </p:spTree>
    <p:extLst>
      <p:ext uri="{BB962C8B-B14F-4D97-AF65-F5344CB8AC3E}">
        <p14:creationId xmlns:p14="http://schemas.microsoft.com/office/powerpoint/2010/main" val="4182276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D90738E-E426-7D5C-695B-4AA1BED84A55}"/>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DC6C48A8-FA29-A7D4-B6E6-6A0122DBFA1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0700578F-8C9B-460F-BCC5-596C90369CB0}"/>
              </a:ext>
            </a:extLst>
          </p:cNvPr>
          <p:cNvSpPr>
            <a:spLocks noGrp="1"/>
          </p:cNvSpPr>
          <p:nvPr>
            <p:ph type="dt" sz="half" idx="10"/>
          </p:nvPr>
        </p:nvSpPr>
        <p:spPr/>
        <p:txBody>
          <a:bodyPr/>
          <a:lstStyle/>
          <a:p>
            <a:fld id="{871452DE-153A-4A1A-97E8-4447D86D3DED}" type="datetime1">
              <a:rPr lang="zh-TW" altLang="en-US" smtClean="0"/>
              <a:t>2024/9/28</a:t>
            </a:fld>
            <a:endParaRPr lang="zh-TW" altLang="en-US"/>
          </a:p>
        </p:txBody>
      </p:sp>
      <p:sp>
        <p:nvSpPr>
          <p:cNvPr id="5" name="頁尾版面配置區 4">
            <a:extLst>
              <a:ext uri="{FF2B5EF4-FFF2-40B4-BE49-F238E27FC236}">
                <a16:creationId xmlns:a16="http://schemas.microsoft.com/office/drawing/2014/main" id="{9CC60E9F-863F-9CED-F0CF-9318F3E5757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E8540D14-53E2-894D-A818-83AA86328B13}"/>
              </a:ext>
            </a:extLst>
          </p:cNvPr>
          <p:cNvSpPr>
            <a:spLocks noGrp="1"/>
          </p:cNvSpPr>
          <p:nvPr>
            <p:ph type="sldNum" sz="quarter" idx="12"/>
          </p:nvPr>
        </p:nvSpPr>
        <p:spPr/>
        <p:txBody>
          <a:body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3734705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36D1B8-9914-C98C-50BE-707980114CF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5A047329-CAD6-938A-36DD-CA851263740A}"/>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2A73952-1BD8-5522-F6C7-9192B50C5CA7}"/>
              </a:ext>
            </a:extLst>
          </p:cNvPr>
          <p:cNvSpPr>
            <a:spLocks noGrp="1"/>
          </p:cNvSpPr>
          <p:nvPr>
            <p:ph type="dt" sz="half" idx="10"/>
          </p:nvPr>
        </p:nvSpPr>
        <p:spPr/>
        <p:txBody>
          <a:bodyPr/>
          <a:lstStyle/>
          <a:p>
            <a:fld id="{B9114725-CF77-48D0-9006-E132AB20D3E7}" type="datetime1">
              <a:rPr lang="zh-TW" altLang="en-US" smtClean="0"/>
              <a:t>2024/9/28</a:t>
            </a:fld>
            <a:endParaRPr lang="zh-TW" altLang="en-US"/>
          </a:p>
        </p:txBody>
      </p:sp>
      <p:sp>
        <p:nvSpPr>
          <p:cNvPr id="5" name="頁尾版面配置區 4">
            <a:extLst>
              <a:ext uri="{FF2B5EF4-FFF2-40B4-BE49-F238E27FC236}">
                <a16:creationId xmlns:a16="http://schemas.microsoft.com/office/drawing/2014/main" id="{D10C8572-0422-30BF-8E96-9598C0ABCFA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39A9020D-3EB9-2329-9D7D-A8E168CBD8AB}"/>
              </a:ext>
            </a:extLst>
          </p:cNvPr>
          <p:cNvSpPr>
            <a:spLocks noGrp="1"/>
          </p:cNvSpPr>
          <p:nvPr>
            <p:ph type="sldNum" sz="quarter" idx="12"/>
          </p:nvPr>
        </p:nvSpPr>
        <p:spPr/>
        <p:txBody>
          <a:body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878590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3CAC18A2-2732-CEEC-E92B-D33FE6547A61}"/>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86A91238-A070-F948-4112-1FEC46B70FA1}"/>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047CA0A4-38F6-E037-86B9-1000FE775F7A}"/>
              </a:ext>
            </a:extLst>
          </p:cNvPr>
          <p:cNvSpPr>
            <a:spLocks noGrp="1"/>
          </p:cNvSpPr>
          <p:nvPr>
            <p:ph type="dt" sz="half" idx="10"/>
          </p:nvPr>
        </p:nvSpPr>
        <p:spPr/>
        <p:txBody>
          <a:bodyPr/>
          <a:lstStyle/>
          <a:p>
            <a:fld id="{5DA97FEE-DED1-4E45-8F5B-B49933DEF603}" type="datetime1">
              <a:rPr lang="zh-TW" altLang="en-US" smtClean="0"/>
              <a:t>2024/9/28</a:t>
            </a:fld>
            <a:endParaRPr lang="zh-TW" altLang="en-US"/>
          </a:p>
        </p:txBody>
      </p:sp>
      <p:sp>
        <p:nvSpPr>
          <p:cNvPr id="5" name="頁尾版面配置區 4">
            <a:extLst>
              <a:ext uri="{FF2B5EF4-FFF2-40B4-BE49-F238E27FC236}">
                <a16:creationId xmlns:a16="http://schemas.microsoft.com/office/drawing/2014/main" id="{A3EB28D5-CA08-AF7A-D4C1-CAC9F023960B}"/>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28165CBE-FD61-4609-B94D-638677431888}"/>
              </a:ext>
            </a:extLst>
          </p:cNvPr>
          <p:cNvSpPr>
            <a:spLocks noGrp="1"/>
          </p:cNvSpPr>
          <p:nvPr>
            <p:ph type="sldNum" sz="quarter" idx="12"/>
          </p:nvPr>
        </p:nvSpPr>
        <p:spPr/>
        <p:txBody>
          <a:body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328060486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5736727" y="6527800"/>
            <a:ext cx="6719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a:solidFill>
                  <a:schemeClr val="tx1"/>
                </a:solidFill>
              </a:rPr>
              <a:t>第</a:t>
            </a:r>
            <a:fld id="{5CB08BAF-0F9D-43B9-ABF9-97BE1671AEAC}" type="slidenum">
              <a:rPr lang="zh-TW" altLang="en-US" sz="1200" b="0" smtClean="0">
                <a:solidFill>
                  <a:schemeClr val="tx1"/>
                </a:solidFill>
              </a:rPr>
              <a:pPr algn="ctr" eaLnBrk="1" hangingPunct="1">
                <a:defRPr/>
              </a:pPr>
              <a:t>‹#›</a:t>
            </a:fld>
            <a:r>
              <a:rPr lang="zh-TW" altLang="en-US" sz="1200" b="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64952" y="6524625"/>
            <a:ext cx="43603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408286967"/>
      </p:ext>
    </p:extLst>
  </p:cSld>
  <p:clrMapOvr>
    <a:overrideClrMapping bg1="lt1" tx1="dk1" bg2="lt2" tx2="dk2" accent1="accent1" accent2="accent2" accent3="accent3" accent4="accent4" accent5="accent5" accent6="accent6" hlink="hlink" folHlink="folHlink"/>
  </p:clrMapOvr>
  <p:transition>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標題及物件">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a:t>按一下以編輯母片標題樣式</a:t>
            </a:r>
          </a:p>
        </p:txBody>
      </p:sp>
      <p:sp>
        <p:nvSpPr>
          <p:cNvPr id="9" name="Rectangle 3"/>
          <p:cNvSpPr>
            <a:spLocks noGrp="1" noChangeArrowheads="1"/>
          </p:cNvSpPr>
          <p:nvPr>
            <p:ph idx="1"/>
          </p:nvPr>
        </p:nvSpPr>
        <p:spPr bwMode="auto">
          <a:xfrm>
            <a:off x="431800" y="1196975"/>
            <a:ext cx="1084791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2pPr marL="1588" indent="712788">
              <a:defRPr/>
            </a:lvl2pPr>
            <a:lvl3pPr marL="0" indent="3175">
              <a:defRPr/>
            </a:lvl3pPr>
          </a:lstStyle>
          <a:p>
            <a:pPr lvl="0"/>
            <a:r>
              <a:rPr lang="en-US" altLang="zh-TW" noProof="0" dirty="0"/>
              <a:t>1-1-1</a:t>
            </a:r>
            <a:r>
              <a:rPr lang="zh-TW" altLang="en-US" noProof="0" dirty="0"/>
              <a:t>第一層第一層第一層第一層第一層第一層第一層</a:t>
            </a:r>
          </a:p>
          <a:p>
            <a:pPr lvl="1"/>
            <a:r>
              <a:rPr lang="zh-TW" altLang="en-US" noProof="0" dirty="0"/>
              <a:t>第二層內文第二層內文第二層內文第二層內文第二層內文第二層內文</a:t>
            </a:r>
            <a:endParaRPr lang="en-US" altLang="zh-TW" noProof="0" dirty="0"/>
          </a:p>
          <a:p>
            <a:pPr lvl="2"/>
            <a:r>
              <a:rPr lang="zh-TW" altLang="en-US" noProof="0" dirty="0"/>
              <a:t>第三層題目第三層題目第三層題目第三層題目第三層題目第三層題目</a:t>
            </a:r>
            <a:endParaRPr lang="en-US" altLang="zh-TW" noProof="0" dirty="0"/>
          </a:p>
          <a:p>
            <a:pPr lvl="3"/>
            <a:r>
              <a:rPr lang="en-US" altLang="zh-TW" noProof="0" dirty="0"/>
              <a:t>(1)</a:t>
            </a:r>
            <a:r>
              <a:rPr lang="zh-TW" altLang="en-US" noProof="0" dirty="0"/>
              <a:t>第四層第四層第四層第四層第四層第四層第四層第四層</a:t>
            </a:r>
            <a:endParaRPr lang="en-US" altLang="zh-TW" noProof="0" dirty="0"/>
          </a:p>
          <a:p>
            <a:pPr lvl="4"/>
            <a:r>
              <a:rPr lang="zh-TW" altLang="en-US" noProof="0" dirty="0"/>
              <a:t>第五層解答設逐行動畫第五層解答設逐行動畫第五層解答設逐行動畫</a:t>
            </a:r>
          </a:p>
        </p:txBody>
      </p:sp>
    </p:spTree>
    <p:extLst>
      <p:ext uri="{BB962C8B-B14F-4D97-AF65-F5344CB8AC3E}">
        <p14:creationId xmlns:p14="http://schemas.microsoft.com/office/powerpoint/2010/main" val="1973557553"/>
      </p:ext>
    </p:extLst>
  </p:cSld>
  <p:clrMapOvr>
    <a:overrideClrMapping bg1="lt1" tx1="dk1" bg2="lt2" tx2="dk2" accent1="accent1" accent2="accent2" accent3="accent3" accent4="accent4" accent5="accent5" accent6="accent6" hlink="hlink" folHlink="folHlink"/>
  </p:clrMapOvr>
  <p:transition>
    <p:wip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5736727" y="6527800"/>
            <a:ext cx="6719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a:solidFill>
                  <a:schemeClr val="tx1"/>
                </a:solidFill>
              </a:rPr>
              <a:t>第</a:t>
            </a:r>
            <a:fld id="{5CB08BAF-0F9D-43B9-ABF9-97BE1671AEAC}" type="slidenum">
              <a:rPr lang="zh-TW" altLang="en-US" sz="1200" b="0" smtClean="0">
                <a:solidFill>
                  <a:schemeClr val="tx1"/>
                </a:solidFill>
              </a:rPr>
              <a:pPr algn="ctr" eaLnBrk="1" hangingPunct="1">
                <a:defRPr/>
              </a:pPr>
              <a:t>‹#›</a:t>
            </a:fld>
            <a:r>
              <a:rPr lang="zh-TW" altLang="en-US" sz="1200" b="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64952" y="6524625"/>
            <a:ext cx="43603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52907525"/>
      </p:ext>
    </p:extLst>
  </p:cSld>
  <p:clrMapOvr>
    <a:overrideClrMapping bg1="lt1" tx1="dk1" bg2="lt2" tx2="dk2" accent1="accent1" accent2="accent2" accent3="accent3" accent4="accent4" accent5="accent5" accent6="accent6" hlink="hlink" folHlink="folHlink"/>
  </p:clrMapOvr>
  <p:transition>
    <p:wip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標題及物件">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a:t>按一下以編輯母片標題樣式</a:t>
            </a:r>
          </a:p>
        </p:txBody>
      </p:sp>
      <p:sp>
        <p:nvSpPr>
          <p:cNvPr id="9" name="Rectangle 3"/>
          <p:cNvSpPr>
            <a:spLocks noGrp="1" noChangeArrowheads="1"/>
          </p:cNvSpPr>
          <p:nvPr>
            <p:ph idx="1"/>
          </p:nvPr>
        </p:nvSpPr>
        <p:spPr bwMode="auto">
          <a:xfrm>
            <a:off x="431800" y="1196975"/>
            <a:ext cx="1084791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2pPr marL="1588" indent="712788">
              <a:defRPr/>
            </a:lvl2pPr>
            <a:lvl3pPr marL="0" indent="3175">
              <a:defRPr/>
            </a:lvl3pPr>
          </a:lstStyle>
          <a:p>
            <a:pPr lvl="0"/>
            <a:r>
              <a:rPr lang="en-US" altLang="zh-TW" noProof="0" dirty="0"/>
              <a:t>1-1-1</a:t>
            </a:r>
            <a:r>
              <a:rPr lang="zh-TW" altLang="en-US" noProof="0" dirty="0"/>
              <a:t>第一層第一層第一層第一層第一層第一層第一層</a:t>
            </a:r>
          </a:p>
          <a:p>
            <a:pPr lvl="1"/>
            <a:r>
              <a:rPr lang="zh-TW" altLang="en-US" noProof="0" dirty="0"/>
              <a:t>第二層內文第二層內文第二層內文第二層內文第二層內文第二層內文</a:t>
            </a:r>
            <a:endParaRPr lang="en-US" altLang="zh-TW" noProof="0" dirty="0"/>
          </a:p>
          <a:p>
            <a:pPr lvl="2"/>
            <a:r>
              <a:rPr lang="zh-TW" altLang="en-US" noProof="0" dirty="0"/>
              <a:t>第三層題目第三層題目第三層題目第三層題目第三層題目第三層題目</a:t>
            </a:r>
            <a:endParaRPr lang="en-US" altLang="zh-TW" noProof="0" dirty="0"/>
          </a:p>
          <a:p>
            <a:pPr lvl="3"/>
            <a:r>
              <a:rPr lang="en-US" altLang="zh-TW" noProof="0" dirty="0"/>
              <a:t>(1)</a:t>
            </a:r>
            <a:r>
              <a:rPr lang="zh-TW" altLang="en-US" noProof="0" dirty="0"/>
              <a:t>第四層第四層第四層第四層第四層第四層第四層第四層</a:t>
            </a:r>
            <a:endParaRPr lang="en-US" altLang="zh-TW" noProof="0" dirty="0"/>
          </a:p>
          <a:p>
            <a:pPr lvl="4"/>
            <a:r>
              <a:rPr lang="zh-TW" altLang="en-US" noProof="0" dirty="0"/>
              <a:t>第五層解答設逐行動畫第五層解答設逐行動畫第五層解答設逐行動畫</a:t>
            </a:r>
          </a:p>
        </p:txBody>
      </p:sp>
    </p:spTree>
    <p:extLst>
      <p:ext uri="{BB962C8B-B14F-4D97-AF65-F5344CB8AC3E}">
        <p14:creationId xmlns:p14="http://schemas.microsoft.com/office/powerpoint/2010/main" val="546073522"/>
      </p:ext>
    </p:extLst>
  </p:cSld>
  <p:clrMapOvr>
    <a:overrideClrMapping bg1="lt1" tx1="dk1" bg2="lt2" tx2="dk2" accent1="accent1" accent2="accent2" accent3="accent3" accent4="accent4" accent5="accent5" accent6="accent6" hlink="hlink" folHlink="folHlink"/>
  </p:clrMapOvr>
  <p:transition>
    <p:wip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5736727" y="6527800"/>
            <a:ext cx="6719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a:solidFill>
                  <a:schemeClr val="tx1"/>
                </a:solidFill>
              </a:rPr>
              <a:t>第</a:t>
            </a:r>
            <a:fld id="{5CB08BAF-0F9D-43B9-ABF9-97BE1671AEAC}" type="slidenum">
              <a:rPr lang="zh-TW" altLang="en-US" sz="1200" b="0" smtClean="0">
                <a:solidFill>
                  <a:schemeClr val="tx1"/>
                </a:solidFill>
              </a:rPr>
              <a:pPr algn="ctr" eaLnBrk="1" hangingPunct="1">
                <a:defRPr/>
              </a:pPr>
              <a:t>‹#›</a:t>
            </a:fld>
            <a:r>
              <a:rPr lang="zh-TW" altLang="en-US" sz="1200" b="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64952" y="6524625"/>
            <a:ext cx="43603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52777165"/>
      </p:ext>
    </p:extLst>
  </p:cSld>
  <p:clrMapOvr>
    <a:overrideClrMapping bg1="lt1" tx1="dk1" bg2="lt2" tx2="dk2" accent1="accent1" accent2="accent2" accent3="accent3" accent4="accent4" accent5="accent5" accent6="accent6" hlink="hlink" folHlink="folHlink"/>
  </p:clrMapOvr>
  <p:transition>
    <p:wip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標題及物件">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a:t>按一下以編輯母片標題樣式</a:t>
            </a:r>
          </a:p>
        </p:txBody>
      </p:sp>
      <p:sp>
        <p:nvSpPr>
          <p:cNvPr id="9" name="Rectangle 3"/>
          <p:cNvSpPr>
            <a:spLocks noGrp="1" noChangeArrowheads="1"/>
          </p:cNvSpPr>
          <p:nvPr>
            <p:ph idx="1"/>
          </p:nvPr>
        </p:nvSpPr>
        <p:spPr bwMode="auto">
          <a:xfrm>
            <a:off x="431800" y="1196975"/>
            <a:ext cx="1084791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2pPr marL="1588" indent="712788">
              <a:defRPr/>
            </a:lvl2pPr>
            <a:lvl3pPr marL="0" indent="3175">
              <a:defRPr/>
            </a:lvl3pPr>
          </a:lstStyle>
          <a:p>
            <a:pPr lvl="0"/>
            <a:r>
              <a:rPr lang="en-US" altLang="zh-TW" noProof="0" dirty="0"/>
              <a:t>1-1-1</a:t>
            </a:r>
            <a:r>
              <a:rPr lang="zh-TW" altLang="en-US" noProof="0" dirty="0"/>
              <a:t>第一層第一層第一層第一層第一層第一層第一層</a:t>
            </a:r>
          </a:p>
          <a:p>
            <a:pPr lvl="1"/>
            <a:r>
              <a:rPr lang="zh-TW" altLang="en-US" noProof="0" dirty="0"/>
              <a:t>第二層內文第二層內文第二層內文第二層內文第二層內文第二層內文</a:t>
            </a:r>
            <a:endParaRPr lang="en-US" altLang="zh-TW" noProof="0" dirty="0"/>
          </a:p>
          <a:p>
            <a:pPr lvl="2"/>
            <a:r>
              <a:rPr lang="zh-TW" altLang="en-US" noProof="0" dirty="0"/>
              <a:t>第三層題目第三層題目第三層題目第三層題目第三層題目第三層題目</a:t>
            </a:r>
            <a:endParaRPr lang="en-US" altLang="zh-TW" noProof="0" dirty="0"/>
          </a:p>
          <a:p>
            <a:pPr lvl="3"/>
            <a:r>
              <a:rPr lang="en-US" altLang="zh-TW" noProof="0" dirty="0"/>
              <a:t>(1)</a:t>
            </a:r>
            <a:r>
              <a:rPr lang="zh-TW" altLang="en-US" noProof="0" dirty="0"/>
              <a:t>第四層第四層第四層第四層第四層第四層第四層第四層</a:t>
            </a:r>
            <a:endParaRPr lang="en-US" altLang="zh-TW" noProof="0" dirty="0"/>
          </a:p>
          <a:p>
            <a:pPr lvl="4"/>
            <a:r>
              <a:rPr lang="zh-TW" altLang="en-US" noProof="0" dirty="0"/>
              <a:t>第五層解答設逐行動畫第五層解答設逐行動畫第五層解答設逐行動畫</a:t>
            </a:r>
          </a:p>
        </p:txBody>
      </p:sp>
    </p:spTree>
    <p:extLst>
      <p:ext uri="{BB962C8B-B14F-4D97-AF65-F5344CB8AC3E}">
        <p14:creationId xmlns:p14="http://schemas.microsoft.com/office/powerpoint/2010/main" val="2202763397"/>
      </p:ext>
    </p:extLst>
  </p:cSld>
  <p:clrMapOvr>
    <a:overrideClrMapping bg1="lt1" tx1="dk1" bg2="lt2" tx2="dk2" accent1="accent1" accent2="accent2" accent3="accent3" accent4="accent4" accent5="accent5" accent6="accent6" hlink="hlink" folHlink="folHlink"/>
  </p:clrMapOvr>
  <p:transition>
    <p:wip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1">
        <a:schemeClr val="bg1"/>
      </p:bgRef>
    </p:bg>
    <p:spTree>
      <p:nvGrpSpPr>
        <p:cNvPr id="1" name=""/>
        <p:cNvGrpSpPr/>
        <p:nvPr/>
      </p:nvGrpSpPr>
      <p:grpSpPr>
        <a:xfrm>
          <a:off x="0" y="0"/>
          <a:ext cx="0" cy="0"/>
          <a:chOff x="0" y="0"/>
          <a:chExt cx="0" cy="0"/>
        </a:xfrm>
      </p:grpSpPr>
      <p:sp>
        <p:nvSpPr>
          <p:cNvPr id="2" name="Text Box 49"/>
          <p:cNvSpPr txBox="1">
            <a:spLocks noChangeArrowheads="1"/>
          </p:cNvSpPr>
          <p:nvPr userDrawn="1"/>
        </p:nvSpPr>
        <p:spPr bwMode="auto">
          <a:xfrm>
            <a:off x="5736727" y="6527800"/>
            <a:ext cx="6719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a:solidFill>
                  <a:schemeClr val="tx1"/>
                </a:solidFill>
              </a:rPr>
              <a:t>第</a:t>
            </a:r>
            <a:fld id="{5CB08BAF-0F9D-43B9-ABF9-97BE1671AEAC}" type="slidenum">
              <a:rPr lang="zh-TW" altLang="en-US" sz="1200" b="0" smtClean="0">
                <a:solidFill>
                  <a:schemeClr val="tx1"/>
                </a:solidFill>
              </a:rPr>
              <a:pPr algn="ctr" eaLnBrk="1" hangingPunct="1">
                <a:defRPr/>
              </a:pPr>
              <a:t>‹#›</a:t>
            </a:fld>
            <a:r>
              <a:rPr lang="zh-TW" altLang="en-US" sz="1200" b="0">
                <a:solidFill>
                  <a:schemeClr val="tx1"/>
                </a:solidFill>
              </a:rPr>
              <a:t>頁</a:t>
            </a:r>
          </a:p>
        </p:txBody>
      </p:sp>
      <p:pic>
        <p:nvPicPr>
          <p:cNvPr id="3" name="Picture 37" descr="Icon-02">
            <a:hlinkClick r:id="" action="ppaction://hlinkshowjump?jump=endshow"/>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1664952" y="6524625"/>
            <a:ext cx="436033" cy="300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0111917"/>
      </p:ext>
    </p:extLst>
  </p:cSld>
  <p:clrMapOvr>
    <a:overrideClrMapping bg1="lt1" tx1="dk1" bg2="lt2" tx2="dk2" accent1="accent1" accent2="accent2" accent3="accent3" accent4="accent4" accent5="accent5" accent6="accent6" hlink="hlink" folHlink="folHlink"/>
  </p:clrMapOvr>
  <p:transition>
    <p:wip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標題及物件">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lvl1pPr>
              <a:defRPr>
                <a:solidFill>
                  <a:srgbClr val="336699"/>
                </a:solidFill>
              </a:defRPr>
            </a:lvl1pPr>
          </a:lstStyle>
          <a:p>
            <a:r>
              <a:rPr lang="zh-TW" altLang="en-US" dirty="0"/>
              <a:t>按一下以編輯母片標題樣式</a:t>
            </a:r>
          </a:p>
        </p:txBody>
      </p:sp>
      <p:sp>
        <p:nvSpPr>
          <p:cNvPr id="9" name="Rectangle 3"/>
          <p:cNvSpPr>
            <a:spLocks noGrp="1" noChangeArrowheads="1"/>
          </p:cNvSpPr>
          <p:nvPr>
            <p:ph idx="1"/>
          </p:nvPr>
        </p:nvSpPr>
        <p:spPr bwMode="auto">
          <a:xfrm>
            <a:off x="431800" y="1196975"/>
            <a:ext cx="1084791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2pPr marL="1588" indent="712788">
              <a:defRPr/>
            </a:lvl2pPr>
            <a:lvl3pPr marL="0" indent="3175">
              <a:defRPr/>
            </a:lvl3pPr>
          </a:lstStyle>
          <a:p>
            <a:pPr lvl="0"/>
            <a:r>
              <a:rPr lang="en-US" altLang="zh-TW" noProof="0" dirty="0"/>
              <a:t>1-1-1</a:t>
            </a:r>
            <a:r>
              <a:rPr lang="zh-TW" altLang="en-US" noProof="0" dirty="0"/>
              <a:t>第一層第一層第一層第一層第一層第一層第一層</a:t>
            </a:r>
          </a:p>
          <a:p>
            <a:pPr lvl="1"/>
            <a:r>
              <a:rPr lang="zh-TW" altLang="en-US" noProof="0" dirty="0"/>
              <a:t>第二層內文第二層內文第二層內文第二層內文第二層內文第二層內文</a:t>
            </a:r>
            <a:endParaRPr lang="en-US" altLang="zh-TW" noProof="0" dirty="0"/>
          </a:p>
          <a:p>
            <a:pPr lvl="2"/>
            <a:r>
              <a:rPr lang="zh-TW" altLang="en-US" noProof="0" dirty="0"/>
              <a:t>第三層題目第三層題目第三層題目第三層題目第三層題目第三層題目</a:t>
            </a:r>
            <a:endParaRPr lang="en-US" altLang="zh-TW" noProof="0" dirty="0"/>
          </a:p>
          <a:p>
            <a:pPr lvl="3"/>
            <a:r>
              <a:rPr lang="en-US" altLang="zh-TW" noProof="0" dirty="0"/>
              <a:t>(1)</a:t>
            </a:r>
            <a:r>
              <a:rPr lang="zh-TW" altLang="en-US" noProof="0" dirty="0"/>
              <a:t>第四層第四層第四層第四層第四層第四層第四層第四層</a:t>
            </a:r>
            <a:endParaRPr lang="en-US" altLang="zh-TW" noProof="0" dirty="0"/>
          </a:p>
          <a:p>
            <a:pPr lvl="4"/>
            <a:r>
              <a:rPr lang="zh-TW" altLang="en-US" noProof="0" dirty="0"/>
              <a:t>第五層解答設逐行動畫第五層解答設逐行動畫第五層解答設逐行動畫</a:t>
            </a:r>
          </a:p>
        </p:txBody>
      </p:sp>
    </p:spTree>
    <p:extLst>
      <p:ext uri="{BB962C8B-B14F-4D97-AF65-F5344CB8AC3E}">
        <p14:creationId xmlns:p14="http://schemas.microsoft.com/office/powerpoint/2010/main" val="1979192157"/>
      </p:ext>
    </p:extLst>
  </p:cSld>
  <p:clrMapOvr>
    <a:overrideClrMapping bg1="lt1" tx1="dk1" bg2="lt2" tx2="dk2" accent1="accent1" accent2="accent2" accent3="accent3" accent4="accent4" accent5="accent5" accent6="accent6" hlink="hlink" folHlink="folHlink"/>
  </p:clrMapOvr>
  <p:transition>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A886120-B485-B0AC-88BB-5217481998B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9455BB2-1628-9A17-4B2E-ABDE893DD118}"/>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9484F51C-2D24-B80D-455E-09B4F8A9B724}"/>
              </a:ext>
            </a:extLst>
          </p:cNvPr>
          <p:cNvSpPr>
            <a:spLocks noGrp="1"/>
          </p:cNvSpPr>
          <p:nvPr>
            <p:ph type="dt" sz="half" idx="10"/>
          </p:nvPr>
        </p:nvSpPr>
        <p:spPr/>
        <p:txBody>
          <a:bodyPr/>
          <a:lstStyle/>
          <a:p>
            <a:fld id="{13EEDDB6-A45C-4010-93FE-03C5EE915A94}" type="datetime1">
              <a:rPr lang="zh-TW" altLang="en-US" smtClean="0"/>
              <a:t>2024/9/28</a:t>
            </a:fld>
            <a:endParaRPr lang="zh-TW" altLang="en-US"/>
          </a:p>
        </p:txBody>
      </p:sp>
      <p:sp>
        <p:nvSpPr>
          <p:cNvPr id="5" name="頁尾版面配置區 4">
            <a:extLst>
              <a:ext uri="{FF2B5EF4-FFF2-40B4-BE49-F238E27FC236}">
                <a16:creationId xmlns:a16="http://schemas.microsoft.com/office/drawing/2014/main" id="{DE55B332-A4F7-33E5-23C4-7DD66411EA7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5322D855-2442-8D79-3156-C665FD472066}"/>
              </a:ext>
            </a:extLst>
          </p:cNvPr>
          <p:cNvSpPr>
            <a:spLocks noGrp="1"/>
          </p:cNvSpPr>
          <p:nvPr>
            <p:ph type="sldNum" sz="quarter" idx="12"/>
          </p:nvPr>
        </p:nvSpPr>
        <p:spPr/>
        <p:txBody>
          <a:body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3033894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D1066752-3CD7-E2B9-B7B9-C279D6D395DF}"/>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A9C0D331-5EB3-9FCE-D0B2-898E8CA944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A3012A3-6B5C-8DC9-0E6E-2FF1A4511063}"/>
              </a:ext>
            </a:extLst>
          </p:cNvPr>
          <p:cNvSpPr>
            <a:spLocks noGrp="1"/>
          </p:cNvSpPr>
          <p:nvPr>
            <p:ph type="dt" sz="half" idx="10"/>
          </p:nvPr>
        </p:nvSpPr>
        <p:spPr/>
        <p:txBody>
          <a:bodyPr/>
          <a:lstStyle/>
          <a:p>
            <a:fld id="{F95653B2-3ACB-4EB3-BDF4-465601311DA1}" type="datetime1">
              <a:rPr lang="zh-TW" altLang="en-US" smtClean="0"/>
              <a:t>2024/9/28</a:t>
            </a:fld>
            <a:endParaRPr lang="zh-TW" altLang="en-US"/>
          </a:p>
        </p:txBody>
      </p:sp>
      <p:sp>
        <p:nvSpPr>
          <p:cNvPr id="5" name="頁尾版面配置區 4">
            <a:extLst>
              <a:ext uri="{FF2B5EF4-FFF2-40B4-BE49-F238E27FC236}">
                <a16:creationId xmlns:a16="http://schemas.microsoft.com/office/drawing/2014/main" id="{8A146104-BFAD-73A6-16C8-8E721625C410}"/>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CBBBF5CF-A25F-525B-1022-A4466435B439}"/>
              </a:ext>
            </a:extLst>
          </p:cNvPr>
          <p:cNvSpPr>
            <a:spLocks noGrp="1"/>
          </p:cNvSpPr>
          <p:nvPr>
            <p:ph type="sldNum" sz="quarter" idx="12"/>
          </p:nvPr>
        </p:nvSpPr>
        <p:spPr/>
        <p:txBody>
          <a:body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15314676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2CF5B2C8-B8A7-E8C7-B678-2D6B9CF3A8DE}"/>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C95789BE-7773-BA5E-EA61-4EE7E0102D7B}"/>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000696EA-C622-6D01-EF53-F515173A846F}"/>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42658948-D7CB-F93F-CE54-AE5366130C15}"/>
              </a:ext>
            </a:extLst>
          </p:cNvPr>
          <p:cNvSpPr>
            <a:spLocks noGrp="1"/>
          </p:cNvSpPr>
          <p:nvPr>
            <p:ph type="dt" sz="half" idx="10"/>
          </p:nvPr>
        </p:nvSpPr>
        <p:spPr/>
        <p:txBody>
          <a:bodyPr/>
          <a:lstStyle/>
          <a:p>
            <a:fld id="{641FC3C7-CE12-4E53-A97F-29136498110B}" type="datetime1">
              <a:rPr lang="zh-TW" altLang="en-US" smtClean="0"/>
              <a:t>2024/9/28</a:t>
            </a:fld>
            <a:endParaRPr lang="zh-TW" altLang="en-US"/>
          </a:p>
        </p:txBody>
      </p:sp>
      <p:sp>
        <p:nvSpPr>
          <p:cNvPr id="6" name="頁尾版面配置區 5">
            <a:extLst>
              <a:ext uri="{FF2B5EF4-FFF2-40B4-BE49-F238E27FC236}">
                <a16:creationId xmlns:a16="http://schemas.microsoft.com/office/drawing/2014/main" id="{DFF1BAB6-2CCB-4789-10EB-7013C63AB724}"/>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09E82A22-2770-73F4-ABD1-EE02C73F54FE}"/>
              </a:ext>
            </a:extLst>
          </p:cNvPr>
          <p:cNvSpPr>
            <a:spLocks noGrp="1"/>
          </p:cNvSpPr>
          <p:nvPr>
            <p:ph type="sldNum" sz="quarter" idx="12"/>
          </p:nvPr>
        </p:nvSpPr>
        <p:spPr/>
        <p:txBody>
          <a:body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3267737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1507696-BB3E-2704-CF9B-1AFB8D59C16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445060B7-401A-9D41-0199-A86AB14646D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AB916727-62BA-5880-98FA-B0E69BFC54EC}"/>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729E19D3-2057-74A1-1F5C-ECD6C73A29A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143F5ED9-3C76-5194-CBCA-F4D75852B83A}"/>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A1CCE152-5A6F-81AA-8657-F1AAD979C2B4}"/>
              </a:ext>
            </a:extLst>
          </p:cNvPr>
          <p:cNvSpPr>
            <a:spLocks noGrp="1"/>
          </p:cNvSpPr>
          <p:nvPr>
            <p:ph type="dt" sz="half" idx="10"/>
          </p:nvPr>
        </p:nvSpPr>
        <p:spPr/>
        <p:txBody>
          <a:bodyPr/>
          <a:lstStyle/>
          <a:p>
            <a:fld id="{649FDAE9-88CF-4100-B479-A5C32A0A24A6}" type="datetime1">
              <a:rPr lang="zh-TW" altLang="en-US" smtClean="0"/>
              <a:t>2024/9/28</a:t>
            </a:fld>
            <a:endParaRPr lang="zh-TW" altLang="en-US"/>
          </a:p>
        </p:txBody>
      </p:sp>
      <p:sp>
        <p:nvSpPr>
          <p:cNvPr id="8" name="頁尾版面配置區 7">
            <a:extLst>
              <a:ext uri="{FF2B5EF4-FFF2-40B4-BE49-F238E27FC236}">
                <a16:creationId xmlns:a16="http://schemas.microsoft.com/office/drawing/2014/main" id="{710A80E4-0775-4F73-DB91-F448514AE5A2}"/>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66B10317-7B13-EB92-E0FC-045B1DA961CD}"/>
              </a:ext>
            </a:extLst>
          </p:cNvPr>
          <p:cNvSpPr>
            <a:spLocks noGrp="1"/>
          </p:cNvSpPr>
          <p:nvPr>
            <p:ph type="sldNum" sz="quarter" idx="12"/>
          </p:nvPr>
        </p:nvSpPr>
        <p:spPr/>
        <p:txBody>
          <a:body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37348600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32BC310A-D590-9A71-4DE0-97F5DF1906E6}"/>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F2487780-DBF0-6445-5772-0B13FEA782FE}"/>
              </a:ext>
            </a:extLst>
          </p:cNvPr>
          <p:cNvSpPr>
            <a:spLocks noGrp="1"/>
          </p:cNvSpPr>
          <p:nvPr>
            <p:ph type="dt" sz="half" idx="10"/>
          </p:nvPr>
        </p:nvSpPr>
        <p:spPr/>
        <p:txBody>
          <a:bodyPr/>
          <a:lstStyle/>
          <a:p>
            <a:fld id="{F4A24D53-B1C8-4EDE-ACED-10351ADC15F5}" type="datetime1">
              <a:rPr lang="zh-TW" altLang="en-US" smtClean="0"/>
              <a:t>2024/9/28</a:t>
            </a:fld>
            <a:endParaRPr lang="zh-TW" altLang="en-US"/>
          </a:p>
        </p:txBody>
      </p:sp>
      <p:sp>
        <p:nvSpPr>
          <p:cNvPr id="4" name="頁尾版面配置區 3">
            <a:extLst>
              <a:ext uri="{FF2B5EF4-FFF2-40B4-BE49-F238E27FC236}">
                <a16:creationId xmlns:a16="http://schemas.microsoft.com/office/drawing/2014/main" id="{BDD18E9F-70B3-F05B-9F9A-463FA52D178F}"/>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55E1CB86-7DEC-84B2-CE9A-FDAF59AB8AC7}"/>
              </a:ext>
            </a:extLst>
          </p:cNvPr>
          <p:cNvSpPr>
            <a:spLocks noGrp="1"/>
          </p:cNvSpPr>
          <p:nvPr>
            <p:ph type="sldNum" sz="quarter" idx="12"/>
          </p:nvPr>
        </p:nvSpPr>
        <p:spPr/>
        <p:txBody>
          <a:body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28913963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BC9039B1-680C-18CC-433E-02A5C5A23B74}"/>
              </a:ext>
            </a:extLst>
          </p:cNvPr>
          <p:cNvSpPr>
            <a:spLocks noGrp="1"/>
          </p:cNvSpPr>
          <p:nvPr>
            <p:ph type="dt" sz="half" idx="10"/>
          </p:nvPr>
        </p:nvSpPr>
        <p:spPr/>
        <p:txBody>
          <a:bodyPr/>
          <a:lstStyle/>
          <a:p>
            <a:fld id="{77DDA6E1-DE3C-47CB-87B8-8660AE99E9D0}" type="datetime1">
              <a:rPr lang="zh-TW" altLang="en-US" smtClean="0"/>
              <a:t>2024/9/28</a:t>
            </a:fld>
            <a:endParaRPr lang="zh-TW" altLang="en-US"/>
          </a:p>
        </p:txBody>
      </p:sp>
      <p:sp>
        <p:nvSpPr>
          <p:cNvPr id="3" name="頁尾版面配置區 2">
            <a:extLst>
              <a:ext uri="{FF2B5EF4-FFF2-40B4-BE49-F238E27FC236}">
                <a16:creationId xmlns:a16="http://schemas.microsoft.com/office/drawing/2014/main" id="{B0475C84-D224-D835-E84A-7E79B855804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43EAE9F6-9862-FE68-EFBE-5F3304B2AE16}"/>
              </a:ext>
            </a:extLst>
          </p:cNvPr>
          <p:cNvSpPr>
            <a:spLocks noGrp="1"/>
          </p:cNvSpPr>
          <p:nvPr>
            <p:ph type="sldNum" sz="quarter" idx="12"/>
          </p:nvPr>
        </p:nvSpPr>
        <p:spPr/>
        <p:txBody>
          <a:body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24029723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6013F28-A31E-12AD-C1AE-67D92E238874}"/>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52146180-CC2F-437E-1C9C-A276D40C493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FF53D7B1-9527-2631-C219-A45025A3D35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CD189030-8843-58F0-837D-33B8A02A7906}"/>
              </a:ext>
            </a:extLst>
          </p:cNvPr>
          <p:cNvSpPr>
            <a:spLocks noGrp="1"/>
          </p:cNvSpPr>
          <p:nvPr>
            <p:ph type="dt" sz="half" idx="10"/>
          </p:nvPr>
        </p:nvSpPr>
        <p:spPr/>
        <p:txBody>
          <a:bodyPr/>
          <a:lstStyle/>
          <a:p>
            <a:fld id="{18FB9689-3831-4061-9D7D-35BC6F326019}" type="datetime1">
              <a:rPr lang="zh-TW" altLang="en-US" smtClean="0"/>
              <a:t>2024/9/28</a:t>
            </a:fld>
            <a:endParaRPr lang="zh-TW" altLang="en-US"/>
          </a:p>
        </p:txBody>
      </p:sp>
      <p:sp>
        <p:nvSpPr>
          <p:cNvPr id="6" name="頁尾版面配置區 5">
            <a:extLst>
              <a:ext uri="{FF2B5EF4-FFF2-40B4-BE49-F238E27FC236}">
                <a16:creationId xmlns:a16="http://schemas.microsoft.com/office/drawing/2014/main" id="{A8396B39-AEE4-D2F3-AF72-0855D14B78E5}"/>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32AD7921-ADA8-0B89-6270-108D33F29A74}"/>
              </a:ext>
            </a:extLst>
          </p:cNvPr>
          <p:cNvSpPr>
            <a:spLocks noGrp="1"/>
          </p:cNvSpPr>
          <p:nvPr>
            <p:ph type="sldNum" sz="quarter" idx="12"/>
          </p:nvPr>
        </p:nvSpPr>
        <p:spPr/>
        <p:txBody>
          <a:body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24359685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CEB3381-8253-1370-04DB-02ADCBE752E3}"/>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D44180E8-E7E2-6B1D-B0AA-290BD66A9BD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6291D24B-0640-9E2D-5AFD-F79209625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A80ABDFE-38AF-7F5F-51C1-ACC9D9C8D76E}"/>
              </a:ext>
            </a:extLst>
          </p:cNvPr>
          <p:cNvSpPr>
            <a:spLocks noGrp="1"/>
          </p:cNvSpPr>
          <p:nvPr>
            <p:ph type="dt" sz="half" idx="10"/>
          </p:nvPr>
        </p:nvSpPr>
        <p:spPr/>
        <p:txBody>
          <a:bodyPr/>
          <a:lstStyle/>
          <a:p>
            <a:fld id="{9A41AC99-AF6B-4953-9326-33D4B17C894D}" type="datetime1">
              <a:rPr lang="zh-TW" altLang="en-US" smtClean="0"/>
              <a:t>2024/9/28</a:t>
            </a:fld>
            <a:endParaRPr lang="zh-TW" altLang="en-US"/>
          </a:p>
        </p:txBody>
      </p:sp>
      <p:sp>
        <p:nvSpPr>
          <p:cNvPr id="6" name="頁尾版面配置區 5">
            <a:extLst>
              <a:ext uri="{FF2B5EF4-FFF2-40B4-BE49-F238E27FC236}">
                <a16:creationId xmlns:a16="http://schemas.microsoft.com/office/drawing/2014/main" id="{23586EC4-81ED-BE5F-4F89-5BED92F8FAEF}"/>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5FA59CE5-5808-7373-55F1-F4DD0901E10A}"/>
              </a:ext>
            </a:extLst>
          </p:cNvPr>
          <p:cNvSpPr>
            <a:spLocks noGrp="1"/>
          </p:cNvSpPr>
          <p:nvPr>
            <p:ph type="sldNum" sz="quarter" idx="12"/>
          </p:nvPr>
        </p:nvSpPr>
        <p:spPr/>
        <p:txBody>
          <a:body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19924702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2.xml"/><Relationship Id="rId7" Type="http://schemas.openxmlformats.org/officeDocument/2006/relationships/image" Target="../media/image4.png"/><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 Target="../slides/slide2.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3.xml"/><Relationship Id="rId7" Type="http://schemas.openxmlformats.org/officeDocument/2006/relationships/image" Target="../media/image4.png"/><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 Target="../slides/slide2.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4.xml"/><Relationship Id="rId7" Type="http://schemas.openxmlformats.org/officeDocument/2006/relationships/image" Target="../media/image4.png"/><Relationship Id="rId2" Type="http://schemas.openxmlformats.org/officeDocument/2006/relationships/slideLayout" Target="../slideLayouts/slideLayout17.xml"/><Relationship Id="rId1" Type="http://schemas.openxmlformats.org/officeDocument/2006/relationships/slideLayout" Target="../slideLayouts/slideLayout16.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 Target="../slides/slide2.xml"/></Relationships>
</file>

<file path=ppt/slideMasters/_rels/slideMaster5.xml.rels><?xml version="1.0" encoding="UTF-8" standalone="yes"?>
<Relationships xmlns="http://schemas.openxmlformats.org/package/2006/relationships"><Relationship Id="rId8" Type="http://schemas.openxmlformats.org/officeDocument/2006/relationships/image" Target="../media/image5.png"/><Relationship Id="rId3" Type="http://schemas.openxmlformats.org/officeDocument/2006/relationships/theme" Target="../theme/theme5.xml"/><Relationship Id="rId7" Type="http://schemas.openxmlformats.org/officeDocument/2006/relationships/image" Target="../media/image4.png"/><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1.png"/><Relationship Id="rId9"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E43389D-BE3A-AB42-DCAC-59AAD91EAF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30A8F817-E356-8D84-61D3-A35EA1B932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F63991D8-7409-C985-DC9D-DC6B5764CE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847CC87-9292-40BF-932B-A4B9B3C8EE13}" type="datetime1">
              <a:rPr lang="zh-TW" altLang="en-US" smtClean="0"/>
              <a:t>2024/9/28</a:t>
            </a:fld>
            <a:endParaRPr lang="zh-TW" altLang="en-US"/>
          </a:p>
        </p:txBody>
      </p:sp>
      <p:sp>
        <p:nvSpPr>
          <p:cNvPr id="5" name="頁尾版面配置區 4">
            <a:extLst>
              <a:ext uri="{FF2B5EF4-FFF2-40B4-BE49-F238E27FC236}">
                <a16:creationId xmlns:a16="http://schemas.microsoft.com/office/drawing/2014/main" id="{502E10C9-043A-C023-9393-2032BAB694B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27725D72-2BC2-69FE-A081-09DC0E1036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D579153-9D58-429D-B3DC-428E0C67BA06}" type="slidenum">
              <a:rPr lang="zh-TW" altLang="en-US" smtClean="0"/>
              <a:t>‹#›</a:t>
            </a:fld>
            <a:endParaRPr lang="zh-TW" altLang="en-US"/>
          </a:p>
        </p:txBody>
      </p:sp>
    </p:spTree>
    <p:extLst>
      <p:ext uri="{BB962C8B-B14F-4D97-AF65-F5344CB8AC3E}">
        <p14:creationId xmlns:p14="http://schemas.microsoft.com/office/powerpoint/2010/main" val="12350603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1800" y="455614"/>
            <a:ext cx="1084791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431800" y="1196975"/>
            <a:ext cx="1084791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1-1-1</a:t>
            </a:r>
            <a:r>
              <a:rPr lang="zh-TW" altLang="en-US" dirty="0"/>
              <a:t>第一層第一層第一層第一層第一層第一層第一層</a:t>
            </a:r>
          </a:p>
          <a:p>
            <a:pPr lvl="1"/>
            <a:r>
              <a:rPr lang="zh-TW" altLang="en-US" dirty="0"/>
              <a:t>第二層內文第二層內文第二層內文第二層內文第二層內文第二層內文</a:t>
            </a:r>
            <a:endParaRPr lang="en-US" altLang="zh-TW" dirty="0"/>
          </a:p>
          <a:p>
            <a:pPr lvl="2"/>
            <a:r>
              <a:rPr lang="zh-TW" altLang="en-US" dirty="0"/>
              <a:t>第三層「解」藍色粗體第三層「解」藍色粗體第三層「解」藍色粗體</a:t>
            </a:r>
            <a:endParaRPr lang="en-US" altLang="zh-TW" dirty="0"/>
          </a:p>
          <a:p>
            <a:pPr lvl="3"/>
            <a:r>
              <a:rPr lang="en-US" altLang="zh-TW" dirty="0"/>
              <a:t>1.</a:t>
            </a:r>
            <a:r>
              <a:rPr lang="zh-TW" altLang="en-US" dirty="0"/>
              <a:t>第四層第四層第四層第四層第四層第四層第四層第四層</a:t>
            </a:r>
            <a:endParaRPr lang="en-US" altLang="zh-TW" dirty="0"/>
          </a:p>
          <a:p>
            <a:pPr lvl="4"/>
            <a:r>
              <a:rPr lang="en-US" altLang="zh-TW" dirty="0"/>
              <a:t>(1)</a:t>
            </a:r>
            <a:r>
              <a:rPr lang="zh-TW" altLang="en-US" dirty="0"/>
              <a:t>第五層第五層第五層第五層第五層第五層第五層第五層</a:t>
            </a:r>
          </a:p>
        </p:txBody>
      </p:sp>
      <p:sp>
        <p:nvSpPr>
          <p:cNvPr id="1030" name="Text Box 79"/>
          <p:cNvSpPr txBox="1">
            <a:spLocks noChangeArrowheads="1"/>
          </p:cNvSpPr>
          <p:nvPr/>
        </p:nvSpPr>
        <p:spPr bwMode="auto">
          <a:xfrm>
            <a:off x="5736727" y="6527800"/>
            <a:ext cx="6719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a:solidFill>
                  <a:schemeClr val="tx1"/>
                </a:solidFill>
              </a:rPr>
              <a:t>第</a:t>
            </a:r>
            <a:fld id="{8ACC3097-583B-4B9F-B17A-FE90CD3475A3}" type="slidenum">
              <a:rPr lang="zh-TW" altLang="en-US" sz="1200" b="0" smtClean="0">
                <a:solidFill>
                  <a:schemeClr val="tx1"/>
                </a:solidFill>
              </a:rPr>
              <a:pPr algn="ctr" eaLnBrk="1" hangingPunct="1">
                <a:defRPr/>
              </a:pPr>
              <a:t>‹#›</a:t>
            </a:fld>
            <a:r>
              <a:rPr lang="zh-TW" altLang="en-US" sz="1200" b="0">
                <a:solidFill>
                  <a:schemeClr val="tx1"/>
                </a:solidFill>
              </a:rPr>
              <a:t>頁</a:t>
            </a:r>
          </a:p>
        </p:txBody>
      </p:sp>
      <p:pic>
        <p:nvPicPr>
          <p:cNvPr id="1029" name="Picture 29" descr="Icon-01">
            <a:hlinkClick r:id="" action="ppaction://hlinkshowjump?jump=firs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1084" y="6523039"/>
            <a:ext cx="438149"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0" descr="Icon-03">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4551" y="6523039"/>
            <a:ext cx="438149"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31" descr="Icon-04">
            <a:hlinkClick r:id="" action="ppaction://hlinkshowjump?jump=previousslid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1" y="6523039"/>
            <a:ext cx="4381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2" descr="Icon-05">
            <a:hlinkClick r:id="" action="ppaction://hlinkshowjump?jump=firstslide"/>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034" y="6523039"/>
            <a:ext cx="4381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33" descr="Icon-06">
            <a:hlinkClick r:id="" action="ppaction://hlinkshowjump?jump=last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50133" y="6523039"/>
            <a:ext cx="4508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descr="Right-1">
            <a:hlinkClick r:id="rId9" action="ppaction://hlinksldjump"/>
          </p:cNvPr>
          <p:cNvSpPr>
            <a:spLocks noChangeArrowheads="1"/>
          </p:cNvSpPr>
          <p:nvPr userDrawn="1"/>
        </p:nvSpPr>
        <p:spPr bwMode="auto">
          <a:xfrm>
            <a:off x="11379200" y="5889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2-1</a:t>
            </a:r>
            <a:endParaRPr lang="en-US" altLang="zh-TW" sz="1800" dirty="0">
              <a:solidFill>
                <a:srgbClr val="777777"/>
              </a:solidFill>
              <a:latin typeface="Arial" charset="0"/>
              <a:ea typeface="新細明體" charset="-120"/>
            </a:endParaRPr>
          </a:p>
        </p:txBody>
      </p:sp>
      <p:sp>
        <p:nvSpPr>
          <p:cNvPr id="14" name="Rectangle 6" descr="Right-2">
            <a:hlinkClick r:id="" action="ppaction://noaction"/>
          </p:cNvPr>
          <p:cNvSpPr>
            <a:spLocks noChangeArrowheads="1"/>
          </p:cNvSpPr>
          <p:nvPr userDrawn="1"/>
        </p:nvSpPr>
        <p:spPr bwMode="auto">
          <a:xfrm>
            <a:off x="11379200" y="10334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2-2</a:t>
            </a:r>
            <a:endParaRPr lang="en-US" altLang="zh-TW" sz="1800" dirty="0">
              <a:solidFill>
                <a:srgbClr val="777777"/>
              </a:solidFill>
              <a:latin typeface="Arial" charset="0"/>
              <a:ea typeface="新細明體" charset="-120"/>
            </a:endParaRPr>
          </a:p>
        </p:txBody>
      </p:sp>
      <p:sp>
        <p:nvSpPr>
          <p:cNvPr id="12" name="Rectangle 6" descr="Right-3">
            <a:hlinkClick r:id="rId9" action="ppaction://hlinksldjump"/>
          </p:cNvPr>
          <p:cNvSpPr>
            <a:spLocks noChangeArrowheads="1"/>
          </p:cNvSpPr>
          <p:nvPr userDrawn="1"/>
        </p:nvSpPr>
        <p:spPr bwMode="auto">
          <a:xfrm>
            <a:off x="11379200" y="1477964"/>
            <a:ext cx="812800" cy="287337"/>
          </a:xfrm>
          <a:prstGeom prst="rect">
            <a:avLst/>
          </a:prstGeom>
          <a:solidFill>
            <a:srgbClr val="4FA9C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FFFFFF"/>
                </a:solidFill>
                <a:latin typeface="Arial" charset="0"/>
                <a:ea typeface="新細明體" charset="-120"/>
              </a:rPr>
              <a:t>2-3</a:t>
            </a:r>
            <a:endParaRPr lang="en-US" altLang="zh-TW" sz="1800" dirty="0">
              <a:solidFill>
                <a:srgbClr val="FFFFFF"/>
              </a:solidFill>
              <a:latin typeface="Arial" charset="0"/>
              <a:ea typeface="新細明體" charset="-120"/>
            </a:endParaRPr>
          </a:p>
        </p:txBody>
      </p:sp>
      <p:sp>
        <p:nvSpPr>
          <p:cNvPr id="15" name="Rectangle 6" descr="Right-4">
            <a:hlinkClick r:id="" action="ppaction://noaction"/>
          </p:cNvPr>
          <p:cNvSpPr>
            <a:spLocks noChangeArrowheads="1"/>
          </p:cNvSpPr>
          <p:nvPr userDrawn="1"/>
        </p:nvSpPr>
        <p:spPr bwMode="auto">
          <a:xfrm>
            <a:off x="11379200" y="19224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2-4</a:t>
            </a:r>
            <a:endParaRPr lang="en-US" altLang="zh-TW" sz="1800" dirty="0">
              <a:solidFill>
                <a:srgbClr val="777777"/>
              </a:solidFill>
              <a:latin typeface="Arial" charset="0"/>
              <a:ea typeface="新細明體" charset="-120"/>
            </a:endParaRPr>
          </a:p>
        </p:txBody>
      </p:sp>
      <p:sp>
        <p:nvSpPr>
          <p:cNvPr id="16" name="Rectangle 6" descr="Right-5">
            <a:hlinkClick r:id="" action="ppaction://noaction"/>
          </p:cNvPr>
          <p:cNvSpPr>
            <a:spLocks noChangeArrowheads="1"/>
          </p:cNvSpPr>
          <p:nvPr userDrawn="1"/>
        </p:nvSpPr>
        <p:spPr bwMode="auto">
          <a:xfrm>
            <a:off x="11379200" y="23669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2-5</a:t>
            </a:r>
            <a:endParaRPr lang="en-US" altLang="zh-TW" sz="1800" dirty="0">
              <a:solidFill>
                <a:srgbClr val="777777"/>
              </a:solidFill>
              <a:latin typeface="Arial" charset="0"/>
              <a:ea typeface="新細明體" charset="-120"/>
            </a:endParaRPr>
          </a:p>
        </p:txBody>
      </p:sp>
    </p:spTree>
    <p:extLst>
      <p:ext uri="{BB962C8B-B14F-4D97-AF65-F5344CB8AC3E}">
        <p14:creationId xmlns:p14="http://schemas.microsoft.com/office/powerpoint/2010/main" val="1217720742"/>
      </p:ext>
    </p:extLst>
  </p:cSld>
  <p:clrMap bg1="lt1" tx1="dk1" bg2="lt2" tx2="dk2" accent1="accent1" accent2="accent2" accent3="accent3" accent4="accent4" accent5="accent5" accent6="accent6" hlink="hlink" folHlink="folHlink"/>
  <p:sldLayoutIdLst>
    <p:sldLayoutId id="2147483661" r:id="rId1"/>
    <p:sldLayoutId id="2147483662" r:id="rId2"/>
  </p:sldLayoutIdLst>
  <p:transition>
    <p:wipe/>
  </p:transition>
  <p:hf hdr="0" ftr="0" dt="0"/>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95350" indent="-895350" algn="l" rtl="0" eaLnBrk="0" fontAlgn="base" hangingPunct="0">
        <a:spcBef>
          <a:spcPct val="20000"/>
        </a:spcBef>
        <a:spcAft>
          <a:spcPct val="0"/>
        </a:spcAft>
        <a:defRPr kumimoji="1" sz="3200" b="1">
          <a:solidFill>
            <a:srgbClr val="0099FF"/>
          </a:solidFill>
          <a:latin typeface="+mn-lt"/>
          <a:ea typeface="+mn-ea"/>
          <a:cs typeface="+mn-cs"/>
        </a:defRPr>
      </a:lvl1pPr>
      <a:lvl2pPr marL="1588" indent="712788" algn="l" rtl="0" eaLnBrk="0" fontAlgn="base" hangingPunct="0">
        <a:lnSpc>
          <a:spcPct val="110000"/>
        </a:lnSpc>
        <a:spcBef>
          <a:spcPct val="20000"/>
        </a:spcBef>
        <a:spcAft>
          <a:spcPct val="0"/>
        </a:spcAft>
        <a:defRPr sz="2800">
          <a:solidFill>
            <a:schemeClr val="tx1"/>
          </a:solidFill>
          <a:latin typeface="+mn-lt"/>
          <a:ea typeface="+mn-ea"/>
        </a:defRPr>
      </a:lvl2pPr>
      <a:lvl3pPr marL="0" indent="3175" algn="l" rtl="0" eaLnBrk="0" fontAlgn="base" hangingPunct="0">
        <a:spcBef>
          <a:spcPct val="20000"/>
        </a:spcBef>
        <a:spcAft>
          <a:spcPct val="0"/>
        </a:spcAft>
        <a:defRPr kumimoji="1" lang="zh-TW" altLang="en-US" sz="2800" dirty="0">
          <a:solidFill>
            <a:schemeClr val="tx1"/>
          </a:solidFill>
          <a:latin typeface="+mn-lt"/>
          <a:ea typeface="+mn-ea"/>
        </a:defRPr>
      </a:lvl3pPr>
      <a:lvl4pPr marL="266700" indent="-266700" algn="l" rtl="0" eaLnBrk="0" fontAlgn="base" hangingPunct="0">
        <a:spcBef>
          <a:spcPct val="20000"/>
        </a:spcBef>
        <a:spcAft>
          <a:spcPct val="0"/>
        </a:spcAft>
        <a:defRPr kumimoji="1" sz="2800">
          <a:solidFill>
            <a:schemeClr val="tx1"/>
          </a:solidFill>
          <a:latin typeface="+mn-lt"/>
          <a:ea typeface="+mn-ea"/>
        </a:defRPr>
      </a:lvl4pPr>
      <a:lvl5pPr marL="395288" indent="-395288" algn="l" rtl="0" eaLnBrk="0" fontAlgn="base" hangingPunct="0">
        <a:spcBef>
          <a:spcPct val="20000"/>
        </a:spcBef>
        <a:spcAft>
          <a:spcPct val="0"/>
        </a:spcAft>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1800" y="455614"/>
            <a:ext cx="1084791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431800" y="1196975"/>
            <a:ext cx="1084791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1-1-1</a:t>
            </a:r>
            <a:r>
              <a:rPr lang="zh-TW" altLang="en-US" dirty="0"/>
              <a:t>第一層第一層第一層第一層第一層第一層第一層</a:t>
            </a:r>
          </a:p>
          <a:p>
            <a:pPr lvl="1"/>
            <a:r>
              <a:rPr lang="zh-TW" altLang="en-US" dirty="0"/>
              <a:t>第二層內文第二層內文第二層內文第二層內文第二層內文第二層內文</a:t>
            </a:r>
            <a:endParaRPr lang="en-US" altLang="zh-TW" dirty="0"/>
          </a:p>
          <a:p>
            <a:pPr lvl="2"/>
            <a:r>
              <a:rPr lang="zh-TW" altLang="en-US" dirty="0"/>
              <a:t>第三層「解」藍色粗體第三層「解」藍色粗體第三層「解」藍色粗體</a:t>
            </a:r>
            <a:endParaRPr lang="en-US" altLang="zh-TW" dirty="0"/>
          </a:p>
          <a:p>
            <a:pPr lvl="3"/>
            <a:r>
              <a:rPr lang="en-US" altLang="zh-TW" dirty="0"/>
              <a:t>1.</a:t>
            </a:r>
            <a:r>
              <a:rPr lang="zh-TW" altLang="en-US" dirty="0"/>
              <a:t>第四層第四層第四層第四層第四層第四層第四層第四層</a:t>
            </a:r>
            <a:endParaRPr lang="en-US" altLang="zh-TW" dirty="0"/>
          </a:p>
          <a:p>
            <a:pPr lvl="4"/>
            <a:r>
              <a:rPr lang="en-US" altLang="zh-TW" dirty="0"/>
              <a:t>(1)</a:t>
            </a:r>
            <a:r>
              <a:rPr lang="zh-TW" altLang="en-US" dirty="0"/>
              <a:t>第五層第五層第五層第五層第五層第五層第五層第五層</a:t>
            </a:r>
          </a:p>
        </p:txBody>
      </p:sp>
      <p:sp>
        <p:nvSpPr>
          <p:cNvPr id="1030" name="Text Box 79"/>
          <p:cNvSpPr txBox="1">
            <a:spLocks noChangeArrowheads="1"/>
          </p:cNvSpPr>
          <p:nvPr/>
        </p:nvSpPr>
        <p:spPr bwMode="auto">
          <a:xfrm>
            <a:off x="5736727" y="6527800"/>
            <a:ext cx="6719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a:solidFill>
                  <a:schemeClr val="tx1"/>
                </a:solidFill>
              </a:rPr>
              <a:t>第</a:t>
            </a:r>
            <a:fld id="{8ACC3097-583B-4B9F-B17A-FE90CD3475A3}" type="slidenum">
              <a:rPr lang="zh-TW" altLang="en-US" sz="1200" b="0" smtClean="0">
                <a:solidFill>
                  <a:schemeClr val="tx1"/>
                </a:solidFill>
              </a:rPr>
              <a:pPr algn="ctr" eaLnBrk="1" hangingPunct="1">
                <a:defRPr/>
              </a:pPr>
              <a:t>‹#›</a:t>
            </a:fld>
            <a:r>
              <a:rPr lang="zh-TW" altLang="en-US" sz="1200" b="0">
                <a:solidFill>
                  <a:schemeClr val="tx1"/>
                </a:solidFill>
              </a:rPr>
              <a:t>頁</a:t>
            </a:r>
          </a:p>
        </p:txBody>
      </p:sp>
      <p:pic>
        <p:nvPicPr>
          <p:cNvPr id="1029" name="Picture 29" descr="Icon-01">
            <a:hlinkClick r:id="" action="ppaction://hlinkshowjump?jump=firs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1084" y="6523039"/>
            <a:ext cx="438149"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0" descr="Icon-03">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4551" y="6523039"/>
            <a:ext cx="438149"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31" descr="Icon-04">
            <a:hlinkClick r:id="" action="ppaction://hlinkshowjump?jump=previousslid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1" y="6523039"/>
            <a:ext cx="4381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2" descr="Icon-05">
            <a:hlinkClick r:id="" action="ppaction://hlinkshowjump?jump=firstslide"/>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034" y="6523039"/>
            <a:ext cx="4381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33" descr="Icon-06">
            <a:hlinkClick r:id="" action="ppaction://hlinkshowjump?jump=last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50133" y="6523039"/>
            <a:ext cx="4508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descr="Right-1">
            <a:hlinkClick r:id="rId9" action="ppaction://hlinksldjump"/>
          </p:cNvPr>
          <p:cNvSpPr>
            <a:spLocks noChangeArrowheads="1"/>
          </p:cNvSpPr>
          <p:nvPr userDrawn="1"/>
        </p:nvSpPr>
        <p:spPr bwMode="auto">
          <a:xfrm>
            <a:off x="11379200" y="5889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2-1</a:t>
            </a:r>
            <a:endParaRPr lang="en-US" altLang="zh-TW" sz="1800" dirty="0">
              <a:solidFill>
                <a:srgbClr val="777777"/>
              </a:solidFill>
              <a:latin typeface="Arial" charset="0"/>
              <a:ea typeface="新細明體" charset="-120"/>
            </a:endParaRPr>
          </a:p>
        </p:txBody>
      </p:sp>
      <p:sp>
        <p:nvSpPr>
          <p:cNvPr id="14" name="Rectangle 6" descr="Right-2">
            <a:hlinkClick r:id="" action="ppaction://noaction"/>
          </p:cNvPr>
          <p:cNvSpPr>
            <a:spLocks noChangeArrowheads="1"/>
          </p:cNvSpPr>
          <p:nvPr userDrawn="1"/>
        </p:nvSpPr>
        <p:spPr bwMode="auto">
          <a:xfrm>
            <a:off x="11379200" y="10334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2-2</a:t>
            </a:r>
            <a:endParaRPr lang="en-US" altLang="zh-TW" sz="1800" dirty="0">
              <a:solidFill>
                <a:srgbClr val="777777"/>
              </a:solidFill>
              <a:latin typeface="Arial" charset="0"/>
              <a:ea typeface="新細明體" charset="-120"/>
            </a:endParaRPr>
          </a:p>
        </p:txBody>
      </p:sp>
      <p:sp>
        <p:nvSpPr>
          <p:cNvPr id="12" name="Rectangle 6" descr="Right-3">
            <a:hlinkClick r:id="rId9" action="ppaction://hlinksldjump"/>
          </p:cNvPr>
          <p:cNvSpPr>
            <a:spLocks noChangeArrowheads="1"/>
          </p:cNvSpPr>
          <p:nvPr userDrawn="1"/>
        </p:nvSpPr>
        <p:spPr bwMode="auto">
          <a:xfrm>
            <a:off x="11379200" y="14779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2-3</a:t>
            </a:r>
            <a:endParaRPr lang="en-US" altLang="zh-TW" sz="1800" dirty="0">
              <a:solidFill>
                <a:srgbClr val="777777"/>
              </a:solidFill>
              <a:latin typeface="Arial" charset="0"/>
              <a:ea typeface="新細明體" charset="-120"/>
            </a:endParaRPr>
          </a:p>
        </p:txBody>
      </p:sp>
      <p:sp>
        <p:nvSpPr>
          <p:cNvPr id="15" name="Rectangle 6" descr="Right-4">
            <a:hlinkClick r:id="" action="ppaction://noaction"/>
          </p:cNvPr>
          <p:cNvSpPr>
            <a:spLocks noChangeArrowheads="1"/>
          </p:cNvSpPr>
          <p:nvPr userDrawn="1"/>
        </p:nvSpPr>
        <p:spPr bwMode="auto">
          <a:xfrm>
            <a:off x="11379200" y="1922464"/>
            <a:ext cx="812800" cy="287337"/>
          </a:xfrm>
          <a:prstGeom prst="rect">
            <a:avLst/>
          </a:prstGeom>
          <a:solidFill>
            <a:srgbClr val="4FA9C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FFFFFF"/>
                </a:solidFill>
                <a:latin typeface="Arial" charset="0"/>
                <a:ea typeface="新細明體" charset="-120"/>
              </a:rPr>
              <a:t>2-4</a:t>
            </a:r>
            <a:endParaRPr lang="en-US" altLang="zh-TW" sz="1800" dirty="0">
              <a:solidFill>
                <a:srgbClr val="FFFFFF"/>
              </a:solidFill>
              <a:latin typeface="Arial" charset="0"/>
              <a:ea typeface="新細明體" charset="-120"/>
            </a:endParaRPr>
          </a:p>
        </p:txBody>
      </p:sp>
      <p:sp>
        <p:nvSpPr>
          <p:cNvPr id="16" name="Rectangle 6" descr="Right-5">
            <a:hlinkClick r:id="" action="ppaction://noaction"/>
          </p:cNvPr>
          <p:cNvSpPr>
            <a:spLocks noChangeArrowheads="1"/>
          </p:cNvSpPr>
          <p:nvPr userDrawn="1"/>
        </p:nvSpPr>
        <p:spPr bwMode="auto">
          <a:xfrm>
            <a:off x="11379200" y="23669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2-5</a:t>
            </a:r>
            <a:endParaRPr lang="en-US" altLang="zh-TW" sz="1800" dirty="0">
              <a:solidFill>
                <a:srgbClr val="777777"/>
              </a:solidFill>
              <a:latin typeface="Arial" charset="0"/>
              <a:ea typeface="新細明體" charset="-120"/>
            </a:endParaRPr>
          </a:p>
        </p:txBody>
      </p:sp>
    </p:spTree>
    <p:extLst>
      <p:ext uri="{BB962C8B-B14F-4D97-AF65-F5344CB8AC3E}">
        <p14:creationId xmlns:p14="http://schemas.microsoft.com/office/powerpoint/2010/main" val="4101028597"/>
      </p:ext>
    </p:extLst>
  </p:cSld>
  <p:clrMap bg1="lt1" tx1="dk1" bg2="lt2" tx2="dk2" accent1="accent1" accent2="accent2" accent3="accent3" accent4="accent4" accent5="accent5" accent6="accent6" hlink="hlink" folHlink="folHlink"/>
  <p:sldLayoutIdLst>
    <p:sldLayoutId id="2147483664" r:id="rId1"/>
    <p:sldLayoutId id="2147483665" r:id="rId2"/>
  </p:sldLayoutIdLst>
  <p:transition>
    <p:wipe/>
  </p:transition>
  <p:hf hdr="0" ftr="0" dt="0"/>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95350" indent="-895350" algn="l" rtl="0" eaLnBrk="0" fontAlgn="base" hangingPunct="0">
        <a:spcBef>
          <a:spcPct val="20000"/>
        </a:spcBef>
        <a:spcAft>
          <a:spcPct val="0"/>
        </a:spcAft>
        <a:defRPr kumimoji="1" sz="3200" b="1">
          <a:solidFill>
            <a:srgbClr val="0099FF"/>
          </a:solidFill>
          <a:latin typeface="+mn-lt"/>
          <a:ea typeface="+mn-ea"/>
          <a:cs typeface="+mn-cs"/>
        </a:defRPr>
      </a:lvl1pPr>
      <a:lvl2pPr marL="1588" indent="712788" algn="l" rtl="0" eaLnBrk="0" fontAlgn="base" hangingPunct="0">
        <a:lnSpc>
          <a:spcPct val="110000"/>
        </a:lnSpc>
        <a:spcBef>
          <a:spcPct val="20000"/>
        </a:spcBef>
        <a:spcAft>
          <a:spcPct val="0"/>
        </a:spcAft>
        <a:defRPr sz="2800">
          <a:solidFill>
            <a:schemeClr val="tx1"/>
          </a:solidFill>
          <a:latin typeface="+mn-lt"/>
          <a:ea typeface="+mn-ea"/>
        </a:defRPr>
      </a:lvl2pPr>
      <a:lvl3pPr marL="0" indent="3175" algn="l" rtl="0" eaLnBrk="0" fontAlgn="base" hangingPunct="0">
        <a:spcBef>
          <a:spcPct val="20000"/>
        </a:spcBef>
        <a:spcAft>
          <a:spcPct val="0"/>
        </a:spcAft>
        <a:defRPr kumimoji="1" lang="zh-TW" altLang="en-US" sz="2800" dirty="0">
          <a:solidFill>
            <a:schemeClr val="tx1"/>
          </a:solidFill>
          <a:latin typeface="+mn-lt"/>
          <a:ea typeface="+mn-ea"/>
        </a:defRPr>
      </a:lvl3pPr>
      <a:lvl4pPr marL="266700" indent="-266700" algn="l" rtl="0" eaLnBrk="0" fontAlgn="base" hangingPunct="0">
        <a:spcBef>
          <a:spcPct val="20000"/>
        </a:spcBef>
        <a:spcAft>
          <a:spcPct val="0"/>
        </a:spcAft>
        <a:defRPr kumimoji="1" sz="2800">
          <a:solidFill>
            <a:schemeClr val="tx1"/>
          </a:solidFill>
          <a:latin typeface="+mn-lt"/>
          <a:ea typeface="+mn-ea"/>
        </a:defRPr>
      </a:lvl4pPr>
      <a:lvl5pPr marL="395288" indent="-395288" algn="l" rtl="0" eaLnBrk="0" fontAlgn="base" hangingPunct="0">
        <a:spcBef>
          <a:spcPct val="20000"/>
        </a:spcBef>
        <a:spcAft>
          <a:spcPct val="0"/>
        </a:spcAft>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1800" y="455614"/>
            <a:ext cx="1084791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431800" y="1196975"/>
            <a:ext cx="1084791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1-1-1</a:t>
            </a:r>
            <a:r>
              <a:rPr lang="zh-TW" altLang="en-US" dirty="0"/>
              <a:t>第一層第一層第一層第一層第一層第一層第一層</a:t>
            </a:r>
          </a:p>
          <a:p>
            <a:pPr lvl="1"/>
            <a:r>
              <a:rPr lang="zh-TW" altLang="en-US" dirty="0"/>
              <a:t>第二層內文第二層內文第二層內文第二層內文第二層內文第二層內文</a:t>
            </a:r>
            <a:endParaRPr lang="en-US" altLang="zh-TW" dirty="0"/>
          </a:p>
          <a:p>
            <a:pPr lvl="2"/>
            <a:r>
              <a:rPr lang="zh-TW" altLang="en-US" dirty="0"/>
              <a:t>第三層「解」藍色粗體第三層「解」藍色粗體第三層「解」藍色粗體</a:t>
            </a:r>
            <a:endParaRPr lang="en-US" altLang="zh-TW" dirty="0"/>
          </a:p>
          <a:p>
            <a:pPr lvl="3"/>
            <a:r>
              <a:rPr lang="en-US" altLang="zh-TW" dirty="0"/>
              <a:t>1.</a:t>
            </a:r>
            <a:r>
              <a:rPr lang="zh-TW" altLang="en-US" dirty="0"/>
              <a:t>第四層第四層第四層第四層第四層第四層第四層第四層</a:t>
            </a:r>
            <a:endParaRPr lang="en-US" altLang="zh-TW" dirty="0"/>
          </a:p>
          <a:p>
            <a:pPr lvl="4"/>
            <a:r>
              <a:rPr lang="en-US" altLang="zh-TW" dirty="0"/>
              <a:t>(1)</a:t>
            </a:r>
            <a:r>
              <a:rPr lang="zh-TW" altLang="en-US" dirty="0"/>
              <a:t>第五層第五層第五層第五層第五層第五層第五層第五層</a:t>
            </a:r>
          </a:p>
        </p:txBody>
      </p:sp>
      <p:sp>
        <p:nvSpPr>
          <p:cNvPr id="1030" name="Text Box 79"/>
          <p:cNvSpPr txBox="1">
            <a:spLocks noChangeArrowheads="1"/>
          </p:cNvSpPr>
          <p:nvPr/>
        </p:nvSpPr>
        <p:spPr bwMode="auto">
          <a:xfrm>
            <a:off x="5736727" y="6527800"/>
            <a:ext cx="6719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a:solidFill>
                  <a:schemeClr val="tx1"/>
                </a:solidFill>
              </a:rPr>
              <a:t>第</a:t>
            </a:r>
            <a:fld id="{8ACC3097-583B-4B9F-B17A-FE90CD3475A3}" type="slidenum">
              <a:rPr lang="zh-TW" altLang="en-US" sz="1200" b="0" smtClean="0">
                <a:solidFill>
                  <a:schemeClr val="tx1"/>
                </a:solidFill>
              </a:rPr>
              <a:pPr algn="ctr" eaLnBrk="1" hangingPunct="1">
                <a:defRPr/>
              </a:pPr>
              <a:t>‹#›</a:t>
            </a:fld>
            <a:r>
              <a:rPr lang="zh-TW" altLang="en-US" sz="1200" b="0">
                <a:solidFill>
                  <a:schemeClr val="tx1"/>
                </a:solidFill>
              </a:rPr>
              <a:t>頁</a:t>
            </a:r>
          </a:p>
        </p:txBody>
      </p:sp>
      <p:pic>
        <p:nvPicPr>
          <p:cNvPr id="1029" name="Picture 29" descr="Icon-01">
            <a:hlinkClick r:id="" action="ppaction://hlinkshowjump?jump=firs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1084" y="6523039"/>
            <a:ext cx="438149"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0" descr="Icon-03">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4551" y="6523039"/>
            <a:ext cx="438149"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31" descr="Icon-04">
            <a:hlinkClick r:id="" action="ppaction://hlinkshowjump?jump=previousslid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1" y="6523039"/>
            <a:ext cx="4381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2" descr="Icon-05">
            <a:hlinkClick r:id="" action="ppaction://hlinkshowjump?jump=firstslide"/>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034" y="6523039"/>
            <a:ext cx="4381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33" descr="Icon-06">
            <a:hlinkClick r:id="" action="ppaction://hlinkshowjump?jump=last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50133" y="6523039"/>
            <a:ext cx="4508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descr="Right-1">
            <a:hlinkClick r:id="rId9" action="ppaction://hlinksldjump"/>
          </p:cNvPr>
          <p:cNvSpPr>
            <a:spLocks noChangeArrowheads="1"/>
          </p:cNvSpPr>
          <p:nvPr userDrawn="1"/>
        </p:nvSpPr>
        <p:spPr bwMode="auto">
          <a:xfrm>
            <a:off x="11379200" y="5889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2-1</a:t>
            </a:r>
            <a:endParaRPr lang="en-US" altLang="zh-TW" sz="1800" dirty="0">
              <a:solidFill>
                <a:srgbClr val="777777"/>
              </a:solidFill>
              <a:latin typeface="Arial" charset="0"/>
              <a:ea typeface="新細明體" charset="-120"/>
            </a:endParaRPr>
          </a:p>
        </p:txBody>
      </p:sp>
      <p:sp>
        <p:nvSpPr>
          <p:cNvPr id="14" name="Rectangle 6" descr="Right-2">
            <a:hlinkClick r:id="" action="ppaction://noaction"/>
          </p:cNvPr>
          <p:cNvSpPr>
            <a:spLocks noChangeArrowheads="1"/>
          </p:cNvSpPr>
          <p:nvPr userDrawn="1"/>
        </p:nvSpPr>
        <p:spPr bwMode="auto">
          <a:xfrm>
            <a:off x="11379200" y="1033464"/>
            <a:ext cx="812800" cy="287337"/>
          </a:xfrm>
          <a:prstGeom prst="rect">
            <a:avLst/>
          </a:prstGeom>
          <a:solidFill>
            <a:srgbClr val="4FA9C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FFFFFF"/>
                </a:solidFill>
                <a:latin typeface="Arial" charset="0"/>
                <a:ea typeface="新細明體" charset="-120"/>
              </a:rPr>
              <a:t>2-2</a:t>
            </a:r>
            <a:endParaRPr lang="en-US" altLang="zh-TW" sz="1800" dirty="0">
              <a:solidFill>
                <a:srgbClr val="FFFFFF"/>
              </a:solidFill>
              <a:latin typeface="Arial" charset="0"/>
              <a:ea typeface="新細明體" charset="-120"/>
            </a:endParaRPr>
          </a:p>
        </p:txBody>
      </p:sp>
      <p:sp>
        <p:nvSpPr>
          <p:cNvPr id="12" name="Rectangle 6" descr="Right-3">
            <a:hlinkClick r:id="rId9" action="ppaction://hlinksldjump"/>
          </p:cNvPr>
          <p:cNvSpPr>
            <a:spLocks noChangeArrowheads="1"/>
          </p:cNvSpPr>
          <p:nvPr userDrawn="1"/>
        </p:nvSpPr>
        <p:spPr bwMode="auto">
          <a:xfrm>
            <a:off x="11379200" y="14779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2-3</a:t>
            </a:r>
            <a:endParaRPr lang="en-US" altLang="zh-TW" sz="1800" dirty="0">
              <a:solidFill>
                <a:srgbClr val="777777"/>
              </a:solidFill>
              <a:latin typeface="Arial" charset="0"/>
              <a:ea typeface="新細明體" charset="-120"/>
            </a:endParaRPr>
          </a:p>
        </p:txBody>
      </p:sp>
      <p:sp>
        <p:nvSpPr>
          <p:cNvPr id="15" name="Rectangle 6" descr="Right-4">
            <a:hlinkClick r:id="" action="ppaction://noaction"/>
          </p:cNvPr>
          <p:cNvSpPr>
            <a:spLocks noChangeArrowheads="1"/>
          </p:cNvSpPr>
          <p:nvPr userDrawn="1"/>
        </p:nvSpPr>
        <p:spPr bwMode="auto">
          <a:xfrm>
            <a:off x="11379200" y="19224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2-4</a:t>
            </a:r>
            <a:endParaRPr lang="en-US" altLang="zh-TW" sz="1800" dirty="0">
              <a:solidFill>
                <a:srgbClr val="777777"/>
              </a:solidFill>
              <a:latin typeface="Arial" charset="0"/>
              <a:ea typeface="新細明體" charset="-120"/>
            </a:endParaRPr>
          </a:p>
        </p:txBody>
      </p:sp>
      <p:sp>
        <p:nvSpPr>
          <p:cNvPr id="16" name="Rectangle 6" descr="Right-5">
            <a:hlinkClick r:id="" action="ppaction://noaction"/>
          </p:cNvPr>
          <p:cNvSpPr>
            <a:spLocks noChangeArrowheads="1"/>
          </p:cNvSpPr>
          <p:nvPr userDrawn="1"/>
        </p:nvSpPr>
        <p:spPr bwMode="auto">
          <a:xfrm>
            <a:off x="11379200" y="23669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2-5</a:t>
            </a:r>
            <a:endParaRPr lang="en-US" altLang="zh-TW" sz="1800" dirty="0">
              <a:solidFill>
                <a:srgbClr val="777777"/>
              </a:solidFill>
              <a:latin typeface="Arial" charset="0"/>
              <a:ea typeface="新細明體" charset="-120"/>
            </a:endParaRPr>
          </a:p>
        </p:txBody>
      </p:sp>
    </p:spTree>
    <p:extLst>
      <p:ext uri="{BB962C8B-B14F-4D97-AF65-F5344CB8AC3E}">
        <p14:creationId xmlns:p14="http://schemas.microsoft.com/office/powerpoint/2010/main" val="3314491776"/>
      </p:ext>
    </p:extLst>
  </p:cSld>
  <p:clrMap bg1="lt1" tx1="dk1" bg2="lt2" tx2="dk2" accent1="accent1" accent2="accent2" accent3="accent3" accent4="accent4" accent5="accent5" accent6="accent6" hlink="hlink" folHlink="folHlink"/>
  <p:sldLayoutIdLst>
    <p:sldLayoutId id="2147483667" r:id="rId1"/>
    <p:sldLayoutId id="2147483668" r:id="rId2"/>
  </p:sldLayoutIdLst>
  <p:transition>
    <p:wipe/>
  </p:transition>
  <p:hf hdr="0" ftr="0" dt="0"/>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95350" indent="-895350" algn="l" rtl="0" eaLnBrk="0" fontAlgn="base" hangingPunct="0">
        <a:spcBef>
          <a:spcPct val="20000"/>
        </a:spcBef>
        <a:spcAft>
          <a:spcPct val="0"/>
        </a:spcAft>
        <a:defRPr kumimoji="1" sz="3200" b="1">
          <a:solidFill>
            <a:srgbClr val="0099FF"/>
          </a:solidFill>
          <a:latin typeface="+mn-lt"/>
          <a:ea typeface="+mn-ea"/>
          <a:cs typeface="+mn-cs"/>
        </a:defRPr>
      </a:lvl1pPr>
      <a:lvl2pPr marL="1588" indent="712788" algn="l" rtl="0" eaLnBrk="0" fontAlgn="base" hangingPunct="0">
        <a:lnSpc>
          <a:spcPct val="110000"/>
        </a:lnSpc>
        <a:spcBef>
          <a:spcPct val="20000"/>
        </a:spcBef>
        <a:spcAft>
          <a:spcPct val="0"/>
        </a:spcAft>
        <a:defRPr sz="2800">
          <a:solidFill>
            <a:schemeClr val="tx1"/>
          </a:solidFill>
          <a:latin typeface="+mn-lt"/>
          <a:ea typeface="+mn-ea"/>
        </a:defRPr>
      </a:lvl2pPr>
      <a:lvl3pPr marL="0" indent="3175" algn="l" rtl="0" eaLnBrk="0" fontAlgn="base" hangingPunct="0">
        <a:spcBef>
          <a:spcPct val="20000"/>
        </a:spcBef>
        <a:spcAft>
          <a:spcPct val="0"/>
        </a:spcAft>
        <a:defRPr kumimoji="1" lang="zh-TW" altLang="en-US" sz="2800" dirty="0">
          <a:solidFill>
            <a:schemeClr val="tx1"/>
          </a:solidFill>
          <a:latin typeface="+mn-lt"/>
          <a:ea typeface="+mn-ea"/>
        </a:defRPr>
      </a:lvl3pPr>
      <a:lvl4pPr marL="266700" indent="-266700" algn="l" rtl="0" eaLnBrk="0" fontAlgn="base" hangingPunct="0">
        <a:spcBef>
          <a:spcPct val="20000"/>
        </a:spcBef>
        <a:spcAft>
          <a:spcPct val="0"/>
        </a:spcAft>
        <a:defRPr kumimoji="1" sz="2800">
          <a:solidFill>
            <a:schemeClr val="tx1"/>
          </a:solidFill>
          <a:latin typeface="+mn-lt"/>
          <a:ea typeface="+mn-ea"/>
        </a:defRPr>
      </a:lvl4pPr>
      <a:lvl5pPr marL="395288" indent="-395288" algn="l" rtl="0" eaLnBrk="0" fontAlgn="base" hangingPunct="0">
        <a:spcBef>
          <a:spcPct val="20000"/>
        </a:spcBef>
        <a:spcAft>
          <a:spcPct val="0"/>
        </a:spcAft>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31800" y="455614"/>
            <a:ext cx="10847917" cy="72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vert="horz" wrap="square" lIns="91440" tIns="45720" rIns="91440" bIns="45720" numCol="1" anchor="ctr" anchorCtr="0" compatLnSpc="1">
            <a:prstTxWarp prst="textNoShape">
              <a:avLst/>
            </a:prstTxWarp>
          </a:bodyPr>
          <a:lstStyle/>
          <a:p>
            <a:pPr lvl="0"/>
            <a:r>
              <a:rPr lang="zh-TW" altLang="en-US"/>
              <a:t>按一下以編輯母片標題樣式</a:t>
            </a:r>
          </a:p>
        </p:txBody>
      </p:sp>
      <p:sp>
        <p:nvSpPr>
          <p:cNvPr id="1027" name="Rectangle 3"/>
          <p:cNvSpPr>
            <a:spLocks noGrp="1" noChangeArrowheads="1"/>
          </p:cNvSpPr>
          <p:nvPr>
            <p:ph type="body" idx="1"/>
          </p:nvPr>
        </p:nvSpPr>
        <p:spPr bwMode="auto">
          <a:xfrm>
            <a:off x="431800" y="1196975"/>
            <a:ext cx="10847917" cy="5040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zh-TW" dirty="0"/>
              <a:t>1-1-1</a:t>
            </a:r>
            <a:r>
              <a:rPr lang="zh-TW" altLang="en-US" dirty="0"/>
              <a:t>第一層第一層第一層第一層第一層第一層第一層</a:t>
            </a:r>
          </a:p>
          <a:p>
            <a:pPr lvl="1"/>
            <a:r>
              <a:rPr lang="zh-TW" altLang="en-US" dirty="0"/>
              <a:t>第二層內文第二層內文第二層內文第二層內文第二層內文第二層內文</a:t>
            </a:r>
            <a:endParaRPr lang="en-US" altLang="zh-TW" dirty="0"/>
          </a:p>
          <a:p>
            <a:pPr lvl="2"/>
            <a:r>
              <a:rPr lang="zh-TW" altLang="en-US" dirty="0"/>
              <a:t>第三層「解」藍色粗體第三層「解」藍色粗體第三層「解」藍色粗體</a:t>
            </a:r>
            <a:endParaRPr lang="en-US" altLang="zh-TW" dirty="0"/>
          </a:p>
          <a:p>
            <a:pPr lvl="3"/>
            <a:r>
              <a:rPr lang="en-US" altLang="zh-TW" dirty="0"/>
              <a:t>1.</a:t>
            </a:r>
            <a:r>
              <a:rPr lang="zh-TW" altLang="en-US" dirty="0"/>
              <a:t>第四層第四層第四層第四層第四層第四層第四層第四層</a:t>
            </a:r>
            <a:endParaRPr lang="en-US" altLang="zh-TW" dirty="0"/>
          </a:p>
          <a:p>
            <a:pPr lvl="4"/>
            <a:r>
              <a:rPr lang="en-US" altLang="zh-TW" dirty="0"/>
              <a:t>(1)</a:t>
            </a:r>
            <a:r>
              <a:rPr lang="zh-TW" altLang="en-US" dirty="0"/>
              <a:t>第五層第五層第五層第五層第五層第五層第五層第五層</a:t>
            </a:r>
          </a:p>
        </p:txBody>
      </p:sp>
      <p:sp>
        <p:nvSpPr>
          <p:cNvPr id="1030" name="Text Box 79"/>
          <p:cNvSpPr txBox="1">
            <a:spLocks noChangeArrowheads="1"/>
          </p:cNvSpPr>
          <p:nvPr/>
        </p:nvSpPr>
        <p:spPr bwMode="auto">
          <a:xfrm>
            <a:off x="5736727" y="6527800"/>
            <a:ext cx="67197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zh-TW" altLang="en-US" sz="1200" b="0">
                <a:solidFill>
                  <a:schemeClr val="tx1"/>
                </a:solidFill>
              </a:rPr>
              <a:t>第</a:t>
            </a:r>
            <a:fld id="{8ACC3097-583B-4B9F-B17A-FE90CD3475A3}" type="slidenum">
              <a:rPr lang="zh-TW" altLang="en-US" sz="1200" b="0" smtClean="0">
                <a:solidFill>
                  <a:schemeClr val="tx1"/>
                </a:solidFill>
              </a:rPr>
              <a:pPr algn="ctr" eaLnBrk="1" hangingPunct="1">
                <a:defRPr/>
              </a:pPr>
              <a:t>‹#›</a:t>
            </a:fld>
            <a:r>
              <a:rPr lang="zh-TW" altLang="en-US" sz="1200" b="0">
                <a:solidFill>
                  <a:schemeClr val="tx1"/>
                </a:solidFill>
              </a:rPr>
              <a:t>頁</a:t>
            </a:r>
          </a:p>
        </p:txBody>
      </p:sp>
      <p:pic>
        <p:nvPicPr>
          <p:cNvPr id="1029" name="Picture 29" descr="Icon-01">
            <a:hlinkClick r:id="" action="ppaction://hlinkshowjump?jump=firstslide"/>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61084" y="6523039"/>
            <a:ext cx="438149"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30" descr="Icon-03">
            <a:hlinkClick r:id="" action="ppaction://hlinkshowjump?jump=nextslide"/>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004551" y="6523039"/>
            <a:ext cx="438149"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31" descr="Icon-04">
            <a:hlinkClick r:id="" action="ppaction://hlinkshowjump?jump=previousslide"/>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715501" y="6523039"/>
            <a:ext cx="4381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32" descr="Icon-05">
            <a:hlinkClick r:id="" action="ppaction://hlinkshowjump?jump=firstslide"/>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072034" y="6523039"/>
            <a:ext cx="4381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33" descr="Icon-06">
            <a:hlinkClick r:id="" action="ppaction://hlinkshowjump?jump=lastslide"/>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650133" y="6523039"/>
            <a:ext cx="450851" cy="301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descr="Right-1">
            <a:hlinkClick r:id="rId9" action="ppaction://hlinksldjump"/>
          </p:cNvPr>
          <p:cNvSpPr>
            <a:spLocks noChangeArrowheads="1"/>
          </p:cNvSpPr>
          <p:nvPr userDrawn="1"/>
        </p:nvSpPr>
        <p:spPr bwMode="auto">
          <a:xfrm>
            <a:off x="11379200" y="5889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2-1</a:t>
            </a:r>
            <a:endParaRPr lang="en-US" altLang="zh-TW" sz="1800" dirty="0">
              <a:solidFill>
                <a:srgbClr val="777777"/>
              </a:solidFill>
              <a:latin typeface="Arial" charset="0"/>
              <a:ea typeface="新細明體" charset="-120"/>
            </a:endParaRPr>
          </a:p>
        </p:txBody>
      </p:sp>
      <p:sp>
        <p:nvSpPr>
          <p:cNvPr id="14" name="Rectangle 6" descr="Right-2">
            <a:hlinkClick r:id="" action="ppaction://noaction"/>
          </p:cNvPr>
          <p:cNvSpPr>
            <a:spLocks noChangeArrowheads="1"/>
          </p:cNvSpPr>
          <p:nvPr userDrawn="1"/>
        </p:nvSpPr>
        <p:spPr bwMode="auto">
          <a:xfrm>
            <a:off x="11379200" y="10334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2-2</a:t>
            </a:r>
            <a:endParaRPr lang="en-US" altLang="zh-TW" sz="1800" dirty="0">
              <a:solidFill>
                <a:srgbClr val="777777"/>
              </a:solidFill>
              <a:latin typeface="Arial" charset="0"/>
              <a:ea typeface="新細明體" charset="-120"/>
            </a:endParaRPr>
          </a:p>
        </p:txBody>
      </p:sp>
      <p:sp>
        <p:nvSpPr>
          <p:cNvPr id="12" name="Rectangle 6" descr="Right-3">
            <a:hlinkClick r:id="rId9" action="ppaction://hlinksldjump"/>
          </p:cNvPr>
          <p:cNvSpPr>
            <a:spLocks noChangeArrowheads="1"/>
          </p:cNvSpPr>
          <p:nvPr userDrawn="1"/>
        </p:nvSpPr>
        <p:spPr bwMode="auto">
          <a:xfrm>
            <a:off x="11379200" y="14779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2-3</a:t>
            </a:r>
            <a:endParaRPr lang="en-US" altLang="zh-TW" sz="1800" dirty="0">
              <a:solidFill>
                <a:srgbClr val="777777"/>
              </a:solidFill>
              <a:latin typeface="Arial" charset="0"/>
              <a:ea typeface="新細明體" charset="-120"/>
            </a:endParaRPr>
          </a:p>
        </p:txBody>
      </p:sp>
      <p:sp>
        <p:nvSpPr>
          <p:cNvPr id="15" name="Rectangle 6" descr="Right-4">
            <a:hlinkClick r:id="" action="ppaction://noaction"/>
          </p:cNvPr>
          <p:cNvSpPr>
            <a:spLocks noChangeArrowheads="1"/>
          </p:cNvSpPr>
          <p:nvPr userDrawn="1"/>
        </p:nvSpPr>
        <p:spPr bwMode="auto">
          <a:xfrm>
            <a:off x="11379200" y="1922464"/>
            <a:ext cx="812800" cy="287337"/>
          </a:xfrm>
          <a:prstGeom prst="rect">
            <a:avLst/>
          </a:prstGeom>
          <a:solidFill>
            <a:srgbClr val="003366"/>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777777"/>
                </a:solidFill>
                <a:latin typeface="Arial" charset="0"/>
                <a:ea typeface="新細明體" charset="-120"/>
              </a:rPr>
              <a:t>2-4</a:t>
            </a:r>
            <a:endParaRPr lang="en-US" altLang="zh-TW" sz="1800" dirty="0">
              <a:solidFill>
                <a:srgbClr val="777777"/>
              </a:solidFill>
              <a:latin typeface="Arial" charset="0"/>
              <a:ea typeface="新細明體" charset="-120"/>
            </a:endParaRPr>
          </a:p>
        </p:txBody>
      </p:sp>
      <p:sp>
        <p:nvSpPr>
          <p:cNvPr id="16" name="Rectangle 6" descr="Right-5">
            <a:hlinkClick r:id="" action="ppaction://noaction"/>
          </p:cNvPr>
          <p:cNvSpPr>
            <a:spLocks noChangeArrowheads="1"/>
          </p:cNvSpPr>
          <p:nvPr userDrawn="1"/>
        </p:nvSpPr>
        <p:spPr bwMode="auto">
          <a:xfrm>
            <a:off x="11379200" y="2366964"/>
            <a:ext cx="812800" cy="287337"/>
          </a:xfrm>
          <a:prstGeom prst="rect">
            <a:avLst/>
          </a:prstGeom>
          <a:solidFill>
            <a:srgbClr val="4FA9C5"/>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nchor="ctr"/>
          <a:lstStyle>
            <a:lvl1pPr eaLnBrk="0" hangingPunct="0">
              <a:defRPr kumimoji="1" b="1">
                <a:solidFill>
                  <a:schemeClr val="bg1"/>
                </a:solidFill>
                <a:latin typeface="Times New Roman" pitchFamily="18" charset="0"/>
                <a:ea typeface="標楷體" pitchFamily="65" charset="-120"/>
              </a:defRPr>
            </a:lvl1pPr>
            <a:lvl2pPr marL="742950" indent="-285750" eaLnBrk="0" hangingPunct="0">
              <a:defRPr kumimoji="1" b="1">
                <a:solidFill>
                  <a:schemeClr val="bg1"/>
                </a:solidFill>
                <a:latin typeface="Times New Roman" pitchFamily="18" charset="0"/>
                <a:ea typeface="標楷體" pitchFamily="65" charset="-120"/>
              </a:defRPr>
            </a:lvl2pPr>
            <a:lvl3pPr marL="1143000" indent="-228600" eaLnBrk="0" hangingPunct="0">
              <a:defRPr kumimoji="1" b="1">
                <a:solidFill>
                  <a:schemeClr val="bg1"/>
                </a:solidFill>
                <a:latin typeface="Times New Roman" pitchFamily="18" charset="0"/>
                <a:ea typeface="標楷體" pitchFamily="65" charset="-120"/>
              </a:defRPr>
            </a:lvl3pPr>
            <a:lvl4pPr marL="1600200" indent="-228600" eaLnBrk="0" hangingPunct="0">
              <a:defRPr kumimoji="1" b="1">
                <a:solidFill>
                  <a:schemeClr val="bg1"/>
                </a:solidFill>
                <a:latin typeface="Times New Roman" pitchFamily="18" charset="0"/>
                <a:ea typeface="標楷體" pitchFamily="65" charset="-120"/>
              </a:defRPr>
            </a:lvl4pPr>
            <a:lvl5pPr marL="2057400" indent="-228600" eaLnBrk="0" hangingPunct="0">
              <a:defRPr kumimoji="1" b="1">
                <a:solidFill>
                  <a:schemeClr val="bg1"/>
                </a:solidFill>
                <a:latin typeface="Times New Roman" pitchFamily="18" charset="0"/>
                <a:ea typeface="標楷體" pitchFamily="65" charset="-120"/>
              </a:defRPr>
            </a:lvl5pPr>
            <a:lvl6pPr marL="25146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6pPr>
            <a:lvl7pPr marL="29718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7pPr>
            <a:lvl8pPr marL="34290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8pPr>
            <a:lvl9pPr marL="3886200" indent="-228600" eaLnBrk="0" fontAlgn="base" hangingPunct="0">
              <a:spcBef>
                <a:spcPct val="0"/>
              </a:spcBef>
              <a:spcAft>
                <a:spcPct val="0"/>
              </a:spcAft>
              <a:defRPr kumimoji="1" b="1">
                <a:solidFill>
                  <a:schemeClr val="bg1"/>
                </a:solidFill>
                <a:latin typeface="Times New Roman" pitchFamily="18" charset="0"/>
                <a:ea typeface="標楷體" pitchFamily="65" charset="-120"/>
              </a:defRPr>
            </a:lvl9pPr>
          </a:lstStyle>
          <a:p>
            <a:pPr algn="ctr" eaLnBrk="1" hangingPunct="1">
              <a:defRPr/>
            </a:pPr>
            <a:r>
              <a:rPr lang="en-US" altLang="zh-TW" sz="1800">
                <a:solidFill>
                  <a:srgbClr val="FFFFFF"/>
                </a:solidFill>
                <a:latin typeface="Arial" charset="0"/>
                <a:ea typeface="新細明體" charset="-120"/>
              </a:rPr>
              <a:t>2-5</a:t>
            </a:r>
            <a:endParaRPr lang="en-US" altLang="zh-TW" sz="1800" dirty="0">
              <a:solidFill>
                <a:srgbClr val="FFFFFF"/>
              </a:solidFill>
              <a:latin typeface="Arial" charset="0"/>
              <a:ea typeface="新細明體" charset="-120"/>
            </a:endParaRPr>
          </a:p>
        </p:txBody>
      </p:sp>
    </p:spTree>
    <p:extLst>
      <p:ext uri="{BB962C8B-B14F-4D97-AF65-F5344CB8AC3E}">
        <p14:creationId xmlns:p14="http://schemas.microsoft.com/office/powerpoint/2010/main" val="1065561755"/>
      </p:ext>
    </p:extLst>
  </p:cSld>
  <p:clrMap bg1="lt1" tx1="dk1" bg2="lt2" tx2="dk2" accent1="accent1" accent2="accent2" accent3="accent3" accent4="accent4" accent5="accent5" accent6="accent6" hlink="hlink" folHlink="folHlink"/>
  <p:sldLayoutIdLst>
    <p:sldLayoutId id="2147483670" r:id="rId1"/>
    <p:sldLayoutId id="2147483671" r:id="rId2"/>
  </p:sldLayoutIdLst>
  <p:transition>
    <p:wipe/>
  </p:transition>
  <p:hf hdr="0" ftr="0" dt="0"/>
  <p:txStyles>
    <p:titleStyle>
      <a:lvl1pPr algn="l" rtl="0" eaLnBrk="0" fontAlgn="base" hangingPunct="0">
        <a:spcBef>
          <a:spcPct val="0"/>
        </a:spcBef>
        <a:spcAft>
          <a:spcPct val="0"/>
        </a:spcAft>
        <a:defRPr kumimoji="1" sz="3600" b="1">
          <a:solidFill>
            <a:srgbClr val="336699"/>
          </a:solidFill>
          <a:latin typeface="+mj-lt"/>
          <a:ea typeface="+mj-ea"/>
          <a:cs typeface="+mj-cs"/>
        </a:defRPr>
      </a:lvl1pPr>
      <a:lvl2pPr algn="l" rtl="0" eaLnBrk="0" fontAlgn="base" hangingPunct="0">
        <a:spcBef>
          <a:spcPct val="0"/>
        </a:spcBef>
        <a:spcAft>
          <a:spcPct val="0"/>
        </a:spcAft>
        <a:defRPr kumimoji="1" sz="3600" b="1">
          <a:solidFill>
            <a:srgbClr val="336699"/>
          </a:solidFill>
          <a:latin typeface="Arial" charset="0"/>
          <a:ea typeface="微軟正黑體" pitchFamily="34" charset="-120"/>
        </a:defRPr>
      </a:lvl2pPr>
      <a:lvl3pPr algn="l" rtl="0" eaLnBrk="0" fontAlgn="base" hangingPunct="0">
        <a:spcBef>
          <a:spcPct val="0"/>
        </a:spcBef>
        <a:spcAft>
          <a:spcPct val="0"/>
        </a:spcAft>
        <a:defRPr kumimoji="1" sz="3600" b="1">
          <a:solidFill>
            <a:srgbClr val="336699"/>
          </a:solidFill>
          <a:latin typeface="Arial" charset="0"/>
          <a:ea typeface="微軟正黑體" pitchFamily="34" charset="-120"/>
        </a:defRPr>
      </a:lvl3pPr>
      <a:lvl4pPr algn="l" rtl="0" eaLnBrk="0" fontAlgn="base" hangingPunct="0">
        <a:spcBef>
          <a:spcPct val="0"/>
        </a:spcBef>
        <a:spcAft>
          <a:spcPct val="0"/>
        </a:spcAft>
        <a:defRPr kumimoji="1" sz="3600" b="1">
          <a:solidFill>
            <a:srgbClr val="336699"/>
          </a:solidFill>
          <a:latin typeface="Arial" charset="0"/>
          <a:ea typeface="微軟正黑體" pitchFamily="34" charset="-120"/>
        </a:defRPr>
      </a:lvl4pPr>
      <a:lvl5pPr algn="l" rtl="0" eaLnBrk="0" fontAlgn="base" hangingPunct="0">
        <a:spcBef>
          <a:spcPct val="0"/>
        </a:spcBef>
        <a:spcAft>
          <a:spcPct val="0"/>
        </a:spcAft>
        <a:defRPr kumimoji="1" sz="3600" b="1">
          <a:solidFill>
            <a:srgbClr val="336699"/>
          </a:solidFill>
          <a:latin typeface="Arial" charset="0"/>
          <a:ea typeface="微軟正黑體" pitchFamily="34" charset="-120"/>
        </a:defRPr>
      </a:lvl5pPr>
      <a:lvl6pPr marL="457200" algn="l" rtl="0" eaLnBrk="0" fontAlgn="base" hangingPunct="0">
        <a:spcBef>
          <a:spcPct val="0"/>
        </a:spcBef>
        <a:spcAft>
          <a:spcPct val="0"/>
        </a:spcAft>
        <a:defRPr kumimoji="1" sz="3600" b="1">
          <a:solidFill>
            <a:srgbClr val="0066FF"/>
          </a:solidFill>
          <a:latin typeface="Arial" charset="0"/>
          <a:ea typeface="微軟正黑體" pitchFamily="34" charset="-120"/>
        </a:defRPr>
      </a:lvl6pPr>
      <a:lvl7pPr marL="914400" algn="l" rtl="0" eaLnBrk="0" fontAlgn="base" hangingPunct="0">
        <a:spcBef>
          <a:spcPct val="0"/>
        </a:spcBef>
        <a:spcAft>
          <a:spcPct val="0"/>
        </a:spcAft>
        <a:defRPr kumimoji="1" sz="3600" b="1">
          <a:solidFill>
            <a:srgbClr val="0066FF"/>
          </a:solidFill>
          <a:latin typeface="Arial" charset="0"/>
          <a:ea typeface="微軟正黑體" pitchFamily="34" charset="-120"/>
        </a:defRPr>
      </a:lvl7pPr>
      <a:lvl8pPr marL="1371600" algn="l" rtl="0" eaLnBrk="0" fontAlgn="base" hangingPunct="0">
        <a:spcBef>
          <a:spcPct val="0"/>
        </a:spcBef>
        <a:spcAft>
          <a:spcPct val="0"/>
        </a:spcAft>
        <a:defRPr kumimoji="1" sz="3600" b="1">
          <a:solidFill>
            <a:srgbClr val="0066FF"/>
          </a:solidFill>
          <a:latin typeface="Arial" charset="0"/>
          <a:ea typeface="微軟正黑體" pitchFamily="34" charset="-120"/>
        </a:defRPr>
      </a:lvl8pPr>
      <a:lvl9pPr marL="1828800" algn="l" rtl="0" eaLnBrk="0" fontAlgn="base" hangingPunct="0">
        <a:spcBef>
          <a:spcPct val="0"/>
        </a:spcBef>
        <a:spcAft>
          <a:spcPct val="0"/>
        </a:spcAft>
        <a:defRPr kumimoji="1" sz="3600" b="1">
          <a:solidFill>
            <a:srgbClr val="0066FF"/>
          </a:solidFill>
          <a:latin typeface="Arial" charset="0"/>
          <a:ea typeface="微軟正黑體" pitchFamily="34" charset="-120"/>
        </a:defRPr>
      </a:lvl9pPr>
    </p:titleStyle>
    <p:bodyStyle>
      <a:lvl1pPr marL="895350" indent="-895350" algn="l" rtl="0" eaLnBrk="0" fontAlgn="base" hangingPunct="0">
        <a:spcBef>
          <a:spcPct val="20000"/>
        </a:spcBef>
        <a:spcAft>
          <a:spcPct val="0"/>
        </a:spcAft>
        <a:defRPr kumimoji="1" sz="3200" b="1">
          <a:solidFill>
            <a:srgbClr val="0099FF"/>
          </a:solidFill>
          <a:latin typeface="+mn-lt"/>
          <a:ea typeface="+mn-ea"/>
          <a:cs typeface="+mn-cs"/>
        </a:defRPr>
      </a:lvl1pPr>
      <a:lvl2pPr marL="1588" indent="712788" algn="l" rtl="0" eaLnBrk="0" fontAlgn="base" hangingPunct="0">
        <a:lnSpc>
          <a:spcPct val="110000"/>
        </a:lnSpc>
        <a:spcBef>
          <a:spcPct val="20000"/>
        </a:spcBef>
        <a:spcAft>
          <a:spcPct val="0"/>
        </a:spcAft>
        <a:defRPr sz="2800">
          <a:solidFill>
            <a:schemeClr val="tx1"/>
          </a:solidFill>
          <a:latin typeface="+mn-lt"/>
          <a:ea typeface="+mn-ea"/>
        </a:defRPr>
      </a:lvl2pPr>
      <a:lvl3pPr marL="0" indent="3175" algn="l" rtl="0" eaLnBrk="0" fontAlgn="base" hangingPunct="0">
        <a:spcBef>
          <a:spcPct val="20000"/>
        </a:spcBef>
        <a:spcAft>
          <a:spcPct val="0"/>
        </a:spcAft>
        <a:defRPr kumimoji="1" lang="zh-TW" altLang="en-US" sz="2800" dirty="0">
          <a:solidFill>
            <a:schemeClr val="tx1"/>
          </a:solidFill>
          <a:latin typeface="+mn-lt"/>
          <a:ea typeface="+mn-ea"/>
        </a:defRPr>
      </a:lvl3pPr>
      <a:lvl4pPr marL="266700" indent="-266700" algn="l" rtl="0" eaLnBrk="0" fontAlgn="base" hangingPunct="0">
        <a:spcBef>
          <a:spcPct val="20000"/>
        </a:spcBef>
        <a:spcAft>
          <a:spcPct val="0"/>
        </a:spcAft>
        <a:defRPr kumimoji="1" sz="2800">
          <a:solidFill>
            <a:schemeClr val="tx1"/>
          </a:solidFill>
          <a:latin typeface="+mn-lt"/>
          <a:ea typeface="+mn-ea"/>
        </a:defRPr>
      </a:lvl4pPr>
      <a:lvl5pPr marL="395288" indent="-395288" algn="l" rtl="0" eaLnBrk="0" fontAlgn="base" hangingPunct="0">
        <a:spcBef>
          <a:spcPct val="20000"/>
        </a:spcBef>
        <a:spcAft>
          <a:spcPct val="0"/>
        </a:spcAft>
        <a:defRPr kumimoji="1" sz="2800">
          <a:solidFill>
            <a:schemeClr val="tx1"/>
          </a:solidFill>
          <a:latin typeface="+mn-lt"/>
          <a:ea typeface="+mn-ea"/>
        </a:defRPr>
      </a:lvl5pPr>
      <a:lvl6pPr marL="1784350" algn="l" rtl="0" fontAlgn="base" hangingPunct="0">
        <a:spcBef>
          <a:spcPct val="20000"/>
        </a:spcBef>
        <a:spcAft>
          <a:spcPct val="0"/>
        </a:spcAft>
        <a:defRPr kumimoji="1" sz="2800">
          <a:solidFill>
            <a:schemeClr val="tx1"/>
          </a:solidFill>
          <a:latin typeface="+mn-lt"/>
          <a:ea typeface="+mn-ea"/>
        </a:defRPr>
      </a:lvl6pPr>
      <a:lvl7pPr marL="2241550" algn="l" rtl="0" fontAlgn="base" hangingPunct="0">
        <a:spcBef>
          <a:spcPct val="20000"/>
        </a:spcBef>
        <a:spcAft>
          <a:spcPct val="0"/>
        </a:spcAft>
        <a:defRPr kumimoji="1" sz="2800">
          <a:solidFill>
            <a:schemeClr val="tx1"/>
          </a:solidFill>
          <a:latin typeface="+mn-lt"/>
          <a:ea typeface="+mn-ea"/>
        </a:defRPr>
      </a:lvl7pPr>
      <a:lvl8pPr marL="2698750" algn="l" rtl="0" fontAlgn="base" hangingPunct="0">
        <a:spcBef>
          <a:spcPct val="20000"/>
        </a:spcBef>
        <a:spcAft>
          <a:spcPct val="0"/>
        </a:spcAft>
        <a:defRPr kumimoji="1" sz="2800">
          <a:solidFill>
            <a:schemeClr val="tx1"/>
          </a:solidFill>
          <a:latin typeface="+mn-lt"/>
          <a:ea typeface="+mn-ea"/>
        </a:defRPr>
      </a:lvl8pPr>
      <a:lvl9pPr marL="3155950" algn="l" rtl="0" fontAlgn="base" hangingPunct="0">
        <a:spcBef>
          <a:spcPct val="20000"/>
        </a:spcBef>
        <a:spcAft>
          <a:spcPct val="0"/>
        </a:spcAft>
        <a:defRPr kumimoji="1" sz="2800">
          <a:solidFill>
            <a:schemeClr val="tx1"/>
          </a:solidFill>
          <a:latin typeface="+mn-lt"/>
          <a:ea typeface="+mn-ea"/>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1.png"/><Relationship Id="rId7" Type="http://schemas.openxmlformats.org/officeDocument/2006/relationships/image" Target="../media/image16.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jpg"/><Relationship Id="rId4"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png"/><Relationship Id="rId4" Type="http://schemas.openxmlformats.org/officeDocument/2006/relationships/image" Target="../media/image20.png"/></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 Id="rId5" Type="http://schemas.openxmlformats.org/officeDocument/2006/relationships/image" Target="../media/image29.png"/><Relationship Id="rId4" Type="http://schemas.openxmlformats.org/officeDocument/2006/relationships/image" Target="../media/image28.png"/></Relationships>
</file>

<file path=ppt/slides/_rels/slide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副標題 2">
            <a:extLst>
              <a:ext uri="{FF2B5EF4-FFF2-40B4-BE49-F238E27FC236}">
                <a16:creationId xmlns:a16="http://schemas.microsoft.com/office/drawing/2014/main" id="{029827D7-C539-8C0F-D486-5165C7AA2DD5}"/>
              </a:ext>
            </a:extLst>
          </p:cNvPr>
          <p:cNvSpPr>
            <a:spLocks noGrp="1"/>
          </p:cNvSpPr>
          <p:nvPr>
            <p:ph type="subTitle" idx="1"/>
          </p:nvPr>
        </p:nvSpPr>
        <p:spPr>
          <a:xfrm>
            <a:off x="1524000" y="2169239"/>
            <a:ext cx="9144000" cy="2519521"/>
          </a:xfrm>
        </p:spPr>
        <p:txBody>
          <a:bodyPr>
            <a:normAutofit fontScale="92500" lnSpcReduction="10000"/>
          </a:bodyPr>
          <a:lstStyle/>
          <a:p>
            <a:pPr>
              <a:lnSpc>
                <a:spcPct val="150000"/>
              </a:lnSpc>
            </a:pPr>
            <a:r>
              <a:rPr lang="zh-TW" altLang="en-US" sz="5400" dirty="0">
                <a:latin typeface="Times New Roman" panose="02020603050405020304" pitchFamily="18" charset="0"/>
                <a:ea typeface="標楷體" panose="03000509000000000000" pitchFamily="65" charset="-120"/>
                <a:cs typeface="Times New Roman" panose="02020603050405020304" pitchFamily="18" charset="0"/>
              </a:rPr>
              <a:t>影像處理實習課</a:t>
            </a:r>
            <a:endParaRPr lang="en-US" altLang="zh-TW" sz="54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02_</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仿射轉換、雙線性內插</a:t>
            </a:r>
            <a:endParaRPr lang="en-US" altLang="zh-TW" sz="2800" dirty="0">
              <a:latin typeface="Times New Roman" panose="02020603050405020304" pitchFamily="18" charset="0"/>
              <a:ea typeface="標楷體" panose="03000509000000000000" pitchFamily="65" charset="-120"/>
              <a:cs typeface="Times New Roman" panose="02020603050405020304" pitchFamily="18" charset="0"/>
            </a:endParaRPr>
          </a:p>
          <a:p>
            <a:pPr>
              <a:lnSpc>
                <a:spcPct val="150000"/>
              </a:lnSpc>
            </a:pP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助教</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莊媞涵</a:t>
            </a:r>
          </a:p>
        </p:txBody>
      </p:sp>
      <p:sp>
        <p:nvSpPr>
          <p:cNvPr id="4" name="投影片編號版面配置區 3">
            <a:extLst>
              <a:ext uri="{FF2B5EF4-FFF2-40B4-BE49-F238E27FC236}">
                <a16:creationId xmlns:a16="http://schemas.microsoft.com/office/drawing/2014/main" id="{1D508172-2A5A-4890-B4A4-E8ED087D4579}"/>
              </a:ext>
            </a:extLst>
          </p:cNvPr>
          <p:cNvSpPr>
            <a:spLocks noGrp="1"/>
          </p:cNvSpPr>
          <p:nvPr>
            <p:ph type="sldNum" sz="quarter" idx="12"/>
          </p:nvPr>
        </p:nvSpPr>
        <p:spPr/>
        <p:txBody>
          <a:bodyPr/>
          <a:lstStyle/>
          <a:p>
            <a:fld id="{9D579153-9D58-429D-B3DC-428E0C67BA06}" type="slidenum">
              <a:rPr lang="zh-TW" altLang="en-US" smtClean="0"/>
              <a:t>1</a:t>
            </a:fld>
            <a:endParaRPr lang="zh-TW" altLang="en-US"/>
          </a:p>
        </p:txBody>
      </p:sp>
    </p:spTree>
    <p:extLst>
      <p:ext uri="{BB962C8B-B14F-4D97-AF65-F5344CB8AC3E}">
        <p14:creationId xmlns:p14="http://schemas.microsoft.com/office/powerpoint/2010/main" val="37262062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字方塊 1">
                <a:extLst>
                  <a:ext uri="{FF2B5EF4-FFF2-40B4-BE49-F238E27FC236}">
                    <a16:creationId xmlns:a16="http://schemas.microsoft.com/office/drawing/2014/main" id="{BB3C8080-3F32-12FC-21BA-C5E16E19259B}"/>
                  </a:ext>
                </a:extLst>
              </p:cNvPr>
              <p:cNvSpPr txBox="1"/>
              <p:nvPr/>
            </p:nvSpPr>
            <p:spPr>
              <a:xfrm>
                <a:off x="845890" y="1405840"/>
                <a:ext cx="401937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2400" i="1" smtClean="0">
                              <a:solidFill>
                                <a:schemeClr val="tx1"/>
                              </a:solidFill>
                              <a:latin typeface="Cambria Math" panose="02040503050406030204" pitchFamily="18" charset="0"/>
                            </a:rPr>
                          </m:ctrlPr>
                        </m:dPr>
                        <m:e>
                          <m:m>
                            <m:mPr>
                              <m:plcHide m:val="on"/>
                              <m:mcs>
                                <m:mc>
                                  <m:mcPr>
                                    <m:count m:val="1"/>
                                    <m:mcJc m:val="center"/>
                                  </m:mcPr>
                                </m:mc>
                              </m:mcs>
                              <m:ctrlPr>
                                <a:rPr lang="zh-TW" altLang="en-US" sz="2400" i="1">
                                  <a:solidFill>
                                    <a:schemeClr val="tx1"/>
                                  </a:solidFill>
                                  <a:latin typeface="Cambria Math" panose="02040503050406030204" pitchFamily="18" charset="0"/>
                                </a:rPr>
                              </m:ctrlPr>
                            </m:mPr>
                            <m:mr>
                              <m:e>
                                <m:sSup>
                                  <m:sSupPr>
                                    <m:ctrlPr>
                                      <a:rPr lang="en-US" altLang="zh-TW" sz="2400" i="1" smtClean="0">
                                        <a:solidFill>
                                          <a:schemeClr val="tx1"/>
                                        </a:solidFill>
                                        <a:latin typeface="Cambria Math" panose="02040503050406030204" pitchFamily="18" charset="0"/>
                                      </a:rPr>
                                    </m:ctrlPr>
                                  </m:sSupPr>
                                  <m:e>
                                    <m:r>
                                      <a:rPr lang="en-US" altLang="zh-TW" sz="2400" b="0" i="1" smtClean="0">
                                        <a:solidFill>
                                          <a:schemeClr val="tx1"/>
                                        </a:solidFill>
                                        <a:latin typeface="Cambria Math" panose="02040503050406030204" pitchFamily="18" charset="0"/>
                                      </a:rPr>
                                      <m:t>𝑥</m:t>
                                    </m:r>
                                  </m:e>
                                  <m:sup>
                                    <m:r>
                                      <a:rPr lang="en-US" altLang="zh-TW" sz="2400" b="0" i="1" smtClean="0">
                                        <a:solidFill>
                                          <a:schemeClr val="tx1"/>
                                        </a:solidFill>
                                        <a:latin typeface="Cambria Math" panose="02040503050406030204" pitchFamily="18" charset="0"/>
                                      </a:rPr>
                                      <m:t>′</m:t>
                                    </m:r>
                                  </m:sup>
                                </m:sSup>
                              </m:e>
                            </m:mr>
                            <m:mr>
                              <m:e>
                                <m:sSup>
                                  <m:sSupPr>
                                    <m:ctrlPr>
                                      <a:rPr lang="en-US" altLang="zh-TW" sz="2400" i="1">
                                        <a:solidFill>
                                          <a:schemeClr val="tx1"/>
                                        </a:solidFill>
                                        <a:latin typeface="Cambria Math" panose="02040503050406030204" pitchFamily="18" charset="0"/>
                                      </a:rPr>
                                    </m:ctrlPr>
                                  </m:sSupPr>
                                  <m:e>
                                    <m:r>
                                      <a:rPr lang="en-US" altLang="zh-TW" sz="2400" b="0" i="1" smtClean="0">
                                        <a:solidFill>
                                          <a:schemeClr val="tx1"/>
                                        </a:solidFill>
                                        <a:latin typeface="Cambria Math" panose="02040503050406030204" pitchFamily="18" charset="0"/>
                                      </a:rPr>
                                      <m:t>𝑦</m:t>
                                    </m:r>
                                  </m:e>
                                  <m:sup>
                                    <m:r>
                                      <a:rPr lang="en-US" altLang="zh-TW" sz="2400" i="1">
                                        <a:solidFill>
                                          <a:schemeClr val="tx1"/>
                                        </a:solidFill>
                                        <a:latin typeface="Cambria Math" panose="02040503050406030204" pitchFamily="18" charset="0"/>
                                      </a:rPr>
                                      <m:t>′</m:t>
                                    </m:r>
                                  </m:sup>
                                </m:sSup>
                              </m:e>
                            </m:mr>
                            <m:mr>
                              <m:e>
                                <m:r>
                                  <a:rPr lang="zh-TW" altLang="en-US" sz="2400">
                                    <a:solidFill>
                                      <a:schemeClr val="tx1"/>
                                    </a:solidFill>
                                    <a:latin typeface="Cambria Math" panose="02040503050406030204" pitchFamily="18" charset="0"/>
                                  </a:rPr>
                                  <m:t>1</m:t>
                                </m:r>
                              </m:e>
                            </m:mr>
                          </m:m>
                        </m:e>
                      </m:d>
                      <m:r>
                        <a:rPr lang="zh-TW" altLang="en-US" sz="2400" i="0">
                          <a:solidFill>
                            <a:schemeClr val="tx1"/>
                          </a:solidFill>
                          <a:latin typeface="Cambria Math" panose="02040503050406030204" pitchFamily="18" charset="0"/>
                        </a:rPr>
                        <m:t>=</m:t>
                      </m:r>
                      <m:r>
                        <a:rPr lang="en-US" altLang="zh-TW" sz="2400" b="0" i="1" smtClean="0">
                          <a:solidFill>
                            <a:schemeClr val="tx1"/>
                          </a:solidFill>
                          <a:latin typeface="Cambria Math" panose="02040503050406030204" pitchFamily="18" charset="0"/>
                        </a:rPr>
                        <m:t>𝐴</m:t>
                      </m:r>
                      <m:d>
                        <m:dPr>
                          <m:begChr m:val="["/>
                          <m:endChr m:val="]"/>
                          <m:ctrlPr>
                            <a:rPr lang="zh-TW" altLang="en-US" sz="2400" i="1">
                              <a:solidFill>
                                <a:schemeClr val="tx1"/>
                              </a:solidFill>
                              <a:latin typeface="Cambria Math" panose="02040503050406030204" pitchFamily="18" charset="0"/>
                            </a:rPr>
                          </m:ctrlPr>
                        </m:dPr>
                        <m:e>
                          <m:m>
                            <m:mPr>
                              <m:plcHide m:val="on"/>
                              <m:mcs>
                                <m:mc>
                                  <m:mcPr>
                                    <m:count m:val="1"/>
                                    <m:mcJc m:val="center"/>
                                  </m:mcPr>
                                </m:mc>
                              </m:mcs>
                              <m:ctrlPr>
                                <a:rPr lang="zh-TW" altLang="en-US" sz="2400" i="1">
                                  <a:solidFill>
                                    <a:schemeClr val="tx1"/>
                                  </a:solidFill>
                                  <a:latin typeface="Cambria Math" panose="02040503050406030204" pitchFamily="18" charset="0"/>
                                </a:rPr>
                              </m:ctrlPr>
                            </m:mPr>
                            <m:mr>
                              <m:e>
                                <m:r>
                                  <a:rPr lang="zh-TW" altLang="en-US" sz="2400" i="1">
                                    <a:solidFill>
                                      <a:schemeClr val="tx1"/>
                                    </a:solidFill>
                                    <a:latin typeface="Cambria Math" panose="02040503050406030204" pitchFamily="18" charset="0"/>
                                  </a:rPr>
                                  <m:t>𝑥</m:t>
                                </m:r>
                              </m:e>
                            </m:mr>
                            <m:mr>
                              <m:e>
                                <m:r>
                                  <a:rPr lang="zh-TW" altLang="en-US" sz="2400" i="1">
                                    <a:solidFill>
                                      <a:schemeClr val="tx1"/>
                                    </a:solidFill>
                                    <a:latin typeface="Cambria Math" panose="02040503050406030204" pitchFamily="18" charset="0"/>
                                  </a:rPr>
                                  <m:t>𝑦</m:t>
                                </m:r>
                              </m:e>
                            </m:mr>
                            <m:mr>
                              <m:e>
                                <m:r>
                                  <a:rPr lang="zh-TW" altLang="en-US" sz="2400" i="0">
                                    <a:solidFill>
                                      <a:schemeClr val="tx1"/>
                                    </a:solidFill>
                                    <a:latin typeface="Cambria Math" panose="02040503050406030204" pitchFamily="18" charset="0"/>
                                  </a:rPr>
                                  <m:t>1</m:t>
                                </m:r>
                              </m:e>
                            </m:mr>
                          </m:m>
                        </m:e>
                      </m:d>
                      <m:r>
                        <a:rPr lang="zh-TW" altLang="en-US" sz="2400" i="0">
                          <a:solidFill>
                            <a:schemeClr val="tx1"/>
                          </a:solidFill>
                          <a:latin typeface="Cambria Math" panose="02040503050406030204" pitchFamily="18" charset="0"/>
                        </a:rPr>
                        <m:t>=</m:t>
                      </m:r>
                      <m:d>
                        <m:dPr>
                          <m:begChr m:val="["/>
                          <m:endChr m:val="]"/>
                          <m:ctrlPr>
                            <a:rPr lang="zh-TW" altLang="en-US" sz="2400" i="1">
                              <a:solidFill>
                                <a:schemeClr val="tx1"/>
                              </a:solidFill>
                              <a:latin typeface="Cambria Math" panose="02040503050406030204" pitchFamily="18" charset="0"/>
                            </a:rPr>
                          </m:ctrlPr>
                        </m:dPr>
                        <m:e>
                          <m:m>
                            <m:mPr>
                              <m:plcHide m:val="on"/>
                              <m:mcs>
                                <m:mc>
                                  <m:mcPr>
                                    <m:count m:val="3"/>
                                    <m:mcJc m:val="center"/>
                                  </m:mcPr>
                                </m:mc>
                              </m:mcs>
                              <m:ctrlPr>
                                <a:rPr lang="zh-TW" altLang="en-US" sz="2400" i="1">
                                  <a:solidFill>
                                    <a:schemeClr val="tx1"/>
                                  </a:solidFill>
                                  <a:latin typeface="Cambria Math" panose="02040503050406030204" pitchFamily="18" charset="0"/>
                                </a:rPr>
                              </m:ctrlPr>
                            </m:mPr>
                            <m:mr>
                              <m:e>
                                <m:r>
                                  <a:rPr lang="en-US" altLang="zh-TW" sz="2400" i="1">
                                    <a:latin typeface="Cambria Math" panose="02040503050406030204" pitchFamily="18" charset="0"/>
                                  </a:rPr>
                                  <m:t>1</m:t>
                                </m:r>
                              </m:e>
                              <m:e>
                                <m:r>
                                  <a:rPr lang="en-US" altLang="zh-TW" sz="2400" i="1">
                                    <a:latin typeface="Cambria Math" panose="02040503050406030204" pitchFamily="18" charset="0"/>
                                  </a:rPr>
                                  <m:t>0</m:t>
                                </m:r>
                              </m:e>
                              <m:e>
                                <m:sSub>
                                  <m:sSubPr>
                                    <m:ctrlPr>
                                      <a:rPr lang="zh-TW" altLang="en-US" sz="2400" i="1">
                                        <a:solidFill>
                                          <a:schemeClr val="tx1"/>
                                        </a:solidFill>
                                        <a:latin typeface="Cambria Math" panose="02040503050406030204" pitchFamily="18" charset="0"/>
                                      </a:rPr>
                                    </m:ctrlPr>
                                  </m:sSubPr>
                                  <m:e>
                                    <m:r>
                                      <a:rPr lang="en-US" altLang="zh-TW" sz="2400" b="0" i="1" smtClean="0">
                                        <a:solidFill>
                                          <a:schemeClr val="tx1"/>
                                        </a:solidFill>
                                        <a:latin typeface="Cambria Math" panose="02040503050406030204" pitchFamily="18" charset="0"/>
                                      </a:rPr>
                                      <m:t>𝑡</m:t>
                                    </m:r>
                                  </m:e>
                                  <m:sub>
                                    <m:r>
                                      <a:rPr lang="en-US" altLang="zh-TW" sz="2400" b="0" i="1" smtClean="0">
                                        <a:solidFill>
                                          <a:schemeClr val="tx1"/>
                                        </a:solidFill>
                                        <a:latin typeface="Cambria Math" panose="02040503050406030204" pitchFamily="18" charset="0"/>
                                      </a:rPr>
                                      <m:t>𝑥</m:t>
                                    </m:r>
                                  </m:sub>
                                </m:sSub>
                              </m:e>
                            </m:mr>
                            <m:mr>
                              <m:e>
                                <m:r>
                                  <a:rPr lang="en-US" altLang="zh-TW" sz="2400" i="1">
                                    <a:latin typeface="Cambria Math" panose="02040503050406030204" pitchFamily="18" charset="0"/>
                                  </a:rPr>
                                  <m:t>0</m:t>
                                </m:r>
                              </m:e>
                              <m:e>
                                <m:r>
                                  <a:rPr lang="en-US" altLang="zh-TW" sz="2400" i="1">
                                    <a:latin typeface="Cambria Math" panose="02040503050406030204" pitchFamily="18" charset="0"/>
                                  </a:rPr>
                                  <m:t>1</m:t>
                                </m:r>
                              </m:e>
                              <m:e>
                                <m:sSub>
                                  <m:sSubPr>
                                    <m:ctrlPr>
                                      <a:rPr lang="zh-TW" altLang="en-US" sz="2400" i="1">
                                        <a:solidFill>
                                          <a:schemeClr val="tx1"/>
                                        </a:solidFill>
                                        <a:latin typeface="Cambria Math" panose="02040503050406030204" pitchFamily="18" charset="0"/>
                                      </a:rPr>
                                    </m:ctrlPr>
                                  </m:sSubPr>
                                  <m:e>
                                    <m:r>
                                      <a:rPr lang="en-US" altLang="zh-TW" sz="2400" b="0" i="1" smtClean="0">
                                        <a:solidFill>
                                          <a:schemeClr val="tx1"/>
                                        </a:solidFill>
                                        <a:latin typeface="Cambria Math" panose="02040503050406030204" pitchFamily="18" charset="0"/>
                                      </a:rPr>
                                      <m:t>𝑡</m:t>
                                    </m:r>
                                  </m:e>
                                  <m:sub>
                                    <m:r>
                                      <a:rPr lang="en-US" altLang="zh-TW" sz="2400" b="0" i="1" smtClean="0">
                                        <a:solidFill>
                                          <a:schemeClr val="tx1"/>
                                        </a:solidFill>
                                        <a:latin typeface="Cambria Math" panose="02040503050406030204" pitchFamily="18" charset="0"/>
                                      </a:rPr>
                                      <m:t>𝑦</m:t>
                                    </m:r>
                                  </m:sub>
                                </m:sSub>
                              </m:e>
                            </m:mr>
                            <m:mr>
                              <m:e>
                                <m:r>
                                  <a:rPr lang="zh-TW" altLang="en-US" sz="2400" i="1">
                                    <a:solidFill>
                                      <a:schemeClr val="tx1"/>
                                    </a:solidFill>
                                    <a:latin typeface="Cambria Math" panose="02040503050406030204" pitchFamily="18" charset="0"/>
                                  </a:rPr>
                                  <m:t>0</m:t>
                                </m:r>
                              </m:e>
                              <m:e>
                                <m:r>
                                  <a:rPr lang="en-US" altLang="zh-TW" sz="2400" b="0" i="1" smtClean="0">
                                    <a:solidFill>
                                      <a:schemeClr val="tx1"/>
                                    </a:solidFill>
                                    <a:latin typeface="Cambria Math" panose="02040503050406030204" pitchFamily="18" charset="0"/>
                                  </a:rPr>
                                  <m:t>0</m:t>
                                </m:r>
                              </m:e>
                              <m:e>
                                <m:r>
                                  <a:rPr lang="en-US" altLang="zh-TW" sz="2400" b="0" i="1" smtClean="0">
                                    <a:solidFill>
                                      <a:schemeClr val="tx1"/>
                                    </a:solidFill>
                                    <a:latin typeface="Cambria Math" panose="02040503050406030204" pitchFamily="18" charset="0"/>
                                  </a:rPr>
                                  <m:t>1</m:t>
                                </m:r>
                              </m:e>
                            </m:mr>
                          </m:m>
                        </m:e>
                      </m:d>
                      <m:d>
                        <m:dPr>
                          <m:begChr m:val="["/>
                          <m:endChr m:val="]"/>
                          <m:ctrlPr>
                            <a:rPr lang="zh-TW" altLang="en-US" sz="2400" i="1">
                              <a:solidFill>
                                <a:schemeClr val="tx1"/>
                              </a:solidFill>
                              <a:latin typeface="Cambria Math" panose="02040503050406030204" pitchFamily="18" charset="0"/>
                            </a:rPr>
                          </m:ctrlPr>
                        </m:dPr>
                        <m:e>
                          <m:m>
                            <m:mPr>
                              <m:plcHide m:val="on"/>
                              <m:mcs>
                                <m:mc>
                                  <m:mcPr>
                                    <m:count m:val="1"/>
                                    <m:mcJc m:val="center"/>
                                  </m:mcPr>
                                </m:mc>
                              </m:mcs>
                              <m:ctrlPr>
                                <a:rPr lang="zh-TW" altLang="en-US" sz="2400" i="1">
                                  <a:solidFill>
                                    <a:schemeClr val="tx1"/>
                                  </a:solidFill>
                                  <a:latin typeface="Cambria Math" panose="02040503050406030204" pitchFamily="18" charset="0"/>
                                </a:rPr>
                              </m:ctrlPr>
                            </m:mPr>
                            <m:mr>
                              <m:e>
                                <m:r>
                                  <a:rPr lang="zh-TW" altLang="en-US" sz="2400" i="1">
                                    <a:solidFill>
                                      <a:schemeClr val="tx1"/>
                                    </a:solidFill>
                                    <a:latin typeface="Cambria Math" panose="02040503050406030204" pitchFamily="18" charset="0"/>
                                  </a:rPr>
                                  <m:t>𝑥</m:t>
                                </m:r>
                              </m:e>
                            </m:mr>
                            <m:mr>
                              <m:e>
                                <m:r>
                                  <a:rPr lang="zh-TW" altLang="en-US" sz="2400" i="1">
                                    <a:solidFill>
                                      <a:schemeClr val="tx1"/>
                                    </a:solidFill>
                                    <a:latin typeface="Cambria Math" panose="02040503050406030204" pitchFamily="18" charset="0"/>
                                  </a:rPr>
                                  <m:t>𝑦</m:t>
                                </m:r>
                              </m:e>
                            </m:mr>
                            <m:mr>
                              <m:e>
                                <m:r>
                                  <a:rPr lang="zh-TW" altLang="en-US" sz="2400" i="0">
                                    <a:solidFill>
                                      <a:schemeClr val="tx1"/>
                                    </a:solidFill>
                                    <a:latin typeface="Cambria Math" panose="02040503050406030204" pitchFamily="18" charset="0"/>
                                  </a:rPr>
                                  <m:t>1</m:t>
                                </m:r>
                              </m:e>
                            </m:mr>
                          </m:m>
                        </m:e>
                      </m:d>
                    </m:oMath>
                  </m:oMathPara>
                </a14:m>
                <a:endParaRPr lang="zh-TW" altLang="en-US" sz="2400" dirty="0">
                  <a:solidFill>
                    <a:schemeClr val="tx1"/>
                  </a:solidFill>
                </a:endParaRPr>
              </a:p>
            </p:txBody>
          </p:sp>
        </mc:Choice>
        <mc:Fallback>
          <p:sp>
            <p:nvSpPr>
              <p:cNvPr id="2" name="文字方塊 1">
                <a:extLst>
                  <a:ext uri="{FF2B5EF4-FFF2-40B4-BE49-F238E27FC236}">
                    <a16:creationId xmlns:a16="http://schemas.microsoft.com/office/drawing/2014/main" id="{BB3C8080-3F32-12FC-21BA-C5E16E19259B}"/>
                  </a:ext>
                </a:extLst>
              </p:cNvPr>
              <p:cNvSpPr txBox="1">
                <a:spLocks noRot="1" noChangeAspect="1" noMove="1" noResize="1" noEditPoints="1" noAdjustHandles="1" noChangeArrowheads="1" noChangeShapeType="1" noTextEdit="1"/>
              </p:cNvSpPr>
              <p:nvPr/>
            </p:nvSpPr>
            <p:spPr>
              <a:xfrm>
                <a:off x="845890" y="1405840"/>
                <a:ext cx="4019370" cy="1037207"/>
              </a:xfrm>
              <a:prstGeom prst="rect">
                <a:avLst/>
              </a:prstGeom>
              <a:blipFill>
                <a:blip r:embed="rId2"/>
                <a:stretch>
                  <a:fillRect/>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1A21698A-129A-D704-2EC1-36907D3CEC15}"/>
              </a:ext>
            </a:extLst>
          </p:cNvPr>
          <p:cNvSpPr txBox="1"/>
          <p:nvPr/>
        </p:nvSpPr>
        <p:spPr>
          <a:xfrm>
            <a:off x="0" y="241484"/>
            <a:ext cx="12192000" cy="707886"/>
          </a:xfrm>
          <a:prstGeom prst="rect">
            <a:avLst/>
          </a:prstGeom>
          <a:noFill/>
        </p:spPr>
        <p:txBody>
          <a:bodyPr wrap="square" rtlCol="0">
            <a:spAutoFit/>
          </a:bodyPr>
          <a:lstStyle>
            <a:defPPr>
              <a:defRPr lang="zh-TW"/>
            </a:defPPr>
            <a:lvl1pPr algn="ctr">
              <a:defRPr sz="4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仿射轉換 灰階影像平移</a:t>
            </a:r>
          </a:p>
        </p:txBody>
      </p:sp>
      <p:pic>
        <p:nvPicPr>
          <p:cNvPr id="5" name="圖片 4">
            <a:extLst>
              <a:ext uri="{FF2B5EF4-FFF2-40B4-BE49-F238E27FC236}">
                <a16:creationId xmlns:a16="http://schemas.microsoft.com/office/drawing/2014/main" id="{8CD0D9DD-05EF-D96E-04A3-C024A6A50C6A}"/>
              </a:ext>
            </a:extLst>
          </p:cNvPr>
          <p:cNvPicPr>
            <a:picLocks noChangeAspect="1"/>
          </p:cNvPicPr>
          <p:nvPr/>
        </p:nvPicPr>
        <p:blipFill>
          <a:blip r:embed="rId3"/>
          <a:stretch>
            <a:fillRect/>
          </a:stretch>
        </p:blipFill>
        <p:spPr>
          <a:xfrm>
            <a:off x="552745" y="5686932"/>
            <a:ext cx="2412789" cy="818373"/>
          </a:xfrm>
          <a:prstGeom prst="rect">
            <a:avLst/>
          </a:prstGeom>
        </p:spPr>
      </p:pic>
      <mc:AlternateContent xmlns:mc="http://schemas.openxmlformats.org/markup-compatibility/2006">
        <mc:Choice xmlns:a14="http://schemas.microsoft.com/office/drawing/2010/main" Requires="a14">
          <p:sp>
            <p:nvSpPr>
              <p:cNvPr id="7" name="文字方塊 6">
                <a:extLst>
                  <a:ext uri="{FF2B5EF4-FFF2-40B4-BE49-F238E27FC236}">
                    <a16:creationId xmlns:a16="http://schemas.microsoft.com/office/drawing/2014/main" id="{A61C22A9-0943-EAD6-7540-66A1B52B1EF3}"/>
                  </a:ext>
                </a:extLst>
              </p:cNvPr>
              <p:cNvSpPr txBox="1"/>
              <p:nvPr/>
            </p:nvSpPr>
            <p:spPr>
              <a:xfrm>
                <a:off x="3013165" y="5568050"/>
                <a:ext cx="2333897" cy="9880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i="1">
                              <a:latin typeface="Cambria Math" panose="02040503050406030204" pitchFamily="18" charset="0"/>
                            </a:rPr>
                            <m:t>𝑥</m:t>
                          </m:r>
                        </m:e>
                        <m:sup>
                          <m:r>
                            <a:rPr lang="en-US" altLang="zh-TW" sz="2800" i="1">
                              <a:latin typeface="Cambria Math" panose="02040503050406030204" pitchFamily="18" charset="0"/>
                            </a:rPr>
                            <m:t>′</m:t>
                          </m:r>
                        </m:sup>
                      </m:sSup>
                      <m:r>
                        <a:rPr lang="en-US" altLang="zh-TW" sz="2800" i="1" smtClean="0">
                          <a:latin typeface="Cambria Math" panose="02040503050406030204" pitchFamily="18" charset="0"/>
                        </a:rPr>
                        <m:t>=</m:t>
                      </m:r>
                      <m:r>
                        <a:rPr lang="en-US" altLang="zh-TW" sz="2800" b="0" i="1" smtClean="0">
                          <a:latin typeface="Cambria Math" panose="02040503050406030204" pitchFamily="18" charset="0"/>
                        </a:rPr>
                        <m:t>𝑥</m:t>
                      </m:r>
                      <m:r>
                        <a:rPr lang="en-US" altLang="zh-TW" sz="2800" b="0" i="1" smtClean="0">
                          <a:latin typeface="Cambria Math" panose="02040503050406030204" pitchFamily="18" charset="0"/>
                        </a:rPr>
                        <m:t>+</m:t>
                      </m:r>
                      <m:sSub>
                        <m:sSubPr>
                          <m:ctrlPr>
                            <a:rPr lang="zh-TW" altLang="en-US" sz="2800" i="1">
                              <a:latin typeface="Cambria Math" panose="02040503050406030204" pitchFamily="18" charset="0"/>
                            </a:rPr>
                          </m:ctrlPr>
                        </m:sSubPr>
                        <m:e>
                          <m:r>
                            <a:rPr lang="en-US" altLang="zh-TW" sz="2800" i="1">
                              <a:latin typeface="Cambria Math" panose="02040503050406030204" pitchFamily="18" charset="0"/>
                            </a:rPr>
                            <m:t>𝑡</m:t>
                          </m:r>
                        </m:e>
                        <m:sub>
                          <m:r>
                            <a:rPr lang="en-US" altLang="zh-TW" sz="2800" i="1">
                              <a:latin typeface="Cambria Math" panose="02040503050406030204" pitchFamily="18" charset="0"/>
                            </a:rPr>
                            <m:t>𝑥</m:t>
                          </m:r>
                        </m:sub>
                      </m:sSub>
                    </m:oMath>
                  </m:oMathPara>
                </a14:m>
                <a:endParaRPr lang="en-US" altLang="zh-TW" sz="2800" dirty="0"/>
              </a:p>
              <a:p>
                <a14:m>
                  <m:oMathPara xmlns:m="http://schemas.openxmlformats.org/officeDocument/2006/math">
                    <m:oMathParaPr>
                      <m:jc m:val="centerGroup"/>
                    </m:oMathParaPr>
                    <m:oMath xmlns:m="http://schemas.openxmlformats.org/officeDocument/2006/math">
                      <m:sSup>
                        <m:sSupPr>
                          <m:ctrlPr>
                            <a:rPr lang="en-US" altLang="zh-TW" sz="2800" i="1" smtClean="0">
                              <a:latin typeface="Cambria Math" panose="02040503050406030204" pitchFamily="18" charset="0"/>
                            </a:rPr>
                          </m:ctrlPr>
                        </m:sSupPr>
                        <m:e>
                          <m:r>
                            <a:rPr lang="en-US" altLang="zh-TW" sz="2800" b="0" i="1" smtClean="0">
                              <a:latin typeface="Cambria Math" panose="02040503050406030204" pitchFamily="18" charset="0"/>
                            </a:rPr>
                            <m:t>𝑦</m:t>
                          </m:r>
                        </m:e>
                        <m:sup>
                          <m:r>
                            <a:rPr lang="en-US" altLang="zh-TW" sz="2800" i="1">
                              <a:latin typeface="Cambria Math" panose="02040503050406030204" pitchFamily="18" charset="0"/>
                            </a:rPr>
                            <m:t>′</m:t>
                          </m:r>
                        </m:sup>
                      </m:sSup>
                      <m:r>
                        <a:rPr lang="en-US" altLang="zh-TW" sz="2800" i="1" smtClean="0">
                          <a:latin typeface="Cambria Math" panose="02040503050406030204" pitchFamily="18" charset="0"/>
                        </a:rPr>
                        <m:t>=</m:t>
                      </m:r>
                      <m:r>
                        <a:rPr lang="en-US" altLang="zh-TW" sz="2800" b="0" i="1" smtClean="0">
                          <a:latin typeface="Cambria Math" panose="02040503050406030204" pitchFamily="18" charset="0"/>
                        </a:rPr>
                        <m:t>𝑦</m:t>
                      </m:r>
                      <m:r>
                        <a:rPr lang="en-US" altLang="zh-TW" sz="2800" b="0" i="1" smtClean="0">
                          <a:latin typeface="Cambria Math" panose="02040503050406030204" pitchFamily="18" charset="0"/>
                        </a:rPr>
                        <m:t>+</m:t>
                      </m:r>
                      <m:sSub>
                        <m:sSubPr>
                          <m:ctrlPr>
                            <a:rPr lang="zh-TW" altLang="en-US" sz="2800" i="1">
                              <a:latin typeface="Cambria Math" panose="02040503050406030204" pitchFamily="18" charset="0"/>
                            </a:rPr>
                          </m:ctrlPr>
                        </m:sSubPr>
                        <m:e>
                          <m:r>
                            <a:rPr lang="en-US" altLang="zh-TW" sz="2800" i="1">
                              <a:latin typeface="Cambria Math" panose="02040503050406030204" pitchFamily="18" charset="0"/>
                            </a:rPr>
                            <m:t>𝑡</m:t>
                          </m:r>
                        </m:e>
                        <m:sub>
                          <m:r>
                            <a:rPr lang="en-US" altLang="zh-TW" sz="2800" b="0" i="1" smtClean="0">
                              <a:latin typeface="Cambria Math" panose="02040503050406030204" pitchFamily="18" charset="0"/>
                            </a:rPr>
                            <m:t>𝑦</m:t>
                          </m:r>
                        </m:sub>
                      </m:sSub>
                    </m:oMath>
                  </m:oMathPara>
                </a14:m>
                <a:endParaRPr lang="zh-TW" altLang="en-US" sz="2800" dirty="0"/>
              </a:p>
            </p:txBody>
          </p:sp>
        </mc:Choice>
        <mc:Fallback>
          <p:sp>
            <p:nvSpPr>
              <p:cNvPr id="7" name="文字方塊 6">
                <a:extLst>
                  <a:ext uri="{FF2B5EF4-FFF2-40B4-BE49-F238E27FC236}">
                    <a16:creationId xmlns:a16="http://schemas.microsoft.com/office/drawing/2014/main" id="{A61C22A9-0943-EAD6-7540-66A1B52B1EF3}"/>
                  </a:ext>
                </a:extLst>
              </p:cNvPr>
              <p:cNvSpPr txBox="1">
                <a:spLocks noRot="1" noChangeAspect="1" noMove="1" noResize="1" noEditPoints="1" noAdjustHandles="1" noChangeArrowheads="1" noChangeShapeType="1" noTextEdit="1"/>
              </p:cNvSpPr>
              <p:nvPr/>
            </p:nvSpPr>
            <p:spPr>
              <a:xfrm>
                <a:off x="3013165" y="5568050"/>
                <a:ext cx="2333897" cy="988091"/>
              </a:xfrm>
              <a:prstGeom prst="rect">
                <a:avLst/>
              </a:prstGeom>
              <a:blipFill>
                <a:blip r:embed="rId4"/>
                <a:stretch>
                  <a:fillRect/>
                </a:stretch>
              </a:blipFill>
            </p:spPr>
            <p:txBody>
              <a:bodyPr/>
              <a:lstStyle/>
              <a:p>
                <a:r>
                  <a:rPr lang="zh-TW" altLang="en-US">
                    <a:noFill/>
                  </a:rPr>
                  <a:t> </a:t>
                </a:r>
              </a:p>
            </p:txBody>
          </p:sp>
        </mc:Fallback>
      </mc:AlternateContent>
      <p:pic>
        <p:nvPicPr>
          <p:cNvPr id="9" name="圖片 8">
            <a:extLst>
              <a:ext uri="{FF2B5EF4-FFF2-40B4-BE49-F238E27FC236}">
                <a16:creationId xmlns:a16="http://schemas.microsoft.com/office/drawing/2014/main" id="{584802B1-9E05-7361-0689-D3FC50EB2AB0}"/>
              </a:ext>
            </a:extLst>
          </p:cNvPr>
          <p:cNvPicPr>
            <a:picLocks noChangeAspect="1"/>
          </p:cNvPicPr>
          <p:nvPr/>
        </p:nvPicPr>
        <p:blipFill>
          <a:blip r:embed="rId5"/>
          <a:srcRect r="8421"/>
          <a:stretch/>
        </p:blipFill>
        <p:spPr>
          <a:xfrm>
            <a:off x="489565" y="3477364"/>
            <a:ext cx="5440974" cy="1068510"/>
          </a:xfrm>
          <a:prstGeom prst="rect">
            <a:avLst/>
          </a:prstGeom>
        </p:spPr>
      </p:pic>
      <p:sp>
        <p:nvSpPr>
          <p:cNvPr id="10" name="文字方塊 9">
            <a:extLst>
              <a:ext uri="{FF2B5EF4-FFF2-40B4-BE49-F238E27FC236}">
                <a16:creationId xmlns:a16="http://schemas.microsoft.com/office/drawing/2014/main" id="{B48F3E9E-74ED-9162-74FB-D40C0F019321}"/>
              </a:ext>
            </a:extLst>
          </p:cNvPr>
          <p:cNvSpPr txBox="1"/>
          <p:nvPr/>
        </p:nvSpPr>
        <p:spPr>
          <a:xfrm>
            <a:off x="470263" y="2830285"/>
            <a:ext cx="1980029" cy="523220"/>
          </a:xfrm>
          <a:prstGeom prst="rect">
            <a:avLst/>
          </a:prstGeom>
          <a:noFill/>
        </p:spPr>
        <p:txBody>
          <a:bodyPr wrap="none" rtlCol="0">
            <a:spAutoFit/>
          </a:bodyPr>
          <a:lstStyle/>
          <a:p>
            <a:r>
              <a:rPr lang="zh-TW" altLang="en-US" sz="2800" dirty="0">
                <a:latin typeface="標楷體" panose="03000509000000000000" pitchFamily="65" charset="-120"/>
                <a:ea typeface="標楷體" panose="03000509000000000000" pitchFamily="65" charset="-120"/>
              </a:rPr>
              <a:t>開全黑畫布</a:t>
            </a:r>
          </a:p>
        </p:txBody>
      </p:sp>
      <p:sp>
        <p:nvSpPr>
          <p:cNvPr id="11" name="文字方塊 10">
            <a:extLst>
              <a:ext uri="{FF2B5EF4-FFF2-40B4-BE49-F238E27FC236}">
                <a16:creationId xmlns:a16="http://schemas.microsoft.com/office/drawing/2014/main" id="{0CD746F7-D7E3-C5B1-8E28-7094E94ADA48}"/>
              </a:ext>
            </a:extLst>
          </p:cNvPr>
          <p:cNvSpPr txBox="1"/>
          <p:nvPr/>
        </p:nvSpPr>
        <p:spPr>
          <a:xfrm>
            <a:off x="448491" y="5037907"/>
            <a:ext cx="3057247" cy="523220"/>
          </a:xfrm>
          <a:prstGeom prst="rect">
            <a:avLst/>
          </a:prstGeom>
          <a:noFill/>
        </p:spPr>
        <p:txBody>
          <a:bodyPr wrap="none" rtlCol="0">
            <a:spAutoFit/>
          </a:bodyPr>
          <a:lstStyle/>
          <a:p>
            <a:r>
              <a:rPr lang="zh-TW" altLang="en-US" sz="2800" dirty="0">
                <a:latin typeface="標楷體" panose="03000509000000000000" pitchFamily="65" charset="-120"/>
                <a:ea typeface="標楷體" panose="03000509000000000000" pitchFamily="65" charset="-120"/>
              </a:rPr>
              <a:t>計算新的</a:t>
            </a:r>
            <a:r>
              <a:rPr lang="en-US" altLang="zh-TW" sz="2800" dirty="0">
                <a:latin typeface="標楷體" panose="03000509000000000000" pitchFamily="65" charset="-120"/>
                <a:ea typeface="標楷體" panose="03000509000000000000" pitchFamily="65" charset="-120"/>
              </a:rPr>
              <a:t>x</a:t>
            </a:r>
            <a:r>
              <a:rPr lang="zh-TW" altLang="en-US" sz="2800" dirty="0">
                <a:latin typeface="標楷體" panose="03000509000000000000" pitchFamily="65" charset="-120"/>
                <a:ea typeface="標楷體" panose="03000509000000000000" pitchFamily="65" charset="-120"/>
              </a:rPr>
              <a:t>與</a:t>
            </a:r>
            <a:r>
              <a:rPr lang="en-US" altLang="zh-TW" sz="2800" dirty="0">
                <a:latin typeface="標楷體" panose="03000509000000000000" pitchFamily="65" charset="-120"/>
                <a:ea typeface="標楷體" panose="03000509000000000000" pitchFamily="65" charset="-120"/>
              </a:rPr>
              <a:t>y</a:t>
            </a:r>
            <a:r>
              <a:rPr lang="zh-TW" altLang="en-US" sz="2800" dirty="0">
                <a:latin typeface="標楷體" panose="03000509000000000000" pitchFamily="65" charset="-120"/>
                <a:ea typeface="標楷體" panose="03000509000000000000" pitchFamily="65" charset="-120"/>
              </a:rPr>
              <a:t>的值</a:t>
            </a:r>
          </a:p>
        </p:txBody>
      </p:sp>
      <p:pic>
        <p:nvPicPr>
          <p:cNvPr id="13" name="圖片 12">
            <a:extLst>
              <a:ext uri="{FF2B5EF4-FFF2-40B4-BE49-F238E27FC236}">
                <a16:creationId xmlns:a16="http://schemas.microsoft.com/office/drawing/2014/main" id="{9FAFE3F8-04EE-2CC6-F999-CFDB595AA9F5}"/>
              </a:ext>
            </a:extLst>
          </p:cNvPr>
          <p:cNvPicPr>
            <a:picLocks noChangeAspect="1"/>
          </p:cNvPicPr>
          <p:nvPr/>
        </p:nvPicPr>
        <p:blipFill>
          <a:blip r:embed="rId6"/>
          <a:stretch>
            <a:fillRect/>
          </a:stretch>
        </p:blipFill>
        <p:spPr>
          <a:xfrm>
            <a:off x="6332526" y="1846307"/>
            <a:ext cx="5344271" cy="657317"/>
          </a:xfrm>
          <a:prstGeom prst="rect">
            <a:avLst/>
          </a:prstGeom>
        </p:spPr>
      </p:pic>
      <p:sp>
        <p:nvSpPr>
          <p:cNvPr id="14" name="文字方塊 13">
            <a:extLst>
              <a:ext uri="{FF2B5EF4-FFF2-40B4-BE49-F238E27FC236}">
                <a16:creationId xmlns:a16="http://schemas.microsoft.com/office/drawing/2014/main" id="{D5C60E53-CCD2-73E6-3194-FDFEC857F90B}"/>
              </a:ext>
            </a:extLst>
          </p:cNvPr>
          <p:cNvSpPr txBox="1"/>
          <p:nvPr/>
        </p:nvSpPr>
        <p:spPr>
          <a:xfrm>
            <a:off x="6244045" y="1227907"/>
            <a:ext cx="3416320" cy="523220"/>
          </a:xfrm>
          <a:prstGeom prst="rect">
            <a:avLst/>
          </a:prstGeom>
          <a:noFill/>
        </p:spPr>
        <p:txBody>
          <a:bodyPr wrap="none" rtlCol="0">
            <a:spAutoFit/>
          </a:bodyPr>
          <a:lstStyle/>
          <a:p>
            <a:r>
              <a:rPr lang="zh-TW" altLang="en-US" sz="2800" dirty="0">
                <a:latin typeface="標楷體" panose="03000509000000000000" pitchFamily="65" charset="-120"/>
                <a:ea typeface="標楷體" panose="03000509000000000000" pitchFamily="65" charset="-120"/>
              </a:rPr>
              <a:t>如果在邊界內就填入</a:t>
            </a:r>
          </a:p>
        </p:txBody>
      </p:sp>
      <p:pic>
        <p:nvPicPr>
          <p:cNvPr id="16" name="圖片 15">
            <a:extLst>
              <a:ext uri="{FF2B5EF4-FFF2-40B4-BE49-F238E27FC236}">
                <a16:creationId xmlns:a16="http://schemas.microsoft.com/office/drawing/2014/main" id="{B45F8F68-EAE0-5AAE-5CF2-F904513A2877}"/>
              </a:ext>
            </a:extLst>
          </p:cNvPr>
          <p:cNvPicPr>
            <a:picLocks noChangeAspect="1"/>
          </p:cNvPicPr>
          <p:nvPr/>
        </p:nvPicPr>
        <p:blipFill>
          <a:blip r:embed="rId7"/>
          <a:stretch>
            <a:fillRect/>
          </a:stretch>
        </p:blipFill>
        <p:spPr>
          <a:xfrm>
            <a:off x="7025093" y="2866480"/>
            <a:ext cx="3907838" cy="3843474"/>
          </a:xfrm>
          <a:prstGeom prst="rect">
            <a:avLst/>
          </a:prstGeom>
        </p:spPr>
      </p:pic>
      <p:sp>
        <p:nvSpPr>
          <p:cNvPr id="17" name="投影片編號版面配置區 16">
            <a:extLst>
              <a:ext uri="{FF2B5EF4-FFF2-40B4-BE49-F238E27FC236}">
                <a16:creationId xmlns:a16="http://schemas.microsoft.com/office/drawing/2014/main" id="{B551B3D8-A357-94A1-E98B-D0D9CF66A4A3}"/>
              </a:ext>
            </a:extLst>
          </p:cNvPr>
          <p:cNvSpPr>
            <a:spLocks noGrp="1"/>
          </p:cNvSpPr>
          <p:nvPr>
            <p:ph type="sldNum" sz="quarter" idx="12"/>
          </p:nvPr>
        </p:nvSpPr>
        <p:spPr/>
        <p:txBody>
          <a:bodyPr/>
          <a:lstStyle/>
          <a:p>
            <a:fld id="{9D579153-9D58-429D-B3DC-428E0C67BA06}" type="slidenum">
              <a:rPr lang="zh-TW" altLang="en-US" smtClean="0"/>
              <a:t>2</a:t>
            </a:fld>
            <a:endParaRPr lang="zh-TW" altLang="en-US"/>
          </a:p>
        </p:txBody>
      </p:sp>
    </p:spTree>
    <p:extLst>
      <p:ext uri="{BB962C8B-B14F-4D97-AF65-F5344CB8AC3E}">
        <p14:creationId xmlns:p14="http://schemas.microsoft.com/office/powerpoint/2010/main" val="20421037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字方塊 1">
                <a:extLst>
                  <a:ext uri="{FF2B5EF4-FFF2-40B4-BE49-F238E27FC236}">
                    <a16:creationId xmlns:a16="http://schemas.microsoft.com/office/drawing/2014/main" id="{BB3C8080-3F32-12FC-21BA-C5E16E19259B}"/>
                  </a:ext>
                </a:extLst>
              </p:cNvPr>
              <p:cNvSpPr txBox="1"/>
              <p:nvPr/>
            </p:nvSpPr>
            <p:spPr>
              <a:xfrm>
                <a:off x="845890" y="1405840"/>
                <a:ext cx="4019370" cy="103720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2400" i="1" smtClean="0">
                              <a:solidFill>
                                <a:schemeClr val="tx1"/>
                              </a:solidFill>
                              <a:latin typeface="Cambria Math" panose="02040503050406030204" pitchFamily="18" charset="0"/>
                            </a:rPr>
                          </m:ctrlPr>
                        </m:dPr>
                        <m:e>
                          <m:m>
                            <m:mPr>
                              <m:plcHide m:val="on"/>
                              <m:mcs>
                                <m:mc>
                                  <m:mcPr>
                                    <m:count m:val="1"/>
                                    <m:mcJc m:val="center"/>
                                  </m:mcPr>
                                </m:mc>
                              </m:mcs>
                              <m:ctrlPr>
                                <a:rPr lang="zh-TW" altLang="en-US" sz="2400" i="1">
                                  <a:solidFill>
                                    <a:schemeClr val="tx1"/>
                                  </a:solidFill>
                                  <a:latin typeface="Cambria Math" panose="02040503050406030204" pitchFamily="18" charset="0"/>
                                </a:rPr>
                              </m:ctrlPr>
                            </m:mPr>
                            <m:mr>
                              <m:e>
                                <m:sSup>
                                  <m:sSupPr>
                                    <m:ctrlPr>
                                      <a:rPr lang="en-US" altLang="zh-TW" sz="2400" i="1" smtClean="0">
                                        <a:solidFill>
                                          <a:schemeClr val="tx1"/>
                                        </a:solidFill>
                                        <a:latin typeface="Cambria Math" panose="02040503050406030204" pitchFamily="18" charset="0"/>
                                      </a:rPr>
                                    </m:ctrlPr>
                                  </m:sSupPr>
                                  <m:e>
                                    <m:r>
                                      <a:rPr lang="en-US" altLang="zh-TW" sz="2400" b="0" i="1" smtClean="0">
                                        <a:solidFill>
                                          <a:schemeClr val="tx1"/>
                                        </a:solidFill>
                                        <a:latin typeface="Cambria Math" panose="02040503050406030204" pitchFamily="18" charset="0"/>
                                      </a:rPr>
                                      <m:t>𝑥</m:t>
                                    </m:r>
                                  </m:e>
                                  <m:sup>
                                    <m:r>
                                      <a:rPr lang="en-US" altLang="zh-TW" sz="2400" b="0" i="1" smtClean="0">
                                        <a:solidFill>
                                          <a:schemeClr val="tx1"/>
                                        </a:solidFill>
                                        <a:latin typeface="Cambria Math" panose="02040503050406030204" pitchFamily="18" charset="0"/>
                                      </a:rPr>
                                      <m:t>′</m:t>
                                    </m:r>
                                  </m:sup>
                                </m:sSup>
                              </m:e>
                            </m:mr>
                            <m:mr>
                              <m:e>
                                <m:sSup>
                                  <m:sSupPr>
                                    <m:ctrlPr>
                                      <a:rPr lang="en-US" altLang="zh-TW" sz="2400" i="1">
                                        <a:solidFill>
                                          <a:schemeClr val="tx1"/>
                                        </a:solidFill>
                                        <a:latin typeface="Cambria Math" panose="02040503050406030204" pitchFamily="18" charset="0"/>
                                      </a:rPr>
                                    </m:ctrlPr>
                                  </m:sSupPr>
                                  <m:e>
                                    <m:r>
                                      <a:rPr lang="en-US" altLang="zh-TW" sz="2400" b="0" i="1" smtClean="0">
                                        <a:solidFill>
                                          <a:schemeClr val="tx1"/>
                                        </a:solidFill>
                                        <a:latin typeface="Cambria Math" panose="02040503050406030204" pitchFamily="18" charset="0"/>
                                      </a:rPr>
                                      <m:t>𝑦</m:t>
                                    </m:r>
                                  </m:e>
                                  <m:sup>
                                    <m:r>
                                      <a:rPr lang="en-US" altLang="zh-TW" sz="2400" i="1">
                                        <a:solidFill>
                                          <a:schemeClr val="tx1"/>
                                        </a:solidFill>
                                        <a:latin typeface="Cambria Math" panose="02040503050406030204" pitchFamily="18" charset="0"/>
                                      </a:rPr>
                                      <m:t>′</m:t>
                                    </m:r>
                                  </m:sup>
                                </m:sSup>
                              </m:e>
                            </m:mr>
                            <m:mr>
                              <m:e>
                                <m:r>
                                  <a:rPr lang="zh-TW" altLang="en-US" sz="2400">
                                    <a:solidFill>
                                      <a:schemeClr val="tx1"/>
                                    </a:solidFill>
                                    <a:latin typeface="Cambria Math" panose="02040503050406030204" pitchFamily="18" charset="0"/>
                                  </a:rPr>
                                  <m:t>1</m:t>
                                </m:r>
                              </m:e>
                            </m:mr>
                          </m:m>
                        </m:e>
                      </m:d>
                      <m:r>
                        <a:rPr lang="zh-TW" altLang="en-US" sz="2400" i="0">
                          <a:solidFill>
                            <a:schemeClr val="tx1"/>
                          </a:solidFill>
                          <a:latin typeface="Cambria Math" panose="02040503050406030204" pitchFamily="18" charset="0"/>
                        </a:rPr>
                        <m:t>=</m:t>
                      </m:r>
                      <m:r>
                        <a:rPr lang="en-US" altLang="zh-TW" sz="2400" b="0" i="1" smtClean="0">
                          <a:solidFill>
                            <a:schemeClr val="tx1"/>
                          </a:solidFill>
                          <a:latin typeface="Cambria Math" panose="02040503050406030204" pitchFamily="18" charset="0"/>
                        </a:rPr>
                        <m:t>𝐴</m:t>
                      </m:r>
                      <m:d>
                        <m:dPr>
                          <m:begChr m:val="["/>
                          <m:endChr m:val="]"/>
                          <m:ctrlPr>
                            <a:rPr lang="zh-TW" altLang="en-US" sz="2400" i="1">
                              <a:solidFill>
                                <a:schemeClr val="tx1"/>
                              </a:solidFill>
                              <a:latin typeface="Cambria Math" panose="02040503050406030204" pitchFamily="18" charset="0"/>
                            </a:rPr>
                          </m:ctrlPr>
                        </m:dPr>
                        <m:e>
                          <m:m>
                            <m:mPr>
                              <m:plcHide m:val="on"/>
                              <m:mcs>
                                <m:mc>
                                  <m:mcPr>
                                    <m:count m:val="1"/>
                                    <m:mcJc m:val="center"/>
                                  </m:mcPr>
                                </m:mc>
                              </m:mcs>
                              <m:ctrlPr>
                                <a:rPr lang="zh-TW" altLang="en-US" sz="2400" i="1">
                                  <a:solidFill>
                                    <a:schemeClr val="tx1"/>
                                  </a:solidFill>
                                  <a:latin typeface="Cambria Math" panose="02040503050406030204" pitchFamily="18" charset="0"/>
                                </a:rPr>
                              </m:ctrlPr>
                            </m:mPr>
                            <m:mr>
                              <m:e>
                                <m:r>
                                  <a:rPr lang="zh-TW" altLang="en-US" sz="2400" i="1">
                                    <a:solidFill>
                                      <a:schemeClr val="tx1"/>
                                    </a:solidFill>
                                    <a:latin typeface="Cambria Math" panose="02040503050406030204" pitchFamily="18" charset="0"/>
                                  </a:rPr>
                                  <m:t>𝑥</m:t>
                                </m:r>
                              </m:e>
                            </m:mr>
                            <m:mr>
                              <m:e>
                                <m:r>
                                  <a:rPr lang="zh-TW" altLang="en-US" sz="2400" i="1">
                                    <a:solidFill>
                                      <a:schemeClr val="tx1"/>
                                    </a:solidFill>
                                    <a:latin typeface="Cambria Math" panose="02040503050406030204" pitchFamily="18" charset="0"/>
                                  </a:rPr>
                                  <m:t>𝑦</m:t>
                                </m:r>
                              </m:e>
                            </m:mr>
                            <m:mr>
                              <m:e>
                                <m:r>
                                  <a:rPr lang="zh-TW" altLang="en-US" sz="2400" i="0">
                                    <a:solidFill>
                                      <a:schemeClr val="tx1"/>
                                    </a:solidFill>
                                    <a:latin typeface="Cambria Math" panose="02040503050406030204" pitchFamily="18" charset="0"/>
                                  </a:rPr>
                                  <m:t>1</m:t>
                                </m:r>
                              </m:e>
                            </m:mr>
                          </m:m>
                        </m:e>
                      </m:d>
                      <m:r>
                        <a:rPr lang="zh-TW" altLang="en-US" sz="2400" i="0">
                          <a:solidFill>
                            <a:schemeClr val="tx1"/>
                          </a:solidFill>
                          <a:latin typeface="Cambria Math" panose="02040503050406030204" pitchFamily="18" charset="0"/>
                        </a:rPr>
                        <m:t>=</m:t>
                      </m:r>
                      <m:d>
                        <m:dPr>
                          <m:begChr m:val="["/>
                          <m:endChr m:val="]"/>
                          <m:ctrlPr>
                            <a:rPr lang="zh-TW" altLang="en-US" sz="2400" i="1">
                              <a:solidFill>
                                <a:schemeClr val="tx1"/>
                              </a:solidFill>
                              <a:latin typeface="Cambria Math" panose="02040503050406030204" pitchFamily="18" charset="0"/>
                            </a:rPr>
                          </m:ctrlPr>
                        </m:dPr>
                        <m:e>
                          <m:m>
                            <m:mPr>
                              <m:plcHide m:val="on"/>
                              <m:mcs>
                                <m:mc>
                                  <m:mcPr>
                                    <m:count m:val="3"/>
                                    <m:mcJc m:val="center"/>
                                  </m:mcPr>
                                </m:mc>
                              </m:mcs>
                              <m:ctrlPr>
                                <a:rPr lang="zh-TW" altLang="en-US" sz="2400" i="1">
                                  <a:solidFill>
                                    <a:schemeClr val="tx1"/>
                                  </a:solidFill>
                                  <a:latin typeface="Cambria Math" panose="02040503050406030204" pitchFamily="18" charset="0"/>
                                </a:rPr>
                              </m:ctrlPr>
                            </m:mPr>
                            <m:mr>
                              <m:e>
                                <m:r>
                                  <a:rPr lang="en-US" altLang="zh-TW" sz="2400" i="1">
                                    <a:latin typeface="Cambria Math" panose="02040503050406030204" pitchFamily="18" charset="0"/>
                                  </a:rPr>
                                  <m:t>1</m:t>
                                </m:r>
                              </m:e>
                              <m:e>
                                <m:r>
                                  <a:rPr lang="en-US" altLang="zh-TW" sz="2400" i="1">
                                    <a:latin typeface="Cambria Math" panose="02040503050406030204" pitchFamily="18" charset="0"/>
                                  </a:rPr>
                                  <m:t>0</m:t>
                                </m:r>
                              </m:e>
                              <m:e>
                                <m:sSub>
                                  <m:sSubPr>
                                    <m:ctrlPr>
                                      <a:rPr lang="zh-TW" altLang="en-US" sz="2400" i="1">
                                        <a:solidFill>
                                          <a:schemeClr val="tx1"/>
                                        </a:solidFill>
                                        <a:latin typeface="Cambria Math" panose="02040503050406030204" pitchFamily="18" charset="0"/>
                                      </a:rPr>
                                    </m:ctrlPr>
                                  </m:sSubPr>
                                  <m:e>
                                    <m:r>
                                      <a:rPr lang="en-US" altLang="zh-TW" sz="2400" b="0" i="1" smtClean="0">
                                        <a:solidFill>
                                          <a:schemeClr val="tx1"/>
                                        </a:solidFill>
                                        <a:latin typeface="Cambria Math" panose="02040503050406030204" pitchFamily="18" charset="0"/>
                                      </a:rPr>
                                      <m:t>𝑡</m:t>
                                    </m:r>
                                  </m:e>
                                  <m:sub>
                                    <m:r>
                                      <a:rPr lang="en-US" altLang="zh-TW" sz="2400" b="0" i="1" smtClean="0">
                                        <a:solidFill>
                                          <a:schemeClr val="tx1"/>
                                        </a:solidFill>
                                        <a:latin typeface="Cambria Math" panose="02040503050406030204" pitchFamily="18" charset="0"/>
                                      </a:rPr>
                                      <m:t>𝑥</m:t>
                                    </m:r>
                                  </m:sub>
                                </m:sSub>
                              </m:e>
                            </m:mr>
                            <m:mr>
                              <m:e>
                                <m:r>
                                  <a:rPr lang="en-US" altLang="zh-TW" sz="2400" i="1">
                                    <a:latin typeface="Cambria Math" panose="02040503050406030204" pitchFamily="18" charset="0"/>
                                  </a:rPr>
                                  <m:t>0</m:t>
                                </m:r>
                              </m:e>
                              <m:e>
                                <m:r>
                                  <a:rPr lang="en-US" altLang="zh-TW" sz="2400" i="1">
                                    <a:latin typeface="Cambria Math" panose="02040503050406030204" pitchFamily="18" charset="0"/>
                                  </a:rPr>
                                  <m:t>1</m:t>
                                </m:r>
                              </m:e>
                              <m:e>
                                <m:sSub>
                                  <m:sSubPr>
                                    <m:ctrlPr>
                                      <a:rPr lang="zh-TW" altLang="en-US" sz="2400" i="1">
                                        <a:solidFill>
                                          <a:schemeClr val="tx1"/>
                                        </a:solidFill>
                                        <a:latin typeface="Cambria Math" panose="02040503050406030204" pitchFamily="18" charset="0"/>
                                      </a:rPr>
                                    </m:ctrlPr>
                                  </m:sSubPr>
                                  <m:e>
                                    <m:r>
                                      <a:rPr lang="en-US" altLang="zh-TW" sz="2400" b="0" i="1" smtClean="0">
                                        <a:solidFill>
                                          <a:schemeClr val="tx1"/>
                                        </a:solidFill>
                                        <a:latin typeface="Cambria Math" panose="02040503050406030204" pitchFamily="18" charset="0"/>
                                      </a:rPr>
                                      <m:t>𝑡</m:t>
                                    </m:r>
                                  </m:e>
                                  <m:sub>
                                    <m:r>
                                      <a:rPr lang="en-US" altLang="zh-TW" sz="2400" b="0" i="1" smtClean="0">
                                        <a:solidFill>
                                          <a:schemeClr val="tx1"/>
                                        </a:solidFill>
                                        <a:latin typeface="Cambria Math" panose="02040503050406030204" pitchFamily="18" charset="0"/>
                                      </a:rPr>
                                      <m:t>𝑦</m:t>
                                    </m:r>
                                  </m:sub>
                                </m:sSub>
                              </m:e>
                            </m:mr>
                            <m:mr>
                              <m:e>
                                <m:r>
                                  <a:rPr lang="zh-TW" altLang="en-US" sz="2400" i="1">
                                    <a:solidFill>
                                      <a:schemeClr val="tx1"/>
                                    </a:solidFill>
                                    <a:latin typeface="Cambria Math" panose="02040503050406030204" pitchFamily="18" charset="0"/>
                                  </a:rPr>
                                  <m:t>0</m:t>
                                </m:r>
                              </m:e>
                              <m:e>
                                <m:r>
                                  <a:rPr lang="en-US" altLang="zh-TW" sz="2400" b="0" i="1" smtClean="0">
                                    <a:solidFill>
                                      <a:schemeClr val="tx1"/>
                                    </a:solidFill>
                                    <a:latin typeface="Cambria Math" panose="02040503050406030204" pitchFamily="18" charset="0"/>
                                  </a:rPr>
                                  <m:t>0</m:t>
                                </m:r>
                              </m:e>
                              <m:e>
                                <m:r>
                                  <a:rPr lang="en-US" altLang="zh-TW" sz="2400" b="0" i="1" smtClean="0">
                                    <a:solidFill>
                                      <a:schemeClr val="tx1"/>
                                    </a:solidFill>
                                    <a:latin typeface="Cambria Math" panose="02040503050406030204" pitchFamily="18" charset="0"/>
                                  </a:rPr>
                                  <m:t>1</m:t>
                                </m:r>
                              </m:e>
                            </m:mr>
                          </m:m>
                        </m:e>
                      </m:d>
                      <m:d>
                        <m:dPr>
                          <m:begChr m:val="["/>
                          <m:endChr m:val="]"/>
                          <m:ctrlPr>
                            <a:rPr lang="zh-TW" altLang="en-US" sz="2400" i="1">
                              <a:solidFill>
                                <a:schemeClr val="tx1"/>
                              </a:solidFill>
                              <a:latin typeface="Cambria Math" panose="02040503050406030204" pitchFamily="18" charset="0"/>
                            </a:rPr>
                          </m:ctrlPr>
                        </m:dPr>
                        <m:e>
                          <m:m>
                            <m:mPr>
                              <m:plcHide m:val="on"/>
                              <m:mcs>
                                <m:mc>
                                  <m:mcPr>
                                    <m:count m:val="1"/>
                                    <m:mcJc m:val="center"/>
                                  </m:mcPr>
                                </m:mc>
                              </m:mcs>
                              <m:ctrlPr>
                                <a:rPr lang="zh-TW" altLang="en-US" sz="2400" i="1">
                                  <a:solidFill>
                                    <a:schemeClr val="tx1"/>
                                  </a:solidFill>
                                  <a:latin typeface="Cambria Math" panose="02040503050406030204" pitchFamily="18" charset="0"/>
                                </a:rPr>
                              </m:ctrlPr>
                            </m:mPr>
                            <m:mr>
                              <m:e>
                                <m:r>
                                  <a:rPr lang="zh-TW" altLang="en-US" sz="2400" i="1">
                                    <a:solidFill>
                                      <a:schemeClr val="tx1"/>
                                    </a:solidFill>
                                    <a:latin typeface="Cambria Math" panose="02040503050406030204" pitchFamily="18" charset="0"/>
                                  </a:rPr>
                                  <m:t>𝑥</m:t>
                                </m:r>
                              </m:e>
                            </m:mr>
                            <m:mr>
                              <m:e>
                                <m:r>
                                  <a:rPr lang="zh-TW" altLang="en-US" sz="2400" i="1">
                                    <a:solidFill>
                                      <a:schemeClr val="tx1"/>
                                    </a:solidFill>
                                    <a:latin typeface="Cambria Math" panose="02040503050406030204" pitchFamily="18" charset="0"/>
                                  </a:rPr>
                                  <m:t>𝑦</m:t>
                                </m:r>
                              </m:e>
                            </m:mr>
                            <m:mr>
                              <m:e>
                                <m:r>
                                  <a:rPr lang="zh-TW" altLang="en-US" sz="2400" i="0">
                                    <a:solidFill>
                                      <a:schemeClr val="tx1"/>
                                    </a:solidFill>
                                    <a:latin typeface="Cambria Math" panose="02040503050406030204" pitchFamily="18" charset="0"/>
                                  </a:rPr>
                                  <m:t>1</m:t>
                                </m:r>
                              </m:e>
                            </m:mr>
                          </m:m>
                        </m:e>
                      </m:d>
                    </m:oMath>
                  </m:oMathPara>
                </a14:m>
                <a:endParaRPr lang="zh-TW" altLang="en-US" sz="2400" dirty="0">
                  <a:solidFill>
                    <a:schemeClr val="tx1"/>
                  </a:solidFill>
                </a:endParaRPr>
              </a:p>
            </p:txBody>
          </p:sp>
        </mc:Choice>
        <mc:Fallback>
          <p:sp>
            <p:nvSpPr>
              <p:cNvPr id="2" name="文字方塊 1">
                <a:extLst>
                  <a:ext uri="{FF2B5EF4-FFF2-40B4-BE49-F238E27FC236}">
                    <a16:creationId xmlns:a16="http://schemas.microsoft.com/office/drawing/2014/main" id="{BB3C8080-3F32-12FC-21BA-C5E16E19259B}"/>
                  </a:ext>
                </a:extLst>
              </p:cNvPr>
              <p:cNvSpPr txBox="1">
                <a:spLocks noRot="1" noChangeAspect="1" noMove="1" noResize="1" noEditPoints="1" noAdjustHandles="1" noChangeArrowheads="1" noChangeShapeType="1" noTextEdit="1"/>
              </p:cNvSpPr>
              <p:nvPr/>
            </p:nvSpPr>
            <p:spPr>
              <a:xfrm>
                <a:off x="845890" y="1405840"/>
                <a:ext cx="4019370" cy="1037207"/>
              </a:xfrm>
              <a:prstGeom prst="rect">
                <a:avLst/>
              </a:prstGeom>
              <a:blipFill>
                <a:blip r:embed="rId2"/>
                <a:stretch>
                  <a:fillRect/>
                </a:stretch>
              </a:blipFill>
            </p:spPr>
            <p:txBody>
              <a:bodyPr/>
              <a:lstStyle/>
              <a:p>
                <a:r>
                  <a:rPr lang="zh-TW" altLang="en-US">
                    <a:noFill/>
                  </a:rPr>
                  <a:t> </a:t>
                </a:r>
              </a:p>
            </p:txBody>
          </p:sp>
        </mc:Fallback>
      </mc:AlternateContent>
      <p:sp>
        <p:nvSpPr>
          <p:cNvPr id="3" name="文字方塊 2">
            <a:extLst>
              <a:ext uri="{FF2B5EF4-FFF2-40B4-BE49-F238E27FC236}">
                <a16:creationId xmlns:a16="http://schemas.microsoft.com/office/drawing/2014/main" id="{1A21698A-129A-D704-2EC1-36907D3CEC15}"/>
              </a:ext>
            </a:extLst>
          </p:cNvPr>
          <p:cNvSpPr txBox="1"/>
          <p:nvPr/>
        </p:nvSpPr>
        <p:spPr>
          <a:xfrm>
            <a:off x="0" y="241484"/>
            <a:ext cx="12192000" cy="707886"/>
          </a:xfrm>
          <a:prstGeom prst="rect">
            <a:avLst/>
          </a:prstGeom>
          <a:noFill/>
        </p:spPr>
        <p:txBody>
          <a:bodyPr wrap="square" rtlCol="0">
            <a:spAutoFit/>
          </a:bodyPr>
          <a:lstStyle>
            <a:defPPr>
              <a:defRPr lang="zh-TW"/>
            </a:defPPr>
            <a:lvl1pPr algn="ctr">
              <a:defRPr sz="4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仿射轉換 彩色影像平移</a:t>
            </a:r>
          </a:p>
        </p:txBody>
      </p:sp>
      <p:sp>
        <p:nvSpPr>
          <p:cNvPr id="10" name="文字方塊 9">
            <a:extLst>
              <a:ext uri="{FF2B5EF4-FFF2-40B4-BE49-F238E27FC236}">
                <a16:creationId xmlns:a16="http://schemas.microsoft.com/office/drawing/2014/main" id="{B48F3E9E-74ED-9162-74FB-D40C0F019321}"/>
              </a:ext>
            </a:extLst>
          </p:cNvPr>
          <p:cNvSpPr txBox="1"/>
          <p:nvPr/>
        </p:nvSpPr>
        <p:spPr>
          <a:xfrm>
            <a:off x="470263" y="2926080"/>
            <a:ext cx="3794629" cy="523220"/>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分</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G</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三通道處理</a:t>
            </a:r>
          </a:p>
        </p:txBody>
      </p:sp>
      <p:sp>
        <p:nvSpPr>
          <p:cNvPr id="11" name="文字方塊 10">
            <a:extLst>
              <a:ext uri="{FF2B5EF4-FFF2-40B4-BE49-F238E27FC236}">
                <a16:creationId xmlns:a16="http://schemas.microsoft.com/office/drawing/2014/main" id="{0CD746F7-D7E3-C5B1-8E28-7094E94ADA48}"/>
              </a:ext>
            </a:extLst>
          </p:cNvPr>
          <p:cNvSpPr txBox="1"/>
          <p:nvPr/>
        </p:nvSpPr>
        <p:spPr>
          <a:xfrm>
            <a:off x="317863" y="4828901"/>
            <a:ext cx="5949064" cy="523220"/>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只將</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G</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B</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兩通到往左上移，</a:t>
            </a:r>
            <a:r>
              <a:rPr lang="en-US" altLang="zh-TW" sz="2800" dirty="0">
                <a:latin typeface="Times New Roman" panose="02020603050405020304" pitchFamily="18" charset="0"/>
                <a:ea typeface="標楷體" panose="03000509000000000000" pitchFamily="65" charset="-120"/>
                <a:cs typeface="Times New Roman" panose="02020603050405020304" pitchFamily="18" charset="0"/>
              </a:rPr>
              <a:t>R</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留原地</a:t>
            </a:r>
          </a:p>
        </p:txBody>
      </p:sp>
      <p:pic>
        <p:nvPicPr>
          <p:cNvPr id="13" name="圖片 12">
            <a:extLst>
              <a:ext uri="{FF2B5EF4-FFF2-40B4-BE49-F238E27FC236}">
                <a16:creationId xmlns:a16="http://schemas.microsoft.com/office/drawing/2014/main" id="{9FAFE3F8-04EE-2CC6-F999-CFDB595AA9F5}"/>
              </a:ext>
            </a:extLst>
          </p:cNvPr>
          <p:cNvPicPr>
            <a:picLocks noChangeAspect="1"/>
          </p:cNvPicPr>
          <p:nvPr/>
        </p:nvPicPr>
        <p:blipFill>
          <a:blip r:embed="rId3"/>
          <a:stretch>
            <a:fillRect/>
          </a:stretch>
        </p:blipFill>
        <p:spPr>
          <a:xfrm>
            <a:off x="6332526" y="1846307"/>
            <a:ext cx="5344271" cy="657317"/>
          </a:xfrm>
          <a:prstGeom prst="rect">
            <a:avLst/>
          </a:prstGeom>
        </p:spPr>
      </p:pic>
      <p:sp>
        <p:nvSpPr>
          <p:cNvPr id="14" name="文字方塊 13">
            <a:extLst>
              <a:ext uri="{FF2B5EF4-FFF2-40B4-BE49-F238E27FC236}">
                <a16:creationId xmlns:a16="http://schemas.microsoft.com/office/drawing/2014/main" id="{D5C60E53-CCD2-73E6-3194-FDFEC857F90B}"/>
              </a:ext>
            </a:extLst>
          </p:cNvPr>
          <p:cNvSpPr txBox="1"/>
          <p:nvPr/>
        </p:nvSpPr>
        <p:spPr>
          <a:xfrm>
            <a:off x="6244045" y="1227907"/>
            <a:ext cx="3416320" cy="523220"/>
          </a:xfrm>
          <a:prstGeom prst="rect">
            <a:avLst/>
          </a:prstGeom>
          <a:noFill/>
        </p:spPr>
        <p:txBody>
          <a:bodyPr wrap="none" rtlCol="0">
            <a:spAutoFit/>
          </a:bodyPr>
          <a:lstStyle/>
          <a:p>
            <a:r>
              <a:rPr lang="zh-TW" altLang="en-US" sz="2800" dirty="0">
                <a:latin typeface="標楷體" panose="03000509000000000000" pitchFamily="65" charset="-120"/>
                <a:ea typeface="標楷體" panose="03000509000000000000" pitchFamily="65" charset="-120"/>
              </a:rPr>
              <a:t>如果在邊界內就填入</a:t>
            </a:r>
          </a:p>
        </p:txBody>
      </p:sp>
      <p:pic>
        <p:nvPicPr>
          <p:cNvPr id="6" name="圖片 5">
            <a:extLst>
              <a:ext uri="{FF2B5EF4-FFF2-40B4-BE49-F238E27FC236}">
                <a16:creationId xmlns:a16="http://schemas.microsoft.com/office/drawing/2014/main" id="{1AD8B59F-FA84-5F64-9773-7731EFB886C5}"/>
              </a:ext>
            </a:extLst>
          </p:cNvPr>
          <p:cNvPicPr>
            <a:picLocks noChangeAspect="1"/>
          </p:cNvPicPr>
          <p:nvPr/>
        </p:nvPicPr>
        <p:blipFill>
          <a:blip r:embed="rId4"/>
          <a:stretch>
            <a:fillRect/>
          </a:stretch>
        </p:blipFill>
        <p:spPr>
          <a:xfrm>
            <a:off x="9440090" y="3656995"/>
            <a:ext cx="2639923" cy="2665429"/>
          </a:xfrm>
          <a:prstGeom prst="rect">
            <a:avLst/>
          </a:prstGeom>
        </p:spPr>
      </p:pic>
      <p:pic>
        <p:nvPicPr>
          <p:cNvPr id="12" name="圖片 11">
            <a:extLst>
              <a:ext uri="{FF2B5EF4-FFF2-40B4-BE49-F238E27FC236}">
                <a16:creationId xmlns:a16="http://schemas.microsoft.com/office/drawing/2014/main" id="{FB55BCBD-7F8D-B6DF-8837-C20B73CAE05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8623" y="3754484"/>
            <a:ext cx="2286000" cy="2362200"/>
          </a:xfrm>
          <a:prstGeom prst="rect">
            <a:avLst/>
          </a:prstGeom>
        </p:spPr>
      </p:pic>
      <p:sp>
        <p:nvSpPr>
          <p:cNvPr id="15" name="箭號: 向右 14">
            <a:extLst>
              <a:ext uri="{FF2B5EF4-FFF2-40B4-BE49-F238E27FC236}">
                <a16:creationId xmlns:a16="http://schemas.microsoft.com/office/drawing/2014/main" id="{E860A30A-EAE4-A4B4-1578-9043683F67A4}"/>
              </a:ext>
            </a:extLst>
          </p:cNvPr>
          <p:cNvSpPr/>
          <p:nvPr/>
        </p:nvSpPr>
        <p:spPr>
          <a:xfrm>
            <a:off x="8804365" y="4667794"/>
            <a:ext cx="548640" cy="48768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17" name="投影片編號版面配置區 16">
            <a:extLst>
              <a:ext uri="{FF2B5EF4-FFF2-40B4-BE49-F238E27FC236}">
                <a16:creationId xmlns:a16="http://schemas.microsoft.com/office/drawing/2014/main" id="{9A543B8A-BE86-65D2-FAA2-A5933AB5012F}"/>
              </a:ext>
            </a:extLst>
          </p:cNvPr>
          <p:cNvSpPr>
            <a:spLocks noGrp="1"/>
          </p:cNvSpPr>
          <p:nvPr>
            <p:ph type="sldNum" sz="quarter" idx="12"/>
          </p:nvPr>
        </p:nvSpPr>
        <p:spPr/>
        <p:txBody>
          <a:bodyPr/>
          <a:lstStyle/>
          <a:p>
            <a:fld id="{9D579153-9D58-429D-B3DC-428E0C67BA06}" type="slidenum">
              <a:rPr lang="zh-TW" altLang="en-US" smtClean="0"/>
              <a:t>3</a:t>
            </a:fld>
            <a:endParaRPr lang="zh-TW" altLang="en-US"/>
          </a:p>
        </p:txBody>
      </p:sp>
      <p:pic>
        <p:nvPicPr>
          <p:cNvPr id="19" name="圖片 18">
            <a:extLst>
              <a:ext uri="{FF2B5EF4-FFF2-40B4-BE49-F238E27FC236}">
                <a16:creationId xmlns:a16="http://schemas.microsoft.com/office/drawing/2014/main" id="{98D4B5D4-CD54-6436-AE07-1D2293D6F36D}"/>
              </a:ext>
            </a:extLst>
          </p:cNvPr>
          <p:cNvPicPr>
            <a:picLocks noChangeAspect="1"/>
          </p:cNvPicPr>
          <p:nvPr/>
        </p:nvPicPr>
        <p:blipFill>
          <a:blip r:embed="rId6"/>
          <a:stretch>
            <a:fillRect/>
          </a:stretch>
        </p:blipFill>
        <p:spPr>
          <a:xfrm>
            <a:off x="592086" y="3521868"/>
            <a:ext cx="5277587" cy="981212"/>
          </a:xfrm>
          <a:prstGeom prst="rect">
            <a:avLst/>
          </a:prstGeom>
        </p:spPr>
      </p:pic>
      <p:pic>
        <p:nvPicPr>
          <p:cNvPr id="21" name="圖片 20">
            <a:extLst>
              <a:ext uri="{FF2B5EF4-FFF2-40B4-BE49-F238E27FC236}">
                <a16:creationId xmlns:a16="http://schemas.microsoft.com/office/drawing/2014/main" id="{9022BC2C-1701-32F8-217F-3115AEB93DF7}"/>
              </a:ext>
            </a:extLst>
          </p:cNvPr>
          <p:cNvPicPr>
            <a:picLocks noChangeAspect="1"/>
          </p:cNvPicPr>
          <p:nvPr/>
        </p:nvPicPr>
        <p:blipFill>
          <a:blip r:embed="rId7"/>
          <a:srcRect r="23233"/>
          <a:stretch/>
        </p:blipFill>
        <p:spPr>
          <a:xfrm>
            <a:off x="548641" y="5500350"/>
            <a:ext cx="2464526" cy="943107"/>
          </a:xfrm>
          <a:prstGeom prst="rect">
            <a:avLst/>
          </a:prstGeom>
        </p:spPr>
      </p:pic>
      <p:pic>
        <p:nvPicPr>
          <p:cNvPr id="23" name="圖片 22">
            <a:extLst>
              <a:ext uri="{FF2B5EF4-FFF2-40B4-BE49-F238E27FC236}">
                <a16:creationId xmlns:a16="http://schemas.microsoft.com/office/drawing/2014/main" id="{C5F33DDB-CF96-64F2-FBB8-B316BFABEB06}"/>
              </a:ext>
            </a:extLst>
          </p:cNvPr>
          <p:cNvPicPr>
            <a:picLocks noChangeAspect="1"/>
          </p:cNvPicPr>
          <p:nvPr/>
        </p:nvPicPr>
        <p:blipFill>
          <a:blip r:embed="rId8"/>
          <a:srcRect r="21809"/>
          <a:stretch/>
        </p:blipFill>
        <p:spPr>
          <a:xfrm>
            <a:off x="3137858" y="5494094"/>
            <a:ext cx="2643987" cy="941540"/>
          </a:xfrm>
          <a:prstGeom prst="rect">
            <a:avLst/>
          </a:prstGeom>
        </p:spPr>
      </p:pic>
    </p:spTree>
    <p:extLst>
      <p:ext uri="{BB962C8B-B14F-4D97-AF65-F5344CB8AC3E}">
        <p14:creationId xmlns:p14="http://schemas.microsoft.com/office/powerpoint/2010/main" val="39667758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1A21698A-129A-D704-2EC1-36907D3CEC15}"/>
              </a:ext>
            </a:extLst>
          </p:cNvPr>
          <p:cNvSpPr txBox="1"/>
          <p:nvPr/>
        </p:nvSpPr>
        <p:spPr>
          <a:xfrm>
            <a:off x="0" y="241484"/>
            <a:ext cx="12192000" cy="707886"/>
          </a:xfrm>
          <a:prstGeom prst="rect">
            <a:avLst/>
          </a:prstGeom>
          <a:noFill/>
        </p:spPr>
        <p:txBody>
          <a:bodyPr wrap="square" rtlCol="0">
            <a:spAutoFit/>
          </a:bodyPr>
          <a:lstStyle>
            <a:defPPr>
              <a:defRPr lang="zh-TW"/>
            </a:defPPr>
            <a:lvl1pPr algn="ctr">
              <a:defRPr sz="4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仿射轉換 旋轉矩陣 不填洞</a:t>
            </a:r>
          </a:p>
        </p:txBody>
      </p:sp>
      <p:sp>
        <p:nvSpPr>
          <p:cNvPr id="10" name="文字方塊 9">
            <a:extLst>
              <a:ext uri="{FF2B5EF4-FFF2-40B4-BE49-F238E27FC236}">
                <a16:creationId xmlns:a16="http://schemas.microsoft.com/office/drawing/2014/main" id="{B48F3E9E-74ED-9162-74FB-D40C0F019321}"/>
              </a:ext>
            </a:extLst>
          </p:cNvPr>
          <p:cNvSpPr txBox="1"/>
          <p:nvPr/>
        </p:nvSpPr>
        <p:spPr>
          <a:xfrm>
            <a:off x="649605" y="1218384"/>
            <a:ext cx="6019597" cy="523220"/>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把旋轉中心定在影像中心，找新的</a:t>
            </a:r>
            <a:r>
              <a:rPr lang="en-US" altLang="zh-TW" sz="2800" dirty="0" err="1">
                <a:latin typeface="Times New Roman" panose="02020603050405020304" pitchFamily="18" charset="0"/>
                <a:ea typeface="標楷體" panose="03000509000000000000" pitchFamily="65" charset="-120"/>
                <a:cs typeface="Times New Roman" panose="02020603050405020304" pitchFamily="18" charset="0"/>
              </a:rPr>
              <a:t>x,y</a:t>
            </a:r>
            <a:endParaRPr lang="zh-TW" altLang="en-US" sz="2800" dirty="0">
              <a:latin typeface="Times New Roman" panose="02020603050405020304" pitchFamily="18" charset="0"/>
              <a:ea typeface="標楷體" panose="03000509000000000000" pitchFamily="65" charset="-120"/>
              <a:cs typeface="Times New Roman" panose="02020603050405020304" pitchFamily="18" charset="0"/>
            </a:endParaRPr>
          </a:p>
        </p:txBody>
      </p:sp>
      <p:sp>
        <p:nvSpPr>
          <p:cNvPr id="17" name="投影片編號版面配置區 16">
            <a:extLst>
              <a:ext uri="{FF2B5EF4-FFF2-40B4-BE49-F238E27FC236}">
                <a16:creationId xmlns:a16="http://schemas.microsoft.com/office/drawing/2014/main" id="{9A543B8A-BE86-65D2-FAA2-A5933AB5012F}"/>
              </a:ext>
            </a:extLst>
          </p:cNvPr>
          <p:cNvSpPr>
            <a:spLocks noGrp="1"/>
          </p:cNvSpPr>
          <p:nvPr>
            <p:ph type="sldNum" sz="quarter" idx="12"/>
          </p:nvPr>
        </p:nvSpPr>
        <p:spPr/>
        <p:txBody>
          <a:bodyPr/>
          <a:lstStyle/>
          <a:p>
            <a:fld id="{9D579153-9D58-429D-B3DC-428E0C67BA06}" type="slidenum">
              <a:rPr lang="zh-TW" altLang="en-US" smtClean="0"/>
              <a:t>4</a:t>
            </a:fld>
            <a:endParaRPr lang="zh-TW" altLang="en-US"/>
          </a:p>
        </p:txBody>
      </p:sp>
      <p:pic>
        <p:nvPicPr>
          <p:cNvPr id="8" name="圖片 7">
            <a:extLst>
              <a:ext uri="{FF2B5EF4-FFF2-40B4-BE49-F238E27FC236}">
                <a16:creationId xmlns:a16="http://schemas.microsoft.com/office/drawing/2014/main" id="{794A713E-7702-BEA8-483B-599D37A234B6}"/>
              </a:ext>
            </a:extLst>
          </p:cNvPr>
          <p:cNvPicPr>
            <a:picLocks noChangeAspect="1"/>
          </p:cNvPicPr>
          <p:nvPr/>
        </p:nvPicPr>
        <p:blipFill>
          <a:blip r:embed="rId2"/>
          <a:stretch>
            <a:fillRect/>
          </a:stretch>
        </p:blipFill>
        <p:spPr>
          <a:xfrm>
            <a:off x="6347991" y="4088519"/>
            <a:ext cx="2680619" cy="2674191"/>
          </a:xfrm>
          <a:prstGeom prst="rect">
            <a:avLst/>
          </a:prstGeom>
        </p:spPr>
      </p:pic>
      <p:pic>
        <p:nvPicPr>
          <p:cNvPr id="5" name="圖片 4">
            <a:extLst>
              <a:ext uri="{FF2B5EF4-FFF2-40B4-BE49-F238E27FC236}">
                <a16:creationId xmlns:a16="http://schemas.microsoft.com/office/drawing/2014/main" id="{682F0080-67F8-EA69-51C8-0A9F0FBACAC8}"/>
              </a:ext>
            </a:extLst>
          </p:cNvPr>
          <p:cNvPicPr>
            <a:picLocks noChangeAspect="1"/>
          </p:cNvPicPr>
          <p:nvPr/>
        </p:nvPicPr>
        <p:blipFill>
          <a:blip r:embed="rId3"/>
          <a:srcRect t="54441" b="1778"/>
          <a:stretch/>
        </p:blipFill>
        <p:spPr>
          <a:xfrm>
            <a:off x="2913559" y="1965960"/>
            <a:ext cx="6247586" cy="703734"/>
          </a:xfrm>
          <a:prstGeom prst="rect">
            <a:avLst/>
          </a:prstGeom>
        </p:spPr>
      </p:pic>
      <mc:AlternateContent xmlns:mc="http://schemas.openxmlformats.org/markup-compatibility/2006">
        <mc:Choice xmlns:a14="http://schemas.microsoft.com/office/drawing/2010/main" Requires="a14">
          <p:sp>
            <p:nvSpPr>
              <p:cNvPr id="2" name="文字方塊 1">
                <a:extLst>
                  <a:ext uri="{FF2B5EF4-FFF2-40B4-BE49-F238E27FC236}">
                    <a16:creationId xmlns:a16="http://schemas.microsoft.com/office/drawing/2014/main" id="{BB3C8080-3F32-12FC-21BA-C5E16E19259B}"/>
                  </a:ext>
                </a:extLst>
              </p:cNvPr>
              <p:cNvSpPr txBox="1"/>
              <p:nvPr/>
            </p:nvSpPr>
            <p:spPr>
              <a:xfrm>
                <a:off x="6971551" y="934487"/>
                <a:ext cx="4439399" cy="838371"/>
              </a:xfrm>
              <a:prstGeom prst="rect">
                <a:avLst/>
              </a:prstGeom>
              <a:solidFill>
                <a:schemeClr val="bg1"/>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2000" i="1" smtClean="0">
                              <a:solidFill>
                                <a:schemeClr val="tx1"/>
                              </a:solidFill>
                              <a:latin typeface="Cambria Math" panose="02040503050406030204" pitchFamily="18" charset="0"/>
                            </a:rPr>
                          </m:ctrlPr>
                        </m:dPr>
                        <m:e>
                          <m:m>
                            <m:mPr>
                              <m:plcHide m:val="on"/>
                              <m:mcs>
                                <m:mc>
                                  <m:mcPr>
                                    <m:count m:val="1"/>
                                    <m:mcJc m:val="center"/>
                                  </m:mcPr>
                                </m:mc>
                              </m:mcs>
                              <m:ctrlPr>
                                <a:rPr lang="zh-TW" altLang="en-US" sz="2000" i="1">
                                  <a:solidFill>
                                    <a:schemeClr val="tx1"/>
                                  </a:solidFill>
                                  <a:latin typeface="Cambria Math" panose="02040503050406030204" pitchFamily="18" charset="0"/>
                                </a:rPr>
                              </m:ctrlPr>
                            </m:mPr>
                            <m:mr>
                              <m:e>
                                <m:sSup>
                                  <m:sSupPr>
                                    <m:ctrlPr>
                                      <a:rPr lang="en-US" altLang="zh-TW" sz="2000" i="1" smtClean="0">
                                        <a:solidFill>
                                          <a:schemeClr val="tx1"/>
                                        </a:solidFill>
                                        <a:latin typeface="Cambria Math" panose="02040503050406030204" pitchFamily="18" charset="0"/>
                                      </a:rPr>
                                    </m:ctrlPr>
                                  </m:sSupPr>
                                  <m:e>
                                    <m:r>
                                      <a:rPr lang="en-US" altLang="zh-TW" sz="2000" b="0" i="1" smtClean="0">
                                        <a:solidFill>
                                          <a:schemeClr val="tx1"/>
                                        </a:solidFill>
                                        <a:latin typeface="Cambria Math" panose="02040503050406030204" pitchFamily="18" charset="0"/>
                                      </a:rPr>
                                      <m:t>𝑥</m:t>
                                    </m:r>
                                  </m:e>
                                  <m:sup>
                                    <m:r>
                                      <a:rPr lang="en-US" altLang="zh-TW" sz="2000" b="0" i="1" smtClean="0">
                                        <a:solidFill>
                                          <a:schemeClr val="tx1"/>
                                        </a:solidFill>
                                        <a:latin typeface="Cambria Math" panose="02040503050406030204" pitchFamily="18" charset="0"/>
                                      </a:rPr>
                                      <m:t>′</m:t>
                                    </m:r>
                                  </m:sup>
                                </m:sSup>
                              </m:e>
                            </m:mr>
                            <m:mr>
                              <m:e>
                                <m:sSup>
                                  <m:sSupPr>
                                    <m:ctrlPr>
                                      <a:rPr lang="en-US" altLang="zh-TW" sz="2000" i="1">
                                        <a:solidFill>
                                          <a:schemeClr val="tx1"/>
                                        </a:solidFill>
                                        <a:latin typeface="Cambria Math" panose="02040503050406030204" pitchFamily="18" charset="0"/>
                                      </a:rPr>
                                    </m:ctrlPr>
                                  </m:sSupPr>
                                  <m:e>
                                    <m:r>
                                      <a:rPr lang="en-US" altLang="zh-TW" sz="2000" b="0" i="1" smtClean="0">
                                        <a:solidFill>
                                          <a:schemeClr val="tx1"/>
                                        </a:solidFill>
                                        <a:latin typeface="Cambria Math" panose="02040503050406030204" pitchFamily="18" charset="0"/>
                                      </a:rPr>
                                      <m:t>𝑦</m:t>
                                    </m:r>
                                  </m:e>
                                  <m:sup>
                                    <m:r>
                                      <a:rPr lang="en-US" altLang="zh-TW" sz="2000" i="1">
                                        <a:solidFill>
                                          <a:schemeClr val="tx1"/>
                                        </a:solidFill>
                                        <a:latin typeface="Cambria Math" panose="02040503050406030204" pitchFamily="18" charset="0"/>
                                      </a:rPr>
                                      <m:t>′</m:t>
                                    </m:r>
                                  </m:sup>
                                </m:sSup>
                              </m:e>
                            </m:mr>
                            <m:mr>
                              <m:e>
                                <m:r>
                                  <a:rPr lang="zh-TW" altLang="en-US" sz="2000">
                                    <a:solidFill>
                                      <a:schemeClr val="tx1"/>
                                    </a:solidFill>
                                    <a:latin typeface="Cambria Math" panose="02040503050406030204" pitchFamily="18" charset="0"/>
                                  </a:rPr>
                                  <m:t>1</m:t>
                                </m:r>
                              </m:e>
                            </m:mr>
                          </m:m>
                        </m:e>
                      </m:d>
                      <m:r>
                        <a:rPr lang="zh-TW" altLang="en-US" sz="2000" i="0">
                          <a:solidFill>
                            <a:schemeClr val="tx1"/>
                          </a:solidFill>
                          <a:latin typeface="Cambria Math" panose="02040503050406030204" pitchFamily="18" charset="0"/>
                        </a:rPr>
                        <m:t>=</m:t>
                      </m:r>
                      <m:r>
                        <a:rPr lang="en-US" altLang="zh-TW" sz="2000" b="0" i="1" smtClean="0">
                          <a:solidFill>
                            <a:schemeClr val="tx1"/>
                          </a:solidFill>
                          <a:latin typeface="Cambria Math" panose="02040503050406030204" pitchFamily="18" charset="0"/>
                        </a:rPr>
                        <m:t>𝐴</m:t>
                      </m:r>
                      <m:d>
                        <m:dPr>
                          <m:begChr m:val="["/>
                          <m:endChr m:val="]"/>
                          <m:ctrlPr>
                            <a:rPr lang="zh-TW" altLang="en-US" sz="2000" i="1">
                              <a:solidFill>
                                <a:schemeClr val="tx1"/>
                              </a:solidFill>
                              <a:latin typeface="Cambria Math" panose="02040503050406030204" pitchFamily="18" charset="0"/>
                            </a:rPr>
                          </m:ctrlPr>
                        </m:dPr>
                        <m:e>
                          <m:m>
                            <m:mPr>
                              <m:plcHide m:val="on"/>
                              <m:mcs>
                                <m:mc>
                                  <m:mcPr>
                                    <m:count m:val="1"/>
                                    <m:mcJc m:val="center"/>
                                  </m:mcPr>
                                </m:mc>
                              </m:mcs>
                              <m:ctrlPr>
                                <a:rPr lang="zh-TW" altLang="en-US" sz="2000" i="1">
                                  <a:solidFill>
                                    <a:schemeClr val="tx1"/>
                                  </a:solidFill>
                                  <a:latin typeface="Cambria Math" panose="02040503050406030204" pitchFamily="18" charset="0"/>
                                </a:rPr>
                              </m:ctrlPr>
                            </m:mPr>
                            <m:mr>
                              <m:e>
                                <m:r>
                                  <a:rPr lang="zh-TW" altLang="en-US" sz="2000" i="1">
                                    <a:solidFill>
                                      <a:schemeClr val="tx1"/>
                                    </a:solidFill>
                                    <a:latin typeface="Cambria Math" panose="02040503050406030204" pitchFamily="18" charset="0"/>
                                  </a:rPr>
                                  <m:t>𝑥</m:t>
                                </m:r>
                              </m:e>
                            </m:mr>
                            <m:mr>
                              <m:e>
                                <m:r>
                                  <a:rPr lang="zh-TW" altLang="en-US" sz="2000" i="1">
                                    <a:solidFill>
                                      <a:schemeClr val="tx1"/>
                                    </a:solidFill>
                                    <a:latin typeface="Cambria Math" panose="02040503050406030204" pitchFamily="18" charset="0"/>
                                  </a:rPr>
                                  <m:t>𝑦</m:t>
                                </m:r>
                              </m:e>
                            </m:mr>
                            <m:mr>
                              <m:e>
                                <m:r>
                                  <a:rPr lang="zh-TW" altLang="en-US" sz="2000" i="0">
                                    <a:solidFill>
                                      <a:schemeClr val="tx1"/>
                                    </a:solidFill>
                                    <a:latin typeface="Cambria Math" panose="02040503050406030204" pitchFamily="18" charset="0"/>
                                  </a:rPr>
                                  <m:t>1</m:t>
                                </m:r>
                              </m:e>
                            </m:mr>
                          </m:m>
                        </m:e>
                      </m:d>
                      <m:r>
                        <a:rPr lang="zh-TW" altLang="en-US" sz="2000" i="0">
                          <a:solidFill>
                            <a:schemeClr val="tx1"/>
                          </a:solidFill>
                          <a:latin typeface="Cambria Math" panose="02040503050406030204" pitchFamily="18" charset="0"/>
                        </a:rPr>
                        <m:t>=</m:t>
                      </m:r>
                      <m:d>
                        <m:dPr>
                          <m:begChr m:val="["/>
                          <m:endChr m:val="]"/>
                          <m:ctrlPr>
                            <a:rPr lang="zh-TW" altLang="en-US" sz="2000" i="1">
                              <a:solidFill>
                                <a:schemeClr val="tx1"/>
                              </a:solidFill>
                              <a:latin typeface="Cambria Math" panose="02040503050406030204" pitchFamily="18" charset="0"/>
                            </a:rPr>
                          </m:ctrlPr>
                        </m:dPr>
                        <m:e>
                          <m:m>
                            <m:mPr>
                              <m:plcHide m:val="on"/>
                              <m:mcs>
                                <m:mc>
                                  <m:mcPr>
                                    <m:count m:val="3"/>
                                    <m:mcJc m:val="center"/>
                                  </m:mcPr>
                                </m:mc>
                              </m:mcs>
                              <m:ctrlPr>
                                <a:rPr lang="zh-TW" altLang="en-US" sz="2000" i="1">
                                  <a:solidFill>
                                    <a:schemeClr val="tx1"/>
                                  </a:solidFill>
                                  <a:latin typeface="Cambria Math" panose="02040503050406030204" pitchFamily="18" charset="0"/>
                                </a:rPr>
                              </m:ctrlPr>
                            </m:mPr>
                            <m:mr>
                              <m:e>
                                <m:func>
                                  <m:funcPr>
                                    <m:ctrlPr>
                                      <a:rPr lang="zh-TW" altLang="en-US" sz="2000" i="1" smtClean="0">
                                        <a:solidFill>
                                          <a:schemeClr val="tx1"/>
                                        </a:solidFill>
                                        <a:latin typeface="Cambria Math" panose="02040503050406030204" pitchFamily="18" charset="0"/>
                                      </a:rPr>
                                    </m:ctrlPr>
                                  </m:funcPr>
                                  <m:fName>
                                    <m:r>
                                      <m:rPr>
                                        <m:sty m:val="p"/>
                                      </m:rPr>
                                      <a:rPr lang="zh-TW" altLang="en-US" sz="2000" i="1">
                                        <a:solidFill>
                                          <a:schemeClr val="tx1"/>
                                        </a:solidFill>
                                        <a:latin typeface="Cambria Math" panose="02040503050406030204" pitchFamily="18" charset="0"/>
                                      </a:rPr>
                                      <m:t>cos</m:t>
                                    </m:r>
                                  </m:fName>
                                  <m:e>
                                    <m:r>
                                      <a:rPr lang="zh-TW" altLang="en-US" sz="2000" i="1">
                                        <a:solidFill>
                                          <a:schemeClr val="tx1"/>
                                        </a:solidFill>
                                        <a:latin typeface="Cambria Math" panose="02040503050406030204" pitchFamily="18" charset="0"/>
                                      </a:rPr>
                                      <m:t>𝜃</m:t>
                                    </m:r>
                                  </m:e>
                                </m:func>
                              </m:e>
                              <m:e>
                                <m:func>
                                  <m:funcPr>
                                    <m:ctrlPr>
                                      <a:rPr lang="zh-TW" altLang="en-US" sz="2000" i="1">
                                        <a:latin typeface="Cambria Math" panose="02040503050406030204" pitchFamily="18" charset="0"/>
                                      </a:rPr>
                                    </m:ctrlPr>
                                  </m:funcPr>
                                  <m:fName>
                                    <m:r>
                                      <a:rPr lang="en-US" altLang="zh-TW" sz="2000" b="0" i="1" smtClean="0">
                                        <a:latin typeface="Cambria Math" panose="02040503050406030204" pitchFamily="18" charset="0"/>
                                      </a:rPr>
                                      <m:t>−</m:t>
                                    </m:r>
                                    <m:r>
                                      <a:rPr lang="en-US" altLang="zh-TW" sz="2000" i="1">
                                        <a:latin typeface="Cambria Math" panose="02040503050406030204" pitchFamily="18" charset="0"/>
                                      </a:rPr>
                                      <m:t>𝑠𝑖𝑛</m:t>
                                    </m:r>
                                  </m:fName>
                                  <m:e>
                                    <m:r>
                                      <a:rPr lang="zh-TW" altLang="en-US" sz="2000" i="1">
                                        <a:latin typeface="Cambria Math" panose="02040503050406030204" pitchFamily="18" charset="0"/>
                                      </a:rPr>
                                      <m:t>𝜃</m:t>
                                    </m:r>
                                  </m:e>
                                </m:func>
                              </m:e>
                              <m:e>
                                <m:r>
                                  <a:rPr lang="en-US" altLang="zh-TW" sz="2000" i="1" smtClean="0">
                                    <a:solidFill>
                                      <a:schemeClr val="tx1"/>
                                    </a:solidFill>
                                    <a:latin typeface="Cambria Math" panose="02040503050406030204" pitchFamily="18" charset="0"/>
                                  </a:rPr>
                                  <m:t>0</m:t>
                                </m:r>
                              </m:e>
                            </m:mr>
                            <m:mr>
                              <m:e>
                                <m:func>
                                  <m:funcPr>
                                    <m:ctrlPr>
                                      <a:rPr lang="zh-TW" altLang="en-US" sz="2000" i="1" smtClean="0">
                                        <a:latin typeface="Cambria Math" panose="02040503050406030204" pitchFamily="18" charset="0"/>
                                      </a:rPr>
                                    </m:ctrlPr>
                                  </m:funcPr>
                                  <m:fName>
                                    <m:r>
                                      <a:rPr lang="en-US" altLang="zh-TW" sz="2000" i="1">
                                        <a:latin typeface="Cambria Math" panose="02040503050406030204" pitchFamily="18" charset="0"/>
                                      </a:rPr>
                                      <m:t>𝑠𝑖𝑛</m:t>
                                    </m:r>
                                  </m:fName>
                                  <m:e>
                                    <m:r>
                                      <a:rPr lang="zh-TW" altLang="en-US" sz="2000" i="1">
                                        <a:latin typeface="Cambria Math" panose="02040503050406030204" pitchFamily="18" charset="0"/>
                                      </a:rPr>
                                      <m:t>𝜃</m:t>
                                    </m:r>
                                  </m:e>
                                </m:func>
                              </m:e>
                              <m:e>
                                <m:func>
                                  <m:funcPr>
                                    <m:ctrlPr>
                                      <a:rPr lang="zh-TW" altLang="en-US" sz="2000" i="1">
                                        <a:latin typeface="Cambria Math" panose="02040503050406030204" pitchFamily="18" charset="0"/>
                                      </a:rPr>
                                    </m:ctrlPr>
                                  </m:funcPr>
                                  <m:fName>
                                    <m:r>
                                      <m:rPr>
                                        <m:sty m:val="p"/>
                                      </m:rPr>
                                      <a:rPr lang="zh-TW" altLang="en-US" sz="2000" i="1">
                                        <a:latin typeface="Cambria Math" panose="02040503050406030204" pitchFamily="18" charset="0"/>
                                      </a:rPr>
                                      <m:t>cos</m:t>
                                    </m:r>
                                  </m:fName>
                                  <m:e>
                                    <m:r>
                                      <a:rPr lang="zh-TW" altLang="en-US" sz="2000" i="1">
                                        <a:latin typeface="Cambria Math" panose="02040503050406030204" pitchFamily="18" charset="0"/>
                                      </a:rPr>
                                      <m:t>𝜃</m:t>
                                    </m:r>
                                  </m:e>
                                </m:func>
                              </m:e>
                              <m:e>
                                <m:r>
                                  <a:rPr lang="en-US" altLang="zh-TW" sz="2000" i="1" smtClean="0">
                                    <a:solidFill>
                                      <a:schemeClr val="tx1"/>
                                    </a:solidFill>
                                    <a:latin typeface="Cambria Math" panose="02040503050406030204" pitchFamily="18" charset="0"/>
                                  </a:rPr>
                                  <m:t>0</m:t>
                                </m:r>
                              </m:e>
                            </m:mr>
                            <m:mr>
                              <m:e>
                                <m:r>
                                  <a:rPr lang="zh-TW" altLang="en-US" sz="2000" i="1">
                                    <a:solidFill>
                                      <a:schemeClr val="tx1"/>
                                    </a:solidFill>
                                    <a:latin typeface="Cambria Math" panose="02040503050406030204" pitchFamily="18" charset="0"/>
                                  </a:rPr>
                                  <m:t>0</m:t>
                                </m:r>
                              </m:e>
                              <m:e>
                                <m:r>
                                  <a:rPr lang="en-US" altLang="zh-TW" sz="2000" b="0" i="1" smtClean="0">
                                    <a:solidFill>
                                      <a:schemeClr val="tx1"/>
                                    </a:solidFill>
                                    <a:latin typeface="Cambria Math" panose="02040503050406030204" pitchFamily="18" charset="0"/>
                                  </a:rPr>
                                  <m:t>0</m:t>
                                </m:r>
                              </m:e>
                              <m:e>
                                <m:r>
                                  <a:rPr lang="en-US" altLang="zh-TW" sz="2000" b="0" i="1" smtClean="0">
                                    <a:solidFill>
                                      <a:schemeClr val="tx1"/>
                                    </a:solidFill>
                                    <a:latin typeface="Cambria Math" panose="02040503050406030204" pitchFamily="18" charset="0"/>
                                  </a:rPr>
                                  <m:t>1</m:t>
                                </m:r>
                              </m:e>
                            </m:mr>
                          </m:m>
                        </m:e>
                      </m:d>
                      <m:d>
                        <m:dPr>
                          <m:begChr m:val="["/>
                          <m:endChr m:val="]"/>
                          <m:ctrlPr>
                            <a:rPr lang="zh-TW" altLang="en-US" sz="2000" i="1">
                              <a:solidFill>
                                <a:schemeClr val="tx1"/>
                              </a:solidFill>
                              <a:latin typeface="Cambria Math" panose="02040503050406030204" pitchFamily="18" charset="0"/>
                            </a:rPr>
                          </m:ctrlPr>
                        </m:dPr>
                        <m:e>
                          <m:m>
                            <m:mPr>
                              <m:plcHide m:val="on"/>
                              <m:mcs>
                                <m:mc>
                                  <m:mcPr>
                                    <m:count m:val="1"/>
                                    <m:mcJc m:val="center"/>
                                  </m:mcPr>
                                </m:mc>
                              </m:mcs>
                              <m:ctrlPr>
                                <a:rPr lang="zh-TW" altLang="en-US" sz="2000" i="1">
                                  <a:solidFill>
                                    <a:schemeClr val="tx1"/>
                                  </a:solidFill>
                                  <a:latin typeface="Cambria Math" panose="02040503050406030204" pitchFamily="18" charset="0"/>
                                </a:rPr>
                              </m:ctrlPr>
                            </m:mPr>
                            <m:mr>
                              <m:e>
                                <m:r>
                                  <a:rPr lang="zh-TW" altLang="en-US" sz="2000" i="1">
                                    <a:solidFill>
                                      <a:schemeClr val="tx1"/>
                                    </a:solidFill>
                                    <a:latin typeface="Cambria Math" panose="02040503050406030204" pitchFamily="18" charset="0"/>
                                  </a:rPr>
                                  <m:t>𝑥</m:t>
                                </m:r>
                              </m:e>
                            </m:mr>
                            <m:mr>
                              <m:e>
                                <m:r>
                                  <a:rPr lang="zh-TW" altLang="en-US" sz="2000" i="1">
                                    <a:solidFill>
                                      <a:schemeClr val="tx1"/>
                                    </a:solidFill>
                                    <a:latin typeface="Cambria Math" panose="02040503050406030204" pitchFamily="18" charset="0"/>
                                  </a:rPr>
                                  <m:t>𝑦</m:t>
                                </m:r>
                              </m:e>
                            </m:mr>
                            <m:mr>
                              <m:e>
                                <m:r>
                                  <a:rPr lang="zh-TW" altLang="en-US" sz="2000" i="0">
                                    <a:solidFill>
                                      <a:schemeClr val="tx1"/>
                                    </a:solidFill>
                                    <a:latin typeface="Cambria Math" panose="02040503050406030204" pitchFamily="18" charset="0"/>
                                  </a:rPr>
                                  <m:t>1</m:t>
                                </m:r>
                              </m:e>
                            </m:mr>
                          </m:m>
                        </m:e>
                      </m:d>
                    </m:oMath>
                  </m:oMathPara>
                </a14:m>
                <a:endParaRPr lang="zh-TW" altLang="en-US" sz="2000" dirty="0">
                  <a:solidFill>
                    <a:schemeClr val="tx1"/>
                  </a:solidFill>
                </a:endParaRPr>
              </a:p>
            </p:txBody>
          </p:sp>
        </mc:Choice>
        <mc:Fallback>
          <p:sp>
            <p:nvSpPr>
              <p:cNvPr id="2" name="文字方塊 1">
                <a:extLst>
                  <a:ext uri="{FF2B5EF4-FFF2-40B4-BE49-F238E27FC236}">
                    <a16:creationId xmlns:a16="http://schemas.microsoft.com/office/drawing/2014/main" id="{BB3C8080-3F32-12FC-21BA-C5E16E19259B}"/>
                  </a:ext>
                </a:extLst>
              </p:cNvPr>
              <p:cNvSpPr txBox="1">
                <a:spLocks noRot="1" noChangeAspect="1" noMove="1" noResize="1" noEditPoints="1" noAdjustHandles="1" noChangeArrowheads="1" noChangeShapeType="1" noTextEdit="1"/>
              </p:cNvSpPr>
              <p:nvPr/>
            </p:nvSpPr>
            <p:spPr>
              <a:xfrm>
                <a:off x="6971551" y="934487"/>
                <a:ext cx="4439399" cy="838371"/>
              </a:xfrm>
              <a:prstGeom prst="rect">
                <a:avLst/>
              </a:prstGeom>
              <a:blipFill>
                <a:blip r:embed="rId4"/>
                <a:stretch>
                  <a:fillRect/>
                </a:stretch>
              </a:blipFill>
              <a:ln>
                <a:noFill/>
              </a:ln>
            </p:spPr>
            <p:txBody>
              <a:bodyPr/>
              <a:lstStyle/>
              <a:p>
                <a:r>
                  <a:rPr lang="zh-TW" altLang="en-US">
                    <a:noFill/>
                  </a:rPr>
                  <a:t> </a:t>
                </a:r>
              </a:p>
            </p:txBody>
          </p:sp>
        </mc:Fallback>
      </mc:AlternateContent>
      <p:sp>
        <p:nvSpPr>
          <p:cNvPr id="9" name="矩形 8">
            <a:extLst>
              <a:ext uri="{FF2B5EF4-FFF2-40B4-BE49-F238E27FC236}">
                <a16:creationId xmlns:a16="http://schemas.microsoft.com/office/drawing/2014/main" id="{0903C7EE-8402-DE9D-46FD-20546B4ABBE4}"/>
              </a:ext>
            </a:extLst>
          </p:cNvPr>
          <p:cNvSpPr/>
          <p:nvPr/>
        </p:nvSpPr>
        <p:spPr>
          <a:xfrm>
            <a:off x="1638846" y="3786596"/>
            <a:ext cx="2734490" cy="2734490"/>
          </a:xfrm>
          <a:prstGeom prst="rect">
            <a:avLst/>
          </a:prstGeom>
          <a:solidFill>
            <a:schemeClr val="bg1"/>
          </a:solidFill>
          <a:ln w="285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ln>
                <a:solidFill>
                  <a:schemeClr val="tx1"/>
                </a:solidFill>
              </a:ln>
            </a:endParaRPr>
          </a:p>
        </p:txBody>
      </p:sp>
      <p:cxnSp>
        <p:nvCxnSpPr>
          <p:cNvPr id="18" name="直線單箭頭接點 17">
            <a:extLst>
              <a:ext uri="{FF2B5EF4-FFF2-40B4-BE49-F238E27FC236}">
                <a16:creationId xmlns:a16="http://schemas.microsoft.com/office/drawing/2014/main" id="{10982102-C152-65FB-A708-B2BB5FF88B0A}"/>
              </a:ext>
            </a:extLst>
          </p:cNvPr>
          <p:cNvCxnSpPr>
            <a:cxnSpLocks/>
          </p:cNvCxnSpPr>
          <p:nvPr/>
        </p:nvCxnSpPr>
        <p:spPr>
          <a:xfrm>
            <a:off x="3009900" y="5110298"/>
            <a:ext cx="1903367"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單箭頭接點 21">
            <a:extLst>
              <a:ext uri="{FF2B5EF4-FFF2-40B4-BE49-F238E27FC236}">
                <a16:creationId xmlns:a16="http://schemas.microsoft.com/office/drawing/2014/main" id="{38F39FCF-366B-CC9A-C3D0-C4231AAA62DC}"/>
              </a:ext>
            </a:extLst>
          </p:cNvPr>
          <p:cNvCxnSpPr>
            <a:cxnSpLocks/>
          </p:cNvCxnSpPr>
          <p:nvPr/>
        </p:nvCxnSpPr>
        <p:spPr>
          <a:xfrm>
            <a:off x="3006091" y="5119007"/>
            <a:ext cx="0" cy="164183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橢圓 28">
            <a:extLst>
              <a:ext uri="{FF2B5EF4-FFF2-40B4-BE49-F238E27FC236}">
                <a16:creationId xmlns:a16="http://schemas.microsoft.com/office/drawing/2014/main" id="{A4F462E9-F63C-0CC2-F3FE-90C7099D8758}"/>
              </a:ext>
            </a:extLst>
          </p:cNvPr>
          <p:cNvSpPr/>
          <p:nvPr/>
        </p:nvSpPr>
        <p:spPr>
          <a:xfrm>
            <a:off x="3862387" y="4217670"/>
            <a:ext cx="161926" cy="161926"/>
          </a:xfrm>
          <a:prstGeom prst="ellipse">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31" name="直線單箭頭接點 30">
            <a:extLst>
              <a:ext uri="{FF2B5EF4-FFF2-40B4-BE49-F238E27FC236}">
                <a16:creationId xmlns:a16="http://schemas.microsoft.com/office/drawing/2014/main" id="{1ECA7C2C-359B-E48F-C0C6-164D4EBD4663}"/>
              </a:ext>
            </a:extLst>
          </p:cNvPr>
          <p:cNvCxnSpPr>
            <a:cxnSpLocks/>
            <a:endCxn id="29" idx="3"/>
          </p:cNvCxnSpPr>
          <p:nvPr/>
        </p:nvCxnSpPr>
        <p:spPr>
          <a:xfrm flipV="1">
            <a:off x="2990850" y="4355882"/>
            <a:ext cx="895251" cy="752376"/>
          </a:xfrm>
          <a:prstGeom prst="straightConnector1">
            <a:avLst/>
          </a:prstGeom>
          <a:ln>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33" name="直線單箭頭接點 32">
            <a:extLst>
              <a:ext uri="{FF2B5EF4-FFF2-40B4-BE49-F238E27FC236}">
                <a16:creationId xmlns:a16="http://schemas.microsoft.com/office/drawing/2014/main" id="{04D2CB3D-232D-8AD5-FF12-BA5F8A0A277C}"/>
              </a:ext>
            </a:extLst>
          </p:cNvPr>
          <p:cNvCxnSpPr/>
          <p:nvPr/>
        </p:nvCxnSpPr>
        <p:spPr>
          <a:xfrm>
            <a:off x="3000375" y="5103495"/>
            <a:ext cx="94773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直線單箭頭接點 33">
            <a:extLst>
              <a:ext uri="{FF2B5EF4-FFF2-40B4-BE49-F238E27FC236}">
                <a16:creationId xmlns:a16="http://schemas.microsoft.com/office/drawing/2014/main" id="{AE722761-3C71-1361-DD8B-CAAA58BAD310}"/>
              </a:ext>
            </a:extLst>
          </p:cNvPr>
          <p:cNvCxnSpPr>
            <a:cxnSpLocks/>
          </p:cNvCxnSpPr>
          <p:nvPr/>
        </p:nvCxnSpPr>
        <p:spPr>
          <a:xfrm>
            <a:off x="3943350" y="4379595"/>
            <a:ext cx="0" cy="73342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8" name="橢圓 37">
            <a:extLst>
              <a:ext uri="{FF2B5EF4-FFF2-40B4-BE49-F238E27FC236}">
                <a16:creationId xmlns:a16="http://schemas.microsoft.com/office/drawing/2014/main" id="{11821FB7-6B37-2BB8-E92E-02A94CFCF091}"/>
              </a:ext>
            </a:extLst>
          </p:cNvPr>
          <p:cNvSpPr/>
          <p:nvPr/>
        </p:nvSpPr>
        <p:spPr>
          <a:xfrm>
            <a:off x="2922587" y="5030470"/>
            <a:ext cx="161926" cy="161926"/>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39" name="文字方塊 38">
            <a:extLst>
              <a:ext uri="{FF2B5EF4-FFF2-40B4-BE49-F238E27FC236}">
                <a16:creationId xmlns:a16="http://schemas.microsoft.com/office/drawing/2014/main" id="{01E22FF3-59C8-C840-B47E-5DF9D3070FDB}"/>
              </a:ext>
            </a:extLst>
          </p:cNvPr>
          <p:cNvSpPr txBox="1"/>
          <p:nvPr/>
        </p:nvSpPr>
        <p:spPr>
          <a:xfrm>
            <a:off x="2430145" y="5024755"/>
            <a:ext cx="617477"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cx,cy</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40" name="文字方塊 39">
            <a:extLst>
              <a:ext uri="{FF2B5EF4-FFF2-40B4-BE49-F238E27FC236}">
                <a16:creationId xmlns:a16="http://schemas.microsoft.com/office/drawing/2014/main" id="{C7EF1D91-6BD6-4BB7-D20A-38F1066CA621}"/>
              </a:ext>
            </a:extLst>
          </p:cNvPr>
          <p:cNvSpPr txBox="1"/>
          <p:nvPr/>
        </p:nvSpPr>
        <p:spPr>
          <a:xfrm>
            <a:off x="3794125" y="3954145"/>
            <a:ext cx="479618"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x,y</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41" name="文字方塊 40">
            <a:extLst>
              <a:ext uri="{FF2B5EF4-FFF2-40B4-BE49-F238E27FC236}">
                <a16:creationId xmlns:a16="http://schemas.microsoft.com/office/drawing/2014/main" id="{FC5EBCD3-6421-8B1D-C2EE-8F4012BF1187}"/>
              </a:ext>
            </a:extLst>
          </p:cNvPr>
          <p:cNvSpPr txBox="1"/>
          <p:nvPr/>
        </p:nvSpPr>
        <p:spPr>
          <a:xfrm>
            <a:off x="3044825" y="5160645"/>
            <a:ext cx="906017"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relative_x</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42" name="文字方塊 41">
            <a:extLst>
              <a:ext uri="{FF2B5EF4-FFF2-40B4-BE49-F238E27FC236}">
                <a16:creationId xmlns:a16="http://schemas.microsoft.com/office/drawing/2014/main" id="{EDEF116A-170F-D04F-7E93-5B996D12C23E}"/>
              </a:ext>
            </a:extLst>
          </p:cNvPr>
          <p:cNvSpPr txBox="1"/>
          <p:nvPr/>
        </p:nvSpPr>
        <p:spPr>
          <a:xfrm>
            <a:off x="3971925" y="4525645"/>
            <a:ext cx="906017"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relative_y</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43" name="文字方塊 42">
            <a:extLst>
              <a:ext uri="{FF2B5EF4-FFF2-40B4-BE49-F238E27FC236}">
                <a16:creationId xmlns:a16="http://schemas.microsoft.com/office/drawing/2014/main" id="{06F12490-DCFA-6A73-CCDE-A60909665812}"/>
              </a:ext>
            </a:extLst>
          </p:cNvPr>
          <p:cNvSpPr txBox="1"/>
          <p:nvPr/>
        </p:nvSpPr>
        <p:spPr>
          <a:xfrm>
            <a:off x="1025525" y="3579495"/>
            <a:ext cx="617477" cy="369332"/>
          </a:xfrm>
          <a:prstGeom prst="rect">
            <a:avLst/>
          </a:prstGeom>
          <a:noFill/>
        </p:spPr>
        <p:txBody>
          <a:bodyPr wrap="none" rtlCol="0">
            <a:spAutoFit/>
          </a:bodyPr>
          <a:lstStyle/>
          <a:p>
            <a:r>
              <a:rPr lang="en-US" altLang="zh-TW" dirty="0"/>
              <a:t>(0,0)</a:t>
            </a:r>
            <a:endParaRPr lang="zh-TW" altLang="en-US" dirty="0"/>
          </a:p>
        </p:txBody>
      </p:sp>
      <p:sp>
        <p:nvSpPr>
          <p:cNvPr id="45" name="橢圓 44">
            <a:extLst>
              <a:ext uri="{FF2B5EF4-FFF2-40B4-BE49-F238E27FC236}">
                <a16:creationId xmlns:a16="http://schemas.microsoft.com/office/drawing/2014/main" id="{65DAC722-3D07-5ECB-226C-B6FBE27488BC}"/>
              </a:ext>
            </a:extLst>
          </p:cNvPr>
          <p:cNvSpPr/>
          <p:nvPr/>
        </p:nvSpPr>
        <p:spPr>
          <a:xfrm>
            <a:off x="2535237" y="2890520"/>
            <a:ext cx="161926" cy="161926"/>
          </a:xfrm>
          <a:prstGeom prst="ellipse">
            <a:avLst/>
          </a:prstGeom>
          <a:solidFill>
            <a:srgbClr val="0000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cxnSp>
        <p:nvCxnSpPr>
          <p:cNvPr id="46" name="直線單箭頭接點 45">
            <a:extLst>
              <a:ext uri="{FF2B5EF4-FFF2-40B4-BE49-F238E27FC236}">
                <a16:creationId xmlns:a16="http://schemas.microsoft.com/office/drawing/2014/main" id="{5215EC78-E3AB-A352-5133-534833B35FD4}"/>
              </a:ext>
            </a:extLst>
          </p:cNvPr>
          <p:cNvCxnSpPr>
            <a:cxnSpLocks/>
            <a:endCxn id="45" idx="3"/>
          </p:cNvCxnSpPr>
          <p:nvPr/>
        </p:nvCxnSpPr>
        <p:spPr>
          <a:xfrm flipV="1">
            <a:off x="1663700" y="3028732"/>
            <a:ext cx="895251" cy="752376"/>
          </a:xfrm>
          <a:prstGeom prst="straightConnector1">
            <a:avLst/>
          </a:prstGeom>
          <a:ln>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cxnSp>
        <p:nvCxnSpPr>
          <p:cNvPr id="47" name="直線單箭頭接點 46">
            <a:extLst>
              <a:ext uri="{FF2B5EF4-FFF2-40B4-BE49-F238E27FC236}">
                <a16:creationId xmlns:a16="http://schemas.microsoft.com/office/drawing/2014/main" id="{EB59742D-8DD7-7A12-B135-2BB4D86B894E}"/>
              </a:ext>
            </a:extLst>
          </p:cNvPr>
          <p:cNvCxnSpPr/>
          <p:nvPr/>
        </p:nvCxnSpPr>
        <p:spPr>
          <a:xfrm>
            <a:off x="1673225" y="3776345"/>
            <a:ext cx="947738" cy="0"/>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單箭頭接點 47">
            <a:extLst>
              <a:ext uri="{FF2B5EF4-FFF2-40B4-BE49-F238E27FC236}">
                <a16:creationId xmlns:a16="http://schemas.microsoft.com/office/drawing/2014/main" id="{F5833242-297F-D0FF-E638-67F9CA3BC895}"/>
              </a:ext>
            </a:extLst>
          </p:cNvPr>
          <p:cNvCxnSpPr>
            <a:cxnSpLocks/>
          </p:cNvCxnSpPr>
          <p:nvPr/>
        </p:nvCxnSpPr>
        <p:spPr>
          <a:xfrm>
            <a:off x="2616200" y="3052445"/>
            <a:ext cx="0" cy="733425"/>
          </a:xfrm>
          <a:prstGeom prst="straightConnector1">
            <a:avLst/>
          </a:prstGeom>
          <a:ln w="381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9" name="橢圓 48">
            <a:extLst>
              <a:ext uri="{FF2B5EF4-FFF2-40B4-BE49-F238E27FC236}">
                <a16:creationId xmlns:a16="http://schemas.microsoft.com/office/drawing/2014/main" id="{C247F40F-F8E1-5072-FC72-726587A320B4}"/>
              </a:ext>
            </a:extLst>
          </p:cNvPr>
          <p:cNvSpPr/>
          <p:nvPr/>
        </p:nvSpPr>
        <p:spPr>
          <a:xfrm>
            <a:off x="1595437" y="3703320"/>
            <a:ext cx="161926" cy="161926"/>
          </a:xfrm>
          <a:prstGeom prst="ellipse">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
        <p:nvSpPr>
          <p:cNvPr id="52" name="文字方塊 51">
            <a:extLst>
              <a:ext uri="{FF2B5EF4-FFF2-40B4-BE49-F238E27FC236}">
                <a16:creationId xmlns:a16="http://schemas.microsoft.com/office/drawing/2014/main" id="{48235315-8BC7-9042-BE89-DF61EB9D84FA}"/>
              </a:ext>
            </a:extLst>
          </p:cNvPr>
          <p:cNvSpPr txBox="1"/>
          <p:nvPr/>
        </p:nvSpPr>
        <p:spPr>
          <a:xfrm>
            <a:off x="1717675" y="3833495"/>
            <a:ext cx="906017"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relative_x</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sp>
        <p:nvSpPr>
          <p:cNvPr id="53" name="文字方塊 52">
            <a:extLst>
              <a:ext uri="{FF2B5EF4-FFF2-40B4-BE49-F238E27FC236}">
                <a16:creationId xmlns:a16="http://schemas.microsoft.com/office/drawing/2014/main" id="{87D40DC5-F259-4BB7-9516-8486A48B94BF}"/>
              </a:ext>
            </a:extLst>
          </p:cNvPr>
          <p:cNvSpPr txBox="1"/>
          <p:nvPr/>
        </p:nvSpPr>
        <p:spPr>
          <a:xfrm>
            <a:off x="2644775" y="3198495"/>
            <a:ext cx="906017" cy="276999"/>
          </a:xfrm>
          <a:prstGeom prst="rect">
            <a:avLst/>
          </a:prstGeom>
          <a:noFill/>
        </p:spPr>
        <p:txBody>
          <a:bodyPr wrap="none" rtlCol="0">
            <a:spAutoFit/>
          </a:bodyPr>
          <a:lstStyle/>
          <a:p>
            <a:r>
              <a:rPr lang="en-US" altLang="zh-TW" sz="1200" dirty="0">
                <a:latin typeface="Times New Roman" panose="02020603050405020304" pitchFamily="18" charset="0"/>
                <a:cs typeface="Times New Roman" panose="02020603050405020304" pitchFamily="18" charset="0"/>
              </a:rPr>
              <a:t>(</a:t>
            </a:r>
            <a:r>
              <a:rPr lang="en-US" altLang="zh-TW" sz="1200" dirty="0" err="1">
                <a:latin typeface="Times New Roman" panose="02020603050405020304" pitchFamily="18" charset="0"/>
                <a:cs typeface="Times New Roman" panose="02020603050405020304" pitchFamily="18" charset="0"/>
              </a:rPr>
              <a:t>relative_y</a:t>
            </a:r>
            <a:r>
              <a:rPr lang="en-US" altLang="zh-TW" sz="1200" dirty="0">
                <a:latin typeface="Times New Roman" panose="02020603050405020304" pitchFamily="18" charset="0"/>
                <a:cs typeface="Times New Roman" panose="02020603050405020304" pitchFamily="18" charset="0"/>
              </a:rPr>
              <a:t>)</a:t>
            </a:r>
            <a:endParaRPr lang="zh-TW" altLang="en-US" sz="1200" dirty="0">
              <a:latin typeface="Times New Roman" panose="02020603050405020304" pitchFamily="18" charset="0"/>
              <a:cs typeface="Times New Roman" panose="02020603050405020304" pitchFamily="18" charset="0"/>
            </a:endParaRPr>
          </a:p>
        </p:txBody>
      </p:sp>
      <p:pic>
        <p:nvPicPr>
          <p:cNvPr id="54" name="圖片 53">
            <a:extLst>
              <a:ext uri="{FF2B5EF4-FFF2-40B4-BE49-F238E27FC236}">
                <a16:creationId xmlns:a16="http://schemas.microsoft.com/office/drawing/2014/main" id="{408EDDDB-BE8D-1BFF-7B1F-19AD8ABE96C8}"/>
              </a:ext>
            </a:extLst>
          </p:cNvPr>
          <p:cNvPicPr>
            <a:picLocks noChangeAspect="1"/>
          </p:cNvPicPr>
          <p:nvPr/>
        </p:nvPicPr>
        <p:blipFill>
          <a:blip r:embed="rId3"/>
          <a:srcRect r="58544" b="52077"/>
          <a:stretch/>
        </p:blipFill>
        <p:spPr>
          <a:xfrm>
            <a:off x="217984" y="1929080"/>
            <a:ext cx="2589986" cy="770305"/>
          </a:xfrm>
          <a:prstGeom prst="rect">
            <a:avLst/>
          </a:prstGeom>
        </p:spPr>
      </p:pic>
      <p:grpSp>
        <p:nvGrpSpPr>
          <p:cNvPr id="57" name="群組 56">
            <a:extLst>
              <a:ext uri="{FF2B5EF4-FFF2-40B4-BE49-F238E27FC236}">
                <a16:creationId xmlns:a16="http://schemas.microsoft.com/office/drawing/2014/main" id="{E1A910AB-7501-B7D8-96B3-3D0DC55E47D7}"/>
              </a:ext>
            </a:extLst>
          </p:cNvPr>
          <p:cNvGrpSpPr/>
          <p:nvPr/>
        </p:nvGrpSpPr>
        <p:grpSpPr>
          <a:xfrm rot="2396940">
            <a:off x="1854200" y="3335021"/>
            <a:ext cx="1033463" cy="890588"/>
            <a:chOff x="5597525" y="3813175"/>
            <a:chExt cx="1033463" cy="890588"/>
          </a:xfrm>
        </p:grpSpPr>
        <p:sp>
          <p:nvSpPr>
            <p:cNvPr id="55" name="橢圓 54">
              <a:extLst>
                <a:ext uri="{FF2B5EF4-FFF2-40B4-BE49-F238E27FC236}">
                  <a16:creationId xmlns:a16="http://schemas.microsoft.com/office/drawing/2014/main" id="{C1D318E1-74B2-AE4A-76C6-A04BF2F36EFD}"/>
                </a:ext>
              </a:extLst>
            </p:cNvPr>
            <p:cNvSpPr/>
            <p:nvPr/>
          </p:nvSpPr>
          <p:spPr>
            <a:xfrm>
              <a:off x="6469062" y="3813175"/>
              <a:ext cx="161926" cy="161926"/>
            </a:xfrm>
            <a:prstGeom prst="ellipse">
              <a:avLst/>
            </a:prstGeom>
            <a:solidFill>
              <a:srgbClr val="5B5B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56" name="直線單箭頭接點 55">
              <a:extLst>
                <a:ext uri="{FF2B5EF4-FFF2-40B4-BE49-F238E27FC236}">
                  <a16:creationId xmlns:a16="http://schemas.microsoft.com/office/drawing/2014/main" id="{96F00283-4610-A1AF-3C01-CA78870C275D}"/>
                </a:ext>
              </a:extLst>
            </p:cNvPr>
            <p:cNvCxnSpPr>
              <a:cxnSpLocks/>
              <a:endCxn id="55" idx="3"/>
            </p:cNvCxnSpPr>
            <p:nvPr/>
          </p:nvCxnSpPr>
          <p:spPr>
            <a:xfrm flipV="1">
              <a:off x="5597525" y="3951387"/>
              <a:ext cx="895251" cy="752376"/>
            </a:xfrm>
            <a:prstGeom prst="straightConnector1">
              <a:avLst/>
            </a:prstGeom>
            <a:ln>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grpSp>
      <p:grpSp>
        <p:nvGrpSpPr>
          <p:cNvPr id="60" name="群組 59">
            <a:extLst>
              <a:ext uri="{FF2B5EF4-FFF2-40B4-BE49-F238E27FC236}">
                <a16:creationId xmlns:a16="http://schemas.microsoft.com/office/drawing/2014/main" id="{918F086A-6933-7EBE-937C-0CAF3BFAC0F3}"/>
              </a:ext>
            </a:extLst>
          </p:cNvPr>
          <p:cNvGrpSpPr/>
          <p:nvPr/>
        </p:nvGrpSpPr>
        <p:grpSpPr>
          <a:xfrm rot="2396193">
            <a:off x="3181351" y="4655820"/>
            <a:ext cx="1033463" cy="890588"/>
            <a:chOff x="5781675" y="4327525"/>
            <a:chExt cx="1033463" cy="890588"/>
          </a:xfrm>
        </p:grpSpPr>
        <p:sp>
          <p:nvSpPr>
            <p:cNvPr id="58" name="橢圓 57">
              <a:extLst>
                <a:ext uri="{FF2B5EF4-FFF2-40B4-BE49-F238E27FC236}">
                  <a16:creationId xmlns:a16="http://schemas.microsoft.com/office/drawing/2014/main" id="{5ACAD817-3B6D-8B90-515A-456311FAFED7}"/>
                </a:ext>
              </a:extLst>
            </p:cNvPr>
            <p:cNvSpPr/>
            <p:nvPr/>
          </p:nvSpPr>
          <p:spPr>
            <a:xfrm>
              <a:off x="6653212" y="4327525"/>
              <a:ext cx="161926" cy="161926"/>
            </a:xfrm>
            <a:prstGeom prst="ellipse">
              <a:avLst/>
            </a:prstGeom>
            <a:solidFill>
              <a:srgbClr val="FF757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dirty="0"/>
            </a:p>
          </p:txBody>
        </p:sp>
        <p:cxnSp>
          <p:nvCxnSpPr>
            <p:cNvPr id="59" name="直線單箭頭接點 58">
              <a:extLst>
                <a:ext uri="{FF2B5EF4-FFF2-40B4-BE49-F238E27FC236}">
                  <a16:creationId xmlns:a16="http://schemas.microsoft.com/office/drawing/2014/main" id="{4884FF60-A711-3CB6-2CBB-84BA9BE8E8F4}"/>
                </a:ext>
              </a:extLst>
            </p:cNvPr>
            <p:cNvCxnSpPr>
              <a:cxnSpLocks/>
              <a:endCxn id="58" idx="3"/>
            </p:cNvCxnSpPr>
            <p:nvPr/>
          </p:nvCxnSpPr>
          <p:spPr>
            <a:xfrm flipV="1">
              <a:off x="5781675" y="4465737"/>
              <a:ext cx="895251" cy="752376"/>
            </a:xfrm>
            <a:prstGeom prst="straightConnector1">
              <a:avLst/>
            </a:prstGeom>
            <a:ln>
              <a:solidFill>
                <a:srgbClr val="00B050"/>
              </a:solidFill>
              <a:prstDash val="lgDash"/>
              <a:tailEnd type="triangle"/>
            </a:ln>
          </p:spPr>
          <p:style>
            <a:lnRef idx="1">
              <a:schemeClr val="accent1"/>
            </a:lnRef>
            <a:fillRef idx="0">
              <a:schemeClr val="accent1"/>
            </a:fillRef>
            <a:effectRef idx="0">
              <a:schemeClr val="accent1"/>
            </a:effectRef>
            <a:fontRef idx="minor">
              <a:schemeClr val="tx1"/>
            </a:fontRef>
          </p:style>
        </p:cxnSp>
      </p:grpSp>
      <p:sp>
        <p:nvSpPr>
          <p:cNvPr id="61" name="弧形 60">
            <a:extLst>
              <a:ext uri="{FF2B5EF4-FFF2-40B4-BE49-F238E27FC236}">
                <a16:creationId xmlns:a16="http://schemas.microsoft.com/office/drawing/2014/main" id="{4DA157C1-8F90-8492-ECCF-F1FCCD2205A3}"/>
              </a:ext>
            </a:extLst>
          </p:cNvPr>
          <p:cNvSpPr/>
          <p:nvPr/>
        </p:nvSpPr>
        <p:spPr>
          <a:xfrm>
            <a:off x="1787525" y="3573145"/>
            <a:ext cx="247650" cy="3937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
        <p:nvSpPr>
          <p:cNvPr id="62" name="弧形 61">
            <a:extLst>
              <a:ext uri="{FF2B5EF4-FFF2-40B4-BE49-F238E27FC236}">
                <a16:creationId xmlns:a16="http://schemas.microsoft.com/office/drawing/2014/main" id="{0145F2C8-D029-491A-62FF-888BD76E9106}"/>
              </a:ext>
            </a:extLst>
          </p:cNvPr>
          <p:cNvSpPr/>
          <p:nvPr/>
        </p:nvSpPr>
        <p:spPr>
          <a:xfrm>
            <a:off x="3121025" y="4893945"/>
            <a:ext cx="247650" cy="393700"/>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cxnSp>
        <p:nvCxnSpPr>
          <p:cNvPr id="64" name="直線單箭頭接點 63">
            <a:extLst>
              <a:ext uri="{FF2B5EF4-FFF2-40B4-BE49-F238E27FC236}">
                <a16:creationId xmlns:a16="http://schemas.microsoft.com/office/drawing/2014/main" id="{9AD712D7-343C-D8CD-1770-B2993A25801A}"/>
              </a:ext>
            </a:extLst>
          </p:cNvPr>
          <p:cNvCxnSpPr>
            <a:cxnSpLocks/>
            <a:stCxn id="55" idx="6"/>
            <a:endCxn id="58" idx="2"/>
          </p:cNvCxnSpPr>
          <p:nvPr/>
        </p:nvCxnSpPr>
        <p:spPr>
          <a:xfrm>
            <a:off x="3001006" y="3832809"/>
            <a:ext cx="1203004" cy="1216716"/>
          </a:xfrm>
          <a:prstGeom prst="straightConnector1">
            <a:avLst/>
          </a:prstGeom>
          <a:ln w="28575">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接點 71">
            <a:extLst>
              <a:ext uri="{FF2B5EF4-FFF2-40B4-BE49-F238E27FC236}">
                <a16:creationId xmlns:a16="http://schemas.microsoft.com/office/drawing/2014/main" id="{E2A8240E-F134-6832-519B-FC1583C79136}"/>
              </a:ext>
            </a:extLst>
          </p:cNvPr>
          <p:cNvCxnSpPr/>
          <p:nvPr/>
        </p:nvCxnSpPr>
        <p:spPr>
          <a:xfrm>
            <a:off x="4175760" y="2712720"/>
            <a:ext cx="3893820" cy="0"/>
          </a:xfrm>
          <a:prstGeom prst="line">
            <a:avLst/>
          </a:prstGeom>
          <a:ln w="28575">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73" name="文字方塊 72">
                <a:extLst>
                  <a:ext uri="{FF2B5EF4-FFF2-40B4-BE49-F238E27FC236}">
                    <a16:creationId xmlns:a16="http://schemas.microsoft.com/office/drawing/2014/main" id="{FE6C0068-94BB-52A3-D354-68E36C7DFDE0}"/>
                  </a:ext>
                </a:extLst>
              </p:cNvPr>
              <p:cNvSpPr txBox="1"/>
              <p:nvPr/>
            </p:nvSpPr>
            <p:spPr>
              <a:xfrm>
                <a:off x="5025390" y="3101340"/>
                <a:ext cx="4749121" cy="923330"/>
              </a:xfrm>
              <a:prstGeom prst="rect">
                <a:avLst/>
              </a:prstGeom>
              <a:solidFill>
                <a:schemeClr val="bg1">
                  <a:lumMod val="95000"/>
                </a:schemeClr>
              </a:solidFill>
            </p:spPr>
            <p:txBody>
              <a:bodyPr wrap="none" rtlCol="0">
                <a:spAutoFit/>
              </a:bodyPr>
              <a:lstStyle/>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這邊做完只會是基於</a:t>
                </a:r>
                <a:r>
                  <a:rPr lang="en-US" altLang="zh-TW" dirty="0">
                    <a:latin typeface="Times New Roman" panose="02020603050405020304" pitchFamily="18" charset="0"/>
                    <a:ea typeface="標楷體" panose="03000509000000000000" pitchFamily="65" charset="-120"/>
                    <a:cs typeface="Times New Roman" panose="02020603050405020304" pitchFamily="18" charset="0"/>
                  </a:rPr>
                  <a:t>(0,0)</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那個點做完的</a:t>
                </a:r>
                <a:r>
                  <a:rPr lang="en-US" altLang="zh-TW" i="1" dirty="0" err="1">
                    <a:highlight>
                      <a:srgbClr val="BDBDFF"/>
                    </a:highlight>
                    <a:latin typeface="Times New Roman" panose="02020603050405020304" pitchFamily="18" charset="0"/>
                    <a:ea typeface="標楷體" panose="03000509000000000000" pitchFamily="65" charset="-120"/>
                    <a:cs typeface="Times New Roman" panose="02020603050405020304" pitchFamily="18" charset="0"/>
                  </a:rPr>
                  <a:t>x</a:t>
                </a:r>
                <a:r>
                  <a:rPr lang="en-US" altLang="zh-TW" i="1" dirty="0" err="1">
                    <a:highlight>
                      <a:srgbClr val="BDBDFF"/>
                    </a:highlight>
                  </a:rPr>
                  <a:t>’,y</a:t>
                </a:r>
                <a:r>
                  <a:rPr lang="en-US" altLang="zh-TW" i="1" dirty="0">
                    <a:highlight>
                      <a:srgbClr val="BDBDFF"/>
                    </a:highlight>
                  </a:rPr>
                  <a:t>’</a:t>
                </a:r>
                <a14:m>
                  <m:oMath xmlns:m="http://schemas.openxmlformats.org/officeDocument/2006/math">
                    <m:r>
                      <a:rPr lang="en-US" altLang="zh-TW" i="1" smtClean="0">
                        <a:highlight>
                          <a:srgbClr val="5B5BFF"/>
                        </a:highlight>
                        <a:latin typeface="Cambria Math" panose="02040503050406030204" pitchFamily="18" charset="0"/>
                      </a:rPr>
                      <m:t> </m:t>
                    </m:r>
                  </m:oMath>
                </a14:m>
                <a:r>
                  <a:rPr lang="zh-TW" altLang="en-US" dirty="0">
                    <a:latin typeface="Times New Roman" panose="02020603050405020304" pitchFamily="18" charset="0"/>
                    <a:ea typeface="標楷體" panose="03000509000000000000" pitchFamily="65" charset="-120"/>
                    <a:cs typeface="Times New Roman" panose="02020603050405020304" pitchFamily="18" charset="0"/>
                  </a:rPr>
                  <a:t>，</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因為我們要的是基於</a:t>
                </a:r>
                <a:r>
                  <a:rPr lang="en-US" altLang="zh-TW" dirty="0">
                    <a:solidFill>
                      <a:schemeClr val="bg1"/>
                    </a:solidFill>
                    <a:highlight>
                      <a:srgbClr val="000000"/>
                    </a:highlight>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solidFill>
                      <a:schemeClr val="bg1"/>
                    </a:solidFill>
                    <a:highlight>
                      <a:srgbClr val="000000"/>
                    </a:highlight>
                    <a:latin typeface="Times New Roman" panose="02020603050405020304" pitchFamily="18" charset="0"/>
                    <a:ea typeface="標楷體" panose="03000509000000000000" pitchFamily="65" charset="-120"/>
                    <a:cs typeface="Times New Roman" panose="02020603050405020304" pitchFamily="18" charset="0"/>
                  </a:rPr>
                  <a:t>cx,cy</a:t>
                </a:r>
                <a:r>
                  <a:rPr lang="en-US" altLang="zh-TW" dirty="0">
                    <a:solidFill>
                      <a:schemeClr val="bg1"/>
                    </a:solidFill>
                    <a:highlight>
                      <a:srgbClr val="000000"/>
                    </a:highlight>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latin typeface="Times New Roman" panose="02020603050405020304" pitchFamily="18" charset="0"/>
                    <a:ea typeface="標楷體" panose="03000509000000000000" pitchFamily="65" charset="-120"/>
                    <a:cs typeface="Times New Roman" panose="02020603050405020304" pitchFamily="18" charset="0"/>
                  </a:rPr>
                  <a:t>去轉</a:t>
                </a:r>
                <a:endParaRPr lang="en-US" altLang="zh-TW" dirty="0">
                  <a:latin typeface="Times New Roman" panose="02020603050405020304" pitchFamily="18" charset="0"/>
                  <a:ea typeface="標楷體" panose="03000509000000000000" pitchFamily="65" charset="-120"/>
                  <a:cs typeface="Times New Roman" panose="02020603050405020304" pitchFamily="18" charset="0"/>
                </a:endParaRPr>
              </a:p>
              <a:p>
                <a:r>
                  <a:rPr lang="zh-TW" altLang="en-US" dirty="0">
                    <a:latin typeface="Times New Roman" panose="02020603050405020304" pitchFamily="18" charset="0"/>
                    <a:ea typeface="標楷體" panose="03000509000000000000" pitchFamily="65" charset="-120"/>
                    <a:cs typeface="Times New Roman" panose="02020603050405020304" pitchFamily="18" charset="0"/>
                  </a:rPr>
                  <a:t>所以要加上</a:t>
                </a:r>
                <a:r>
                  <a:rPr lang="en-US" altLang="zh-TW" dirty="0">
                    <a:highlight>
                      <a:srgbClr val="FFFF00"/>
                    </a:highlight>
                    <a:latin typeface="Times New Roman" panose="02020603050405020304" pitchFamily="18" charset="0"/>
                    <a:ea typeface="標楷體" panose="03000509000000000000" pitchFamily="65" charset="-120"/>
                    <a:cs typeface="Times New Roman" panose="02020603050405020304" pitchFamily="18" charset="0"/>
                  </a:rPr>
                  <a:t>(</a:t>
                </a:r>
                <a:r>
                  <a:rPr lang="en-US" altLang="zh-TW" dirty="0" err="1">
                    <a:highlight>
                      <a:srgbClr val="FFFF00"/>
                    </a:highlight>
                    <a:latin typeface="Times New Roman" panose="02020603050405020304" pitchFamily="18" charset="0"/>
                    <a:ea typeface="標楷體" panose="03000509000000000000" pitchFamily="65" charset="-120"/>
                    <a:cs typeface="Times New Roman" panose="02020603050405020304" pitchFamily="18" charset="0"/>
                  </a:rPr>
                  <a:t>cx,cy</a:t>
                </a:r>
                <a:r>
                  <a:rPr lang="en-US" altLang="zh-TW" dirty="0">
                    <a:highlight>
                      <a:srgbClr val="FFFF00"/>
                    </a:highlight>
                    <a:latin typeface="Times New Roman" panose="02020603050405020304" pitchFamily="18" charset="0"/>
                    <a:ea typeface="標楷體" panose="03000509000000000000" pitchFamily="65" charset="-120"/>
                    <a:cs typeface="Times New Roman" panose="02020603050405020304" pitchFamily="18" charset="0"/>
                  </a:rPr>
                  <a:t>)</a:t>
                </a:r>
                <a:r>
                  <a:rPr lang="zh-TW" altLang="en-US" dirty="0">
                    <a:highlight>
                      <a:srgbClr val="FFFF00"/>
                    </a:highlight>
                    <a:latin typeface="Times New Roman" panose="02020603050405020304" pitchFamily="18" charset="0"/>
                    <a:ea typeface="標楷體" panose="03000509000000000000" pitchFamily="65" charset="-120"/>
                    <a:cs typeface="Times New Roman" panose="02020603050405020304" pitchFamily="18" charset="0"/>
                  </a:rPr>
                  <a:t>的位移量</a:t>
                </a:r>
              </a:p>
            </p:txBody>
          </p:sp>
        </mc:Choice>
        <mc:Fallback>
          <p:sp>
            <p:nvSpPr>
              <p:cNvPr id="73" name="文字方塊 72">
                <a:extLst>
                  <a:ext uri="{FF2B5EF4-FFF2-40B4-BE49-F238E27FC236}">
                    <a16:creationId xmlns:a16="http://schemas.microsoft.com/office/drawing/2014/main" id="{FE6C0068-94BB-52A3-D354-68E36C7DFDE0}"/>
                  </a:ext>
                </a:extLst>
              </p:cNvPr>
              <p:cNvSpPr txBox="1">
                <a:spLocks noRot="1" noChangeAspect="1" noMove="1" noResize="1" noEditPoints="1" noAdjustHandles="1" noChangeArrowheads="1" noChangeShapeType="1" noTextEdit="1"/>
              </p:cNvSpPr>
              <p:nvPr/>
            </p:nvSpPr>
            <p:spPr>
              <a:xfrm>
                <a:off x="5025390" y="3101340"/>
                <a:ext cx="4749121" cy="923330"/>
              </a:xfrm>
              <a:prstGeom prst="rect">
                <a:avLst/>
              </a:prstGeom>
              <a:blipFill>
                <a:blip r:embed="rId5"/>
                <a:stretch>
                  <a:fillRect l="-1027" t="-4636" r="-128" b="-10596"/>
                </a:stretch>
              </a:blipFill>
            </p:spPr>
            <p:txBody>
              <a:bodyPr/>
              <a:lstStyle/>
              <a:p>
                <a:r>
                  <a:rPr lang="zh-TW" altLang="en-US">
                    <a:noFill/>
                  </a:rPr>
                  <a:t> </a:t>
                </a:r>
              </a:p>
            </p:txBody>
          </p:sp>
        </mc:Fallback>
      </mc:AlternateContent>
      <p:cxnSp>
        <p:nvCxnSpPr>
          <p:cNvPr id="75" name="直線單箭頭接點 74">
            <a:extLst>
              <a:ext uri="{FF2B5EF4-FFF2-40B4-BE49-F238E27FC236}">
                <a16:creationId xmlns:a16="http://schemas.microsoft.com/office/drawing/2014/main" id="{8E2573AE-049A-1858-F624-FC0054F9BA35}"/>
              </a:ext>
            </a:extLst>
          </p:cNvPr>
          <p:cNvCxnSpPr>
            <a:cxnSpLocks/>
          </p:cNvCxnSpPr>
          <p:nvPr/>
        </p:nvCxnSpPr>
        <p:spPr>
          <a:xfrm>
            <a:off x="5743575" y="2714625"/>
            <a:ext cx="990600" cy="428625"/>
          </a:xfrm>
          <a:prstGeom prst="straightConnector1">
            <a:avLst/>
          </a:prstGeom>
          <a:ln w="28575">
            <a:solidFill>
              <a:schemeClr val="accent5">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接點 77">
            <a:extLst>
              <a:ext uri="{FF2B5EF4-FFF2-40B4-BE49-F238E27FC236}">
                <a16:creationId xmlns:a16="http://schemas.microsoft.com/office/drawing/2014/main" id="{9AC1C394-F860-F174-95E1-B0EC518DD3D4}"/>
              </a:ext>
            </a:extLst>
          </p:cNvPr>
          <p:cNvCxnSpPr>
            <a:cxnSpLocks/>
          </p:cNvCxnSpPr>
          <p:nvPr/>
        </p:nvCxnSpPr>
        <p:spPr>
          <a:xfrm>
            <a:off x="8299269" y="2721428"/>
            <a:ext cx="748937"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91" name="手繪多邊形: 圖案 90">
            <a:extLst>
              <a:ext uri="{FF2B5EF4-FFF2-40B4-BE49-F238E27FC236}">
                <a16:creationId xmlns:a16="http://schemas.microsoft.com/office/drawing/2014/main" id="{07545A17-493F-4AFD-158C-1C74FE0EB735}"/>
              </a:ext>
            </a:extLst>
          </p:cNvPr>
          <p:cNvSpPr/>
          <p:nvPr/>
        </p:nvSpPr>
        <p:spPr>
          <a:xfrm>
            <a:off x="7863840" y="2717076"/>
            <a:ext cx="3130692" cy="1149530"/>
          </a:xfrm>
          <a:custGeom>
            <a:avLst/>
            <a:gdLst>
              <a:gd name="connsiteX0" fmla="*/ 792480 w 3130692"/>
              <a:gd name="connsiteY0" fmla="*/ 0 h 1114697"/>
              <a:gd name="connsiteX1" fmla="*/ 3013166 w 3130692"/>
              <a:gd name="connsiteY1" fmla="*/ 339634 h 1114697"/>
              <a:gd name="connsiteX2" fmla="*/ 2525486 w 3130692"/>
              <a:gd name="connsiteY2" fmla="*/ 975360 h 1114697"/>
              <a:gd name="connsiteX3" fmla="*/ 0 w 3130692"/>
              <a:gd name="connsiteY3" fmla="*/ 1114697 h 1114697"/>
            </a:gdLst>
            <a:ahLst/>
            <a:cxnLst>
              <a:cxn ang="0">
                <a:pos x="connsiteX0" y="connsiteY0"/>
              </a:cxn>
              <a:cxn ang="0">
                <a:pos x="connsiteX1" y="connsiteY1"/>
              </a:cxn>
              <a:cxn ang="0">
                <a:pos x="connsiteX2" y="connsiteY2"/>
              </a:cxn>
              <a:cxn ang="0">
                <a:pos x="connsiteX3" y="connsiteY3"/>
              </a:cxn>
            </a:cxnLst>
            <a:rect l="l" t="t" r="r" b="b"/>
            <a:pathLst>
              <a:path w="3130692" h="1114697">
                <a:moveTo>
                  <a:pt x="792480" y="0"/>
                </a:moveTo>
                <a:cubicBezTo>
                  <a:pt x="1758406" y="88537"/>
                  <a:pt x="2724332" y="177074"/>
                  <a:pt x="3013166" y="339634"/>
                </a:cubicBezTo>
                <a:cubicBezTo>
                  <a:pt x="3302000" y="502194"/>
                  <a:pt x="3027680" y="846183"/>
                  <a:pt x="2525486" y="975360"/>
                </a:cubicBezTo>
                <a:cubicBezTo>
                  <a:pt x="2023292" y="1104537"/>
                  <a:pt x="1011646" y="1109617"/>
                  <a:pt x="0" y="1114697"/>
                </a:cubicBezTo>
              </a:path>
            </a:pathLst>
          </a:custGeom>
          <a:ln w="28575">
            <a:solidFill>
              <a:srgbClr val="FFC00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zh-TW" altLang="en-US"/>
          </a:p>
        </p:txBody>
      </p:sp>
    </p:spTree>
    <p:extLst>
      <p:ext uri="{BB962C8B-B14F-4D97-AF65-F5344CB8AC3E}">
        <p14:creationId xmlns:p14="http://schemas.microsoft.com/office/powerpoint/2010/main" val="5597008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1A21698A-129A-D704-2EC1-36907D3CEC15}"/>
              </a:ext>
            </a:extLst>
          </p:cNvPr>
          <p:cNvSpPr txBox="1"/>
          <p:nvPr/>
        </p:nvSpPr>
        <p:spPr>
          <a:xfrm>
            <a:off x="0" y="241484"/>
            <a:ext cx="12192000" cy="707886"/>
          </a:xfrm>
          <a:prstGeom prst="rect">
            <a:avLst/>
          </a:prstGeom>
          <a:noFill/>
        </p:spPr>
        <p:txBody>
          <a:bodyPr wrap="square" rtlCol="0">
            <a:spAutoFit/>
          </a:bodyPr>
          <a:lstStyle>
            <a:defPPr>
              <a:defRPr lang="zh-TW"/>
            </a:defPPr>
            <a:lvl1pPr algn="ctr">
              <a:defRPr sz="4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仿射轉換 旋轉矩陣 最鄰近插值</a:t>
            </a:r>
          </a:p>
        </p:txBody>
      </p:sp>
      <p:sp>
        <p:nvSpPr>
          <p:cNvPr id="10" name="文字方塊 9">
            <a:extLst>
              <a:ext uri="{FF2B5EF4-FFF2-40B4-BE49-F238E27FC236}">
                <a16:creationId xmlns:a16="http://schemas.microsoft.com/office/drawing/2014/main" id="{B48F3E9E-74ED-9162-74FB-D40C0F019321}"/>
              </a:ext>
            </a:extLst>
          </p:cNvPr>
          <p:cNvSpPr txBox="1"/>
          <p:nvPr/>
        </p:nvSpPr>
        <p:spPr>
          <a:xfrm>
            <a:off x="309971" y="1497058"/>
            <a:ext cx="6647974" cy="523220"/>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使用旋轉的反矩陣，並且</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向下取整</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找座標</a:t>
            </a:r>
          </a:p>
        </p:txBody>
      </p:sp>
      <p:sp>
        <p:nvSpPr>
          <p:cNvPr id="17" name="投影片編號版面配置區 16">
            <a:extLst>
              <a:ext uri="{FF2B5EF4-FFF2-40B4-BE49-F238E27FC236}">
                <a16:creationId xmlns:a16="http://schemas.microsoft.com/office/drawing/2014/main" id="{9A543B8A-BE86-65D2-FAA2-A5933AB5012F}"/>
              </a:ext>
            </a:extLst>
          </p:cNvPr>
          <p:cNvSpPr>
            <a:spLocks noGrp="1"/>
          </p:cNvSpPr>
          <p:nvPr>
            <p:ph type="sldNum" sz="quarter" idx="12"/>
          </p:nvPr>
        </p:nvSpPr>
        <p:spPr/>
        <p:txBody>
          <a:bodyPr/>
          <a:lstStyle/>
          <a:p>
            <a:fld id="{9D579153-9D58-429D-B3DC-428E0C67BA06}" type="slidenum">
              <a:rPr lang="zh-TW" altLang="en-US" smtClean="0"/>
              <a:t>5</a:t>
            </a:fld>
            <a:endParaRPr lang="zh-TW" altLang="en-US"/>
          </a:p>
        </p:txBody>
      </p:sp>
      <mc:AlternateContent xmlns:mc="http://schemas.openxmlformats.org/markup-compatibility/2006">
        <mc:Choice xmlns:a14="http://schemas.microsoft.com/office/drawing/2010/main" Requires="a14">
          <p:sp>
            <p:nvSpPr>
              <p:cNvPr id="2" name="文字方塊 1">
                <a:extLst>
                  <a:ext uri="{FF2B5EF4-FFF2-40B4-BE49-F238E27FC236}">
                    <a16:creationId xmlns:a16="http://schemas.microsoft.com/office/drawing/2014/main" id="{BB3C8080-3F32-12FC-21BA-C5E16E19259B}"/>
                  </a:ext>
                </a:extLst>
              </p:cNvPr>
              <p:cNvSpPr txBox="1"/>
              <p:nvPr/>
            </p:nvSpPr>
            <p:spPr>
              <a:xfrm>
                <a:off x="413997" y="4226326"/>
                <a:ext cx="4439399" cy="838371"/>
              </a:xfrm>
              <a:prstGeom prst="rect">
                <a:avLst/>
              </a:prstGeom>
              <a:solidFill>
                <a:schemeClr val="bg1"/>
              </a:solidFill>
              <a:ln>
                <a:noFill/>
              </a:ln>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zh-TW" altLang="en-US" sz="2000" i="1" smtClean="0">
                              <a:solidFill>
                                <a:schemeClr val="tx1"/>
                              </a:solidFill>
                              <a:latin typeface="Cambria Math" panose="02040503050406030204" pitchFamily="18" charset="0"/>
                            </a:rPr>
                          </m:ctrlPr>
                        </m:dPr>
                        <m:e>
                          <m:m>
                            <m:mPr>
                              <m:plcHide m:val="on"/>
                              <m:mcs>
                                <m:mc>
                                  <m:mcPr>
                                    <m:count m:val="1"/>
                                    <m:mcJc m:val="center"/>
                                  </m:mcPr>
                                </m:mc>
                              </m:mcs>
                              <m:ctrlPr>
                                <a:rPr lang="zh-TW" altLang="en-US" sz="2000" i="1">
                                  <a:solidFill>
                                    <a:schemeClr val="tx1"/>
                                  </a:solidFill>
                                  <a:latin typeface="Cambria Math" panose="02040503050406030204" pitchFamily="18" charset="0"/>
                                </a:rPr>
                              </m:ctrlPr>
                            </m:mPr>
                            <m:mr>
                              <m:e>
                                <m:sSup>
                                  <m:sSupPr>
                                    <m:ctrlPr>
                                      <a:rPr lang="en-US" altLang="zh-TW" sz="2000" i="1" smtClean="0">
                                        <a:solidFill>
                                          <a:schemeClr val="tx1"/>
                                        </a:solidFill>
                                        <a:latin typeface="Cambria Math" panose="02040503050406030204" pitchFamily="18" charset="0"/>
                                      </a:rPr>
                                    </m:ctrlPr>
                                  </m:sSupPr>
                                  <m:e>
                                    <m:r>
                                      <a:rPr lang="en-US" altLang="zh-TW" sz="2000" b="0" i="1" smtClean="0">
                                        <a:solidFill>
                                          <a:schemeClr val="tx1"/>
                                        </a:solidFill>
                                        <a:latin typeface="Cambria Math" panose="02040503050406030204" pitchFamily="18" charset="0"/>
                                      </a:rPr>
                                      <m:t>𝑥</m:t>
                                    </m:r>
                                  </m:e>
                                  <m:sup>
                                    <m:r>
                                      <a:rPr lang="en-US" altLang="zh-TW" sz="2000" b="0" i="1" smtClean="0">
                                        <a:solidFill>
                                          <a:schemeClr val="tx1"/>
                                        </a:solidFill>
                                        <a:latin typeface="Cambria Math" panose="02040503050406030204" pitchFamily="18" charset="0"/>
                                      </a:rPr>
                                      <m:t>′</m:t>
                                    </m:r>
                                  </m:sup>
                                </m:sSup>
                              </m:e>
                            </m:mr>
                            <m:mr>
                              <m:e>
                                <m:sSup>
                                  <m:sSupPr>
                                    <m:ctrlPr>
                                      <a:rPr lang="en-US" altLang="zh-TW" sz="2000" i="1">
                                        <a:solidFill>
                                          <a:schemeClr val="tx1"/>
                                        </a:solidFill>
                                        <a:latin typeface="Cambria Math" panose="02040503050406030204" pitchFamily="18" charset="0"/>
                                      </a:rPr>
                                    </m:ctrlPr>
                                  </m:sSupPr>
                                  <m:e>
                                    <m:r>
                                      <a:rPr lang="en-US" altLang="zh-TW" sz="2000" b="0" i="1" smtClean="0">
                                        <a:solidFill>
                                          <a:schemeClr val="tx1"/>
                                        </a:solidFill>
                                        <a:latin typeface="Cambria Math" panose="02040503050406030204" pitchFamily="18" charset="0"/>
                                      </a:rPr>
                                      <m:t>𝑦</m:t>
                                    </m:r>
                                  </m:e>
                                  <m:sup>
                                    <m:r>
                                      <a:rPr lang="en-US" altLang="zh-TW" sz="2000" i="1">
                                        <a:solidFill>
                                          <a:schemeClr val="tx1"/>
                                        </a:solidFill>
                                        <a:latin typeface="Cambria Math" panose="02040503050406030204" pitchFamily="18" charset="0"/>
                                      </a:rPr>
                                      <m:t>′</m:t>
                                    </m:r>
                                  </m:sup>
                                </m:sSup>
                              </m:e>
                            </m:mr>
                            <m:mr>
                              <m:e>
                                <m:r>
                                  <a:rPr lang="zh-TW" altLang="en-US" sz="2000">
                                    <a:solidFill>
                                      <a:schemeClr val="tx1"/>
                                    </a:solidFill>
                                    <a:latin typeface="Cambria Math" panose="02040503050406030204" pitchFamily="18" charset="0"/>
                                  </a:rPr>
                                  <m:t>1</m:t>
                                </m:r>
                              </m:e>
                            </m:mr>
                          </m:m>
                        </m:e>
                      </m:d>
                      <m:r>
                        <a:rPr lang="zh-TW" altLang="en-US" sz="2000" i="0">
                          <a:solidFill>
                            <a:schemeClr val="tx1"/>
                          </a:solidFill>
                          <a:latin typeface="Cambria Math" panose="02040503050406030204" pitchFamily="18" charset="0"/>
                        </a:rPr>
                        <m:t>=</m:t>
                      </m:r>
                      <m:r>
                        <a:rPr lang="en-US" altLang="zh-TW" sz="2000" b="0" i="1" smtClean="0">
                          <a:solidFill>
                            <a:schemeClr val="tx1"/>
                          </a:solidFill>
                          <a:latin typeface="Cambria Math" panose="02040503050406030204" pitchFamily="18" charset="0"/>
                        </a:rPr>
                        <m:t>𝐴</m:t>
                      </m:r>
                      <m:d>
                        <m:dPr>
                          <m:begChr m:val="["/>
                          <m:endChr m:val="]"/>
                          <m:ctrlPr>
                            <a:rPr lang="zh-TW" altLang="en-US" sz="2000" i="1">
                              <a:solidFill>
                                <a:schemeClr val="tx1"/>
                              </a:solidFill>
                              <a:latin typeface="Cambria Math" panose="02040503050406030204" pitchFamily="18" charset="0"/>
                            </a:rPr>
                          </m:ctrlPr>
                        </m:dPr>
                        <m:e>
                          <m:m>
                            <m:mPr>
                              <m:plcHide m:val="on"/>
                              <m:mcs>
                                <m:mc>
                                  <m:mcPr>
                                    <m:count m:val="1"/>
                                    <m:mcJc m:val="center"/>
                                  </m:mcPr>
                                </m:mc>
                              </m:mcs>
                              <m:ctrlPr>
                                <a:rPr lang="zh-TW" altLang="en-US" sz="2000" i="1">
                                  <a:solidFill>
                                    <a:schemeClr val="tx1"/>
                                  </a:solidFill>
                                  <a:latin typeface="Cambria Math" panose="02040503050406030204" pitchFamily="18" charset="0"/>
                                </a:rPr>
                              </m:ctrlPr>
                            </m:mPr>
                            <m:mr>
                              <m:e>
                                <m:r>
                                  <a:rPr lang="zh-TW" altLang="en-US" sz="2000" i="1">
                                    <a:solidFill>
                                      <a:schemeClr val="tx1"/>
                                    </a:solidFill>
                                    <a:latin typeface="Cambria Math" panose="02040503050406030204" pitchFamily="18" charset="0"/>
                                  </a:rPr>
                                  <m:t>𝑥</m:t>
                                </m:r>
                              </m:e>
                            </m:mr>
                            <m:mr>
                              <m:e>
                                <m:r>
                                  <a:rPr lang="zh-TW" altLang="en-US" sz="2000" i="1">
                                    <a:solidFill>
                                      <a:schemeClr val="tx1"/>
                                    </a:solidFill>
                                    <a:latin typeface="Cambria Math" panose="02040503050406030204" pitchFamily="18" charset="0"/>
                                  </a:rPr>
                                  <m:t>𝑦</m:t>
                                </m:r>
                              </m:e>
                            </m:mr>
                            <m:mr>
                              <m:e>
                                <m:r>
                                  <a:rPr lang="zh-TW" altLang="en-US" sz="2000" i="0">
                                    <a:solidFill>
                                      <a:schemeClr val="tx1"/>
                                    </a:solidFill>
                                    <a:latin typeface="Cambria Math" panose="02040503050406030204" pitchFamily="18" charset="0"/>
                                  </a:rPr>
                                  <m:t>1</m:t>
                                </m:r>
                              </m:e>
                            </m:mr>
                          </m:m>
                        </m:e>
                      </m:d>
                      <m:r>
                        <a:rPr lang="zh-TW" altLang="en-US" sz="2000" i="0">
                          <a:solidFill>
                            <a:schemeClr val="tx1"/>
                          </a:solidFill>
                          <a:latin typeface="Cambria Math" panose="02040503050406030204" pitchFamily="18" charset="0"/>
                        </a:rPr>
                        <m:t>=</m:t>
                      </m:r>
                      <m:d>
                        <m:dPr>
                          <m:begChr m:val="["/>
                          <m:endChr m:val="]"/>
                          <m:ctrlPr>
                            <a:rPr lang="zh-TW" altLang="en-US" sz="2000" i="1">
                              <a:solidFill>
                                <a:schemeClr val="tx1"/>
                              </a:solidFill>
                              <a:latin typeface="Cambria Math" panose="02040503050406030204" pitchFamily="18" charset="0"/>
                            </a:rPr>
                          </m:ctrlPr>
                        </m:dPr>
                        <m:e>
                          <m:m>
                            <m:mPr>
                              <m:plcHide m:val="on"/>
                              <m:mcs>
                                <m:mc>
                                  <m:mcPr>
                                    <m:count m:val="3"/>
                                    <m:mcJc m:val="center"/>
                                  </m:mcPr>
                                </m:mc>
                              </m:mcs>
                              <m:ctrlPr>
                                <a:rPr lang="zh-TW" altLang="en-US" sz="2000" i="1">
                                  <a:solidFill>
                                    <a:schemeClr val="tx1"/>
                                  </a:solidFill>
                                  <a:latin typeface="Cambria Math" panose="02040503050406030204" pitchFamily="18" charset="0"/>
                                </a:rPr>
                              </m:ctrlPr>
                            </m:mPr>
                            <m:mr>
                              <m:e>
                                <m:func>
                                  <m:funcPr>
                                    <m:ctrlPr>
                                      <a:rPr lang="zh-TW" altLang="en-US" sz="2000" i="1" smtClean="0">
                                        <a:solidFill>
                                          <a:schemeClr val="tx1"/>
                                        </a:solidFill>
                                        <a:latin typeface="Cambria Math" panose="02040503050406030204" pitchFamily="18" charset="0"/>
                                      </a:rPr>
                                    </m:ctrlPr>
                                  </m:funcPr>
                                  <m:fName>
                                    <m:r>
                                      <m:rPr>
                                        <m:sty m:val="p"/>
                                      </m:rPr>
                                      <a:rPr lang="zh-TW" altLang="en-US" sz="2000" i="1">
                                        <a:solidFill>
                                          <a:schemeClr val="tx1"/>
                                        </a:solidFill>
                                        <a:latin typeface="Cambria Math" panose="02040503050406030204" pitchFamily="18" charset="0"/>
                                      </a:rPr>
                                      <m:t>cos</m:t>
                                    </m:r>
                                  </m:fName>
                                  <m:e>
                                    <m:r>
                                      <a:rPr lang="zh-TW" altLang="en-US" sz="2000" i="1">
                                        <a:solidFill>
                                          <a:schemeClr val="tx1"/>
                                        </a:solidFill>
                                        <a:latin typeface="Cambria Math" panose="02040503050406030204" pitchFamily="18" charset="0"/>
                                      </a:rPr>
                                      <m:t>𝜃</m:t>
                                    </m:r>
                                  </m:e>
                                </m:func>
                              </m:e>
                              <m:e>
                                <m:func>
                                  <m:funcPr>
                                    <m:ctrlPr>
                                      <a:rPr lang="zh-TW" altLang="en-US" sz="2000" i="1">
                                        <a:latin typeface="Cambria Math" panose="02040503050406030204" pitchFamily="18" charset="0"/>
                                      </a:rPr>
                                    </m:ctrlPr>
                                  </m:funcPr>
                                  <m:fName>
                                    <m:r>
                                      <a:rPr lang="en-US" altLang="zh-TW" sz="2000" b="0" i="1" smtClean="0">
                                        <a:latin typeface="Cambria Math" panose="02040503050406030204" pitchFamily="18" charset="0"/>
                                      </a:rPr>
                                      <m:t>−</m:t>
                                    </m:r>
                                    <m:r>
                                      <a:rPr lang="en-US" altLang="zh-TW" sz="2000" i="1">
                                        <a:latin typeface="Cambria Math" panose="02040503050406030204" pitchFamily="18" charset="0"/>
                                      </a:rPr>
                                      <m:t>𝑠𝑖𝑛</m:t>
                                    </m:r>
                                  </m:fName>
                                  <m:e>
                                    <m:r>
                                      <a:rPr lang="zh-TW" altLang="en-US" sz="2000" i="1">
                                        <a:latin typeface="Cambria Math" panose="02040503050406030204" pitchFamily="18" charset="0"/>
                                      </a:rPr>
                                      <m:t>𝜃</m:t>
                                    </m:r>
                                  </m:e>
                                </m:func>
                              </m:e>
                              <m:e>
                                <m:r>
                                  <a:rPr lang="en-US" altLang="zh-TW" sz="2000" i="1" smtClean="0">
                                    <a:solidFill>
                                      <a:schemeClr val="tx1"/>
                                    </a:solidFill>
                                    <a:latin typeface="Cambria Math" panose="02040503050406030204" pitchFamily="18" charset="0"/>
                                  </a:rPr>
                                  <m:t>0</m:t>
                                </m:r>
                              </m:e>
                            </m:mr>
                            <m:mr>
                              <m:e>
                                <m:func>
                                  <m:funcPr>
                                    <m:ctrlPr>
                                      <a:rPr lang="zh-TW" altLang="en-US" sz="2000" i="1" smtClean="0">
                                        <a:latin typeface="Cambria Math" panose="02040503050406030204" pitchFamily="18" charset="0"/>
                                      </a:rPr>
                                    </m:ctrlPr>
                                  </m:funcPr>
                                  <m:fName>
                                    <m:r>
                                      <a:rPr lang="en-US" altLang="zh-TW" sz="2000" i="1">
                                        <a:latin typeface="Cambria Math" panose="02040503050406030204" pitchFamily="18" charset="0"/>
                                      </a:rPr>
                                      <m:t>𝑠𝑖𝑛</m:t>
                                    </m:r>
                                  </m:fName>
                                  <m:e>
                                    <m:r>
                                      <a:rPr lang="zh-TW" altLang="en-US" sz="2000" i="1">
                                        <a:latin typeface="Cambria Math" panose="02040503050406030204" pitchFamily="18" charset="0"/>
                                      </a:rPr>
                                      <m:t>𝜃</m:t>
                                    </m:r>
                                  </m:e>
                                </m:func>
                              </m:e>
                              <m:e>
                                <m:func>
                                  <m:funcPr>
                                    <m:ctrlPr>
                                      <a:rPr lang="zh-TW" altLang="en-US" sz="2000" i="1">
                                        <a:latin typeface="Cambria Math" panose="02040503050406030204" pitchFamily="18" charset="0"/>
                                      </a:rPr>
                                    </m:ctrlPr>
                                  </m:funcPr>
                                  <m:fName>
                                    <m:r>
                                      <m:rPr>
                                        <m:sty m:val="p"/>
                                      </m:rPr>
                                      <a:rPr lang="zh-TW" altLang="en-US" sz="2000" i="1">
                                        <a:latin typeface="Cambria Math" panose="02040503050406030204" pitchFamily="18" charset="0"/>
                                      </a:rPr>
                                      <m:t>cos</m:t>
                                    </m:r>
                                  </m:fName>
                                  <m:e>
                                    <m:r>
                                      <a:rPr lang="zh-TW" altLang="en-US" sz="2000" i="1">
                                        <a:latin typeface="Cambria Math" panose="02040503050406030204" pitchFamily="18" charset="0"/>
                                      </a:rPr>
                                      <m:t>𝜃</m:t>
                                    </m:r>
                                  </m:e>
                                </m:func>
                              </m:e>
                              <m:e>
                                <m:r>
                                  <a:rPr lang="en-US" altLang="zh-TW" sz="2000" i="1" smtClean="0">
                                    <a:solidFill>
                                      <a:schemeClr val="tx1"/>
                                    </a:solidFill>
                                    <a:latin typeface="Cambria Math" panose="02040503050406030204" pitchFamily="18" charset="0"/>
                                  </a:rPr>
                                  <m:t>0</m:t>
                                </m:r>
                              </m:e>
                            </m:mr>
                            <m:mr>
                              <m:e>
                                <m:r>
                                  <a:rPr lang="zh-TW" altLang="en-US" sz="2000" i="1">
                                    <a:solidFill>
                                      <a:schemeClr val="tx1"/>
                                    </a:solidFill>
                                    <a:latin typeface="Cambria Math" panose="02040503050406030204" pitchFamily="18" charset="0"/>
                                  </a:rPr>
                                  <m:t>0</m:t>
                                </m:r>
                              </m:e>
                              <m:e>
                                <m:r>
                                  <a:rPr lang="en-US" altLang="zh-TW" sz="2000" b="0" i="1" smtClean="0">
                                    <a:solidFill>
                                      <a:schemeClr val="tx1"/>
                                    </a:solidFill>
                                    <a:latin typeface="Cambria Math" panose="02040503050406030204" pitchFamily="18" charset="0"/>
                                  </a:rPr>
                                  <m:t>0</m:t>
                                </m:r>
                              </m:e>
                              <m:e>
                                <m:r>
                                  <a:rPr lang="en-US" altLang="zh-TW" sz="2000" b="0" i="1" smtClean="0">
                                    <a:solidFill>
                                      <a:schemeClr val="tx1"/>
                                    </a:solidFill>
                                    <a:latin typeface="Cambria Math" panose="02040503050406030204" pitchFamily="18" charset="0"/>
                                  </a:rPr>
                                  <m:t>1</m:t>
                                </m:r>
                              </m:e>
                            </m:mr>
                          </m:m>
                        </m:e>
                      </m:d>
                      <m:d>
                        <m:dPr>
                          <m:begChr m:val="["/>
                          <m:endChr m:val="]"/>
                          <m:ctrlPr>
                            <a:rPr lang="zh-TW" altLang="en-US" sz="2000" i="1">
                              <a:solidFill>
                                <a:schemeClr val="tx1"/>
                              </a:solidFill>
                              <a:latin typeface="Cambria Math" panose="02040503050406030204" pitchFamily="18" charset="0"/>
                            </a:rPr>
                          </m:ctrlPr>
                        </m:dPr>
                        <m:e>
                          <m:m>
                            <m:mPr>
                              <m:plcHide m:val="on"/>
                              <m:mcs>
                                <m:mc>
                                  <m:mcPr>
                                    <m:count m:val="1"/>
                                    <m:mcJc m:val="center"/>
                                  </m:mcPr>
                                </m:mc>
                              </m:mcs>
                              <m:ctrlPr>
                                <a:rPr lang="zh-TW" altLang="en-US" sz="2000" i="1">
                                  <a:solidFill>
                                    <a:schemeClr val="tx1"/>
                                  </a:solidFill>
                                  <a:latin typeface="Cambria Math" panose="02040503050406030204" pitchFamily="18" charset="0"/>
                                </a:rPr>
                              </m:ctrlPr>
                            </m:mPr>
                            <m:mr>
                              <m:e>
                                <m:r>
                                  <a:rPr lang="zh-TW" altLang="en-US" sz="2000" i="1">
                                    <a:solidFill>
                                      <a:schemeClr val="tx1"/>
                                    </a:solidFill>
                                    <a:latin typeface="Cambria Math" panose="02040503050406030204" pitchFamily="18" charset="0"/>
                                  </a:rPr>
                                  <m:t>𝑥</m:t>
                                </m:r>
                              </m:e>
                            </m:mr>
                            <m:mr>
                              <m:e>
                                <m:r>
                                  <a:rPr lang="zh-TW" altLang="en-US" sz="2000" i="1">
                                    <a:solidFill>
                                      <a:schemeClr val="tx1"/>
                                    </a:solidFill>
                                    <a:latin typeface="Cambria Math" panose="02040503050406030204" pitchFamily="18" charset="0"/>
                                  </a:rPr>
                                  <m:t>𝑦</m:t>
                                </m:r>
                              </m:e>
                            </m:mr>
                            <m:mr>
                              <m:e>
                                <m:r>
                                  <a:rPr lang="zh-TW" altLang="en-US" sz="2000" i="0">
                                    <a:solidFill>
                                      <a:schemeClr val="tx1"/>
                                    </a:solidFill>
                                    <a:latin typeface="Cambria Math" panose="02040503050406030204" pitchFamily="18" charset="0"/>
                                  </a:rPr>
                                  <m:t>1</m:t>
                                </m:r>
                              </m:e>
                            </m:mr>
                          </m:m>
                        </m:e>
                      </m:d>
                    </m:oMath>
                  </m:oMathPara>
                </a14:m>
                <a:endParaRPr lang="zh-TW" altLang="en-US" sz="2000" dirty="0">
                  <a:solidFill>
                    <a:schemeClr val="tx1"/>
                  </a:solidFill>
                </a:endParaRPr>
              </a:p>
            </p:txBody>
          </p:sp>
        </mc:Choice>
        <mc:Fallback>
          <p:sp>
            <p:nvSpPr>
              <p:cNvPr id="2" name="文字方塊 1">
                <a:extLst>
                  <a:ext uri="{FF2B5EF4-FFF2-40B4-BE49-F238E27FC236}">
                    <a16:creationId xmlns:a16="http://schemas.microsoft.com/office/drawing/2014/main" id="{BB3C8080-3F32-12FC-21BA-C5E16E19259B}"/>
                  </a:ext>
                </a:extLst>
              </p:cNvPr>
              <p:cNvSpPr txBox="1">
                <a:spLocks noRot="1" noChangeAspect="1" noMove="1" noResize="1" noEditPoints="1" noAdjustHandles="1" noChangeArrowheads="1" noChangeShapeType="1" noTextEdit="1"/>
              </p:cNvSpPr>
              <p:nvPr/>
            </p:nvSpPr>
            <p:spPr>
              <a:xfrm>
                <a:off x="413997" y="4226326"/>
                <a:ext cx="4439399" cy="838371"/>
              </a:xfrm>
              <a:prstGeom prst="rect">
                <a:avLst/>
              </a:prstGeom>
              <a:blipFill>
                <a:blip r:embed="rId2"/>
                <a:stretch>
                  <a:fillRect/>
                </a:stretch>
              </a:blipFill>
              <a:ln>
                <a:noFill/>
              </a:ln>
            </p:spPr>
            <p:txBody>
              <a:bodyPr/>
              <a:lstStyle/>
              <a:p>
                <a:r>
                  <a:rPr lang="zh-TW" altLang="en-US">
                    <a:noFill/>
                  </a:rPr>
                  <a:t> </a:t>
                </a:r>
              </a:p>
            </p:txBody>
          </p:sp>
        </mc:Fallback>
      </mc:AlternateContent>
      <mc:AlternateContent xmlns:mc="http://schemas.openxmlformats.org/markup-compatibility/2006">
        <mc:Choice xmlns:a14="http://schemas.microsoft.com/office/drawing/2010/main" Requires="a14">
          <p:sp>
            <p:nvSpPr>
              <p:cNvPr id="4" name="文字方塊 3">
                <a:extLst>
                  <a:ext uri="{FF2B5EF4-FFF2-40B4-BE49-F238E27FC236}">
                    <a16:creationId xmlns:a16="http://schemas.microsoft.com/office/drawing/2014/main" id="{DB4217BC-7443-687B-D704-077972374061}"/>
                  </a:ext>
                </a:extLst>
              </p:cNvPr>
              <p:cNvSpPr txBox="1"/>
              <p:nvPr/>
            </p:nvSpPr>
            <p:spPr>
              <a:xfrm>
                <a:off x="524862" y="5444901"/>
                <a:ext cx="4599849" cy="838371"/>
              </a:xfrm>
              <a:prstGeom prst="rect">
                <a:avLst/>
              </a:prstGeom>
              <a:noFill/>
            </p:spPr>
            <p:txBody>
              <a:bodyPr wrap="none" lIns="0" tIns="0" rIns="0" bIns="0" rtlCol="0">
                <a:spAutoFit/>
              </a:bodyPr>
              <a:lstStyle/>
              <a:p>
                <a:pPr/>
                <a14:m>
                  <m:oMath xmlns:m="http://schemas.openxmlformats.org/officeDocument/2006/math">
                    <m:d>
                      <m:dPr>
                        <m:begChr m:val="["/>
                        <m:endChr m:val="]"/>
                        <m:ctrlPr>
                          <a:rPr lang="zh-TW" altLang="en-US" sz="2000" i="1" smtClean="0">
                            <a:latin typeface="Cambria Math" panose="02040503050406030204" pitchFamily="18" charset="0"/>
                          </a:rPr>
                        </m:ctrlPr>
                      </m:dPr>
                      <m:e>
                        <m:m>
                          <m:mPr>
                            <m:plcHide m:val="on"/>
                            <m:mcs>
                              <m:mc>
                                <m:mcPr>
                                  <m:count m:val="1"/>
                                  <m:mcJc m:val="center"/>
                                </m:mcPr>
                              </m:mc>
                            </m:mcs>
                            <m:ctrlPr>
                              <a:rPr lang="zh-TW" altLang="en-US" sz="2000" i="1">
                                <a:latin typeface="Cambria Math" panose="02040503050406030204" pitchFamily="18" charset="0"/>
                              </a:rPr>
                            </m:ctrlPr>
                          </m:mPr>
                          <m:mr>
                            <m:e>
                              <m:r>
                                <a:rPr lang="zh-TW" altLang="en-US" sz="2000" i="1">
                                  <a:latin typeface="Cambria Math" panose="02040503050406030204" pitchFamily="18" charset="0"/>
                                </a:rPr>
                                <m:t>𝑥</m:t>
                              </m:r>
                            </m:e>
                          </m:mr>
                          <m:mr>
                            <m:e>
                              <m:r>
                                <a:rPr lang="zh-TW" altLang="en-US" sz="2000" i="1">
                                  <a:latin typeface="Cambria Math" panose="02040503050406030204" pitchFamily="18" charset="0"/>
                                </a:rPr>
                                <m:t>𝑦</m:t>
                              </m:r>
                            </m:e>
                          </m:mr>
                          <m:mr>
                            <m:e>
                              <m:r>
                                <a:rPr lang="zh-TW" altLang="en-US" sz="2000">
                                  <a:latin typeface="Cambria Math" panose="02040503050406030204" pitchFamily="18" charset="0"/>
                                </a:rPr>
                                <m:t>1</m:t>
                              </m:r>
                            </m:e>
                          </m:mr>
                        </m:m>
                      </m:e>
                    </m:d>
                    <m:r>
                      <a:rPr lang="zh-TW" altLang="en-US" sz="2000" i="1">
                        <a:latin typeface="Cambria Math" panose="02040503050406030204" pitchFamily="18" charset="0"/>
                      </a:rPr>
                      <m:t> </m:t>
                    </m:r>
                    <m:r>
                      <a:rPr lang="zh-TW" altLang="en-US" sz="2000" i="0">
                        <a:solidFill>
                          <a:schemeClr val="tx1"/>
                        </a:solidFill>
                        <a:latin typeface="Cambria Math" panose="02040503050406030204" pitchFamily="18" charset="0"/>
                      </a:rPr>
                      <m:t>=</m:t>
                    </m:r>
                    <m:sSup>
                      <m:sSupPr>
                        <m:ctrlPr>
                          <a:rPr lang="en-US" altLang="zh-TW" sz="2000" i="1">
                            <a:latin typeface="Cambria Math" panose="02040503050406030204" pitchFamily="18" charset="0"/>
                          </a:rPr>
                        </m:ctrlPr>
                      </m:sSupPr>
                      <m:e>
                        <m:r>
                          <a:rPr lang="en-US" altLang="zh-TW" sz="2000" b="0" i="1" smtClean="0">
                            <a:latin typeface="Cambria Math" panose="02040503050406030204" pitchFamily="18" charset="0"/>
                          </a:rPr>
                          <m:t>𝐴</m:t>
                        </m:r>
                      </m:e>
                      <m:sup>
                        <m:r>
                          <a:rPr lang="en-US" altLang="zh-TW" sz="2000" b="0" i="1" smtClean="0">
                            <a:latin typeface="Cambria Math" panose="02040503050406030204" pitchFamily="18" charset="0"/>
                          </a:rPr>
                          <m:t>−1</m:t>
                        </m:r>
                      </m:sup>
                    </m:sSup>
                    <m:d>
                      <m:dPr>
                        <m:begChr m:val="["/>
                        <m:endChr m:val="]"/>
                        <m:ctrlPr>
                          <a:rPr lang="zh-TW" altLang="en-US" sz="2000" i="1">
                            <a:latin typeface="Cambria Math" panose="02040503050406030204" pitchFamily="18" charset="0"/>
                          </a:rPr>
                        </m:ctrlPr>
                      </m:dPr>
                      <m:e>
                        <m:m>
                          <m:mPr>
                            <m:plcHide m:val="on"/>
                            <m:mcs>
                              <m:mc>
                                <m:mcPr>
                                  <m:count m:val="1"/>
                                  <m:mcJc m:val="center"/>
                                </m:mcPr>
                              </m:mc>
                            </m:mcs>
                            <m:ctrlPr>
                              <a:rPr lang="zh-TW" altLang="en-US" sz="2000" i="1">
                                <a:latin typeface="Cambria Math" panose="02040503050406030204" pitchFamily="18" charset="0"/>
                              </a:rPr>
                            </m:ctrlPr>
                          </m:mPr>
                          <m:mr>
                            <m:e>
                              <m:sSup>
                                <m:sSupPr>
                                  <m:ctrlPr>
                                    <a:rPr lang="en-US" altLang="zh-TW" sz="2000" i="1">
                                      <a:latin typeface="Cambria Math" panose="02040503050406030204" pitchFamily="18" charset="0"/>
                                    </a:rPr>
                                  </m:ctrlPr>
                                </m:sSupPr>
                                <m:e>
                                  <m:r>
                                    <a:rPr lang="en-US" altLang="zh-TW" sz="2000" i="1">
                                      <a:latin typeface="Cambria Math" panose="02040503050406030204" pitchFamily="18" charset="0"/>
                                    </a:rPr>
                                    <m:t>𝑥</m:t>
                                  </m:r>
                                </m:e>
                                <m:sup>
                                  <m:r>
                                    <a:rPr lang="en-US" altLang="zh-TW" sz="2000" i="1">
                                      <a:latin typeface="Cambria Math" panose="02040503050406030204" pitchFamily="18" charset="0"/>
                                    </a:rPr>
                                    <m:t>′</m:t>
                                  </m:r>
                                </m:sup>
                              </m:sSup>
                            </m:e>
                          </m:mr>
                          <m:mr>
                            <m:e>
                              <m:sSup>
                                <m:sSupPr>
                                  <m:ctrlPr>
                                    <a:rPr lang="en-US" altLang="zh-TW" sz="2000" i="1">
                                      <a:latin typeface="Cambria Math" panose="02040503050406030204" pitchFamily="18" charset="0"/>
                                    </a:rPr>
                                  </m:ctrlPr>
                                </m:sSupPr>
                                <m:e>
                                  <m:r>
                                    <a:rPr lang="en-US" altLang="zh-TW" sz="2000" i="1">
                                      <a:latin typeface="Cambria Math" panose="02040503050406030204" pitchFamily="18" charset="0"/>
                                    </a:rPr>
                                    <m:t>𝑦</m:t>
                                  </m:r>
                                </m:e>
                                <m:sup>
                                  <m:r>
                                    <a:rPr lang="en-US" altLang="zh-TW" sz="2000" i="1">
                                      <a:latin typeface="Cambria Math" panose="02040503050406030204" pitchFamily="18" charset="0"/>
                                    </a:rPr>
                                    <m:t>′</m:t>
                                  </m:r>
                                </m:sup>
                              </m:sSup>
                            </m:e>
                          </m:mr>
                          <m:mr>
                            <m:e>
                              <m:r>
                                <a:rPr lang="zh-TW" altLang="en-US" sz="2000">
                                  <a:latin typeface="Cambria Math" panose="02040503050406030204" pitchFamily="18" charset="0"/>
                                </a:rPr>
                                <m:t>1</m:t>
                              </m:r>
                            </m:e>
                          </m:mr>
                        </m:m>
                      </m:e>
                    </m:d>
                  </m:oMath>
                </a14:m>
                <a:r>
                  <a:rPr lang="zh-TW" altLang="en-US" sz="2000" dirty="0"/>
                  <a:t> </a:t>
                </a:r>
                <a14:m>
                  <m:oMath xmlns:m="http://schemas.openxmlformats.org/officeDocument/2006/math">
                    <m:r>
                      <a:rPr lang="zh-TW" altLang="en-US" sz="2000">
                        <a:latin typeface="Cambria Math" panose="02040503050406030204" pitchFamily="18" charset="0"/>
                      </a:rPr>
                      <m:t>=</m:t>
                    </m:r>
                    <m:d>
                      <m:dPr>
                        <m:begChr m:val="["/>
                        <m:endChr m:val="]"/>
                        <m:ctrlPr>
                          <a:rPr lang="zh-TW" altLang="en-US" sz="2000" i="1">
                            <a:latin typeface="Cambria Math" panose="02040503050406030204" pitchFamily="18" charset="0"/>
                          </a:rPr>
                        </m:ctrlPr>
                      </m:dPr>
                      <m:e>
                        <m:m>
                          <m:mPr>
                            <m:plcHide m:val="on"/>
                            <m:mcs>
                              <m:mc>
                                <m:mcPr>
                                  <m:count m:val="3"/>
                                  <m:mcJc m:val="center"/>
                                </m:mcPr>
                              </m:mc>
                            </m:mcs>
                            <m:ctrlPr>
                              <a:rPr lang="zh-TW" altLang="en-US" sz="2000" i="1">
                                <a:latin typeface="Cambria Math" panose="02040503050406030204" pitchFamily="18" charset="0"/>
                              </a:rPr>
                            </m:ctrlPr>
                          </m:mPr>
                          <m:mr>
                            <m:e>
                              <m:func>
                                <m:funcPr>
                                  <m:ctrlPr>
                                    <a:rPr lang="zh-TW" altLang="en-US" sz="2000" i="1">
                                      <a:latin typeface="Cambria Math" panose="02040503050406030204" pitchFamily="18" charset="0"/>
                                    </a:rPr>
                                  </m:ctrlPr>
                                </m:funcPr>
                                <m:fName>
                                  <m:r>
                                    <m:rPr>
                                      <m:sty m:val="p"/>
                                    </m:rPr>
                                    <a:rPr lang="zh-TW" altLang="en-US" sz="2000" i="1">
                                      <a:latin typeface="Cambria Math" panose="02040503050406030204" pitchFamily="18" charset="0"/>
                                    </a:rPr>
                                    <m:t>cos</m:t>
                                  </m:r>
                                </m:fName>
                                <m:e>
                                  <m:r>
                                    <a:rPr lang="zh-TW" altLang="en-US" sz="2000" i="1">
                                      <a:latin typeface="Cambria Math" panose="02040503050406030204" pitchFamily="18" charset="0"/>
                                    </a:rPr>
                                    <m:t>𝜃</m:t>
                                  </m:r>
                                </m:e>
                              </m:func>
                            </m:e>
                            <m:e>
                              <m:func>
                                <m:funcPr>
                                  <m:ctrlPr>
                                    <a:rPr lang="zh-TW" altLang="en-US" sz="2000" i="1" smtClean="0">
                                      <a:solidFill>
                                        <a:srgbClr val="FF0000"/>
                                      </a:solidFill>
                                      <a:latin typeface="Cambria Math" panose="02040503050406030204" pitchFamily="18" charset="0"/>
                                    </a:rPr>
                                  </m:ctrlPr>
                                </m:funcPr>
                                <m:fName>
                                  <m:r>
                                    <a:rPr lang="en-US" altLang="zh-TW" sz="2000" i="1">
                                      <a:solidFill>
                                        <a:srgbClr val="FF0000"/>
                                      </a:solidFill>
                                      <a:latin typeface="Cambria Math" panose="02040503050406030204" pitchFamily="18" charset="0"/>
                                    </a:rPr>
                                    <m:t>𝑠𝑖𝑛</m:t>
                                  </m:r>
                                </m:fName>
                                <m:e>
                                  <m:r>
                                    <a:rPr lang="zh-TW" altLang="en-US" sz="2000" i="1">
                                      <a:solidFill>
                                        <a:srgbClr val="FF0000"/>
                                      </a:solidFill>
                                      <a:latin typeface="Cambria Math" panose="02040503050406030204" pitchFamily="18" charset="0"/>
                                    </a:rPr>
                                    <m:t>𝜃</m:t>
                                  </m:r>
                                </m:e>
                              </m:func>
                            </m:e>
                            <m:e>
                              <m:r>
                                <a:rPr lang="en-US" altLang="zh-TW" sz="2000" i="1">
                                  <a:latin typeface="Cambria Math" panose="02040503050406030204" pitchFamily="18" charset="0"/>
                                </a:rPr>
                                <m:t>0</m:t>
                              </m:r>
                            </m:e>
                          </m:mr>
                          <m:mr>
                            <m:e>
                              <m:func>
                                <m:funcPr>
                                  <m:ctrlPr>
                                    <a:rPr lang="zh-TW" altLang="en-US" sz="2000" i="1" smtClean="0">
                                      <a:solidFill>
                                        <a:srgbClr val="FF0000"/>
                                      </a:solidFill>
                                      <a:latin typeface="Cambria Math" panose="02040503050406030204" pitchFamily="18" charset="0"/>
                                    </a:rPr>
                                  </m:ctrlPr>
                                </m:funcPr>
                                <m:fName>
                                  <m:r>
                                    <a:rPr lang="en-US" altLang="zh-TW" sz="2000" i="1">
                                      <a:solidFill>
                                        <a:srgbClr val="FF0000"/>
                                      </a:solidFill>
                                      <a:latin typeface="Cambria Math" panose="02040503050406030204" pitchFamily="18" charset="0"/>
                                    </a:rPr>
                                    <m:t>−</m:t>
                                  </m:r>
                                  <m:r>
                                    <a:rPr lang="en-US" altLang="zh-TW" sz="2000" i="1">
                                      <a:solidFill>
                                        <a:srgbClr val="FF0000"/>
                                      </a:solidFill>
                                      <a:latin typeface="Cambria Math" panose="02040503050406030204" pitchFamily="18" charset="0"/>
                                    </a:rPr>
                                    <m:t>𝑠𝑖𝑛</m:t>
                                  </m:r>
                                </m:fName>
                                <m:e>
                                  <m:r>
                                    <a:rPr lang="zh-TW" altLang="en-US" sz="2000" i="1">
                                      <a:solidFill>
                                        <a:srgbClr val="FF0000"/>
                                      </a:solidFill>
                                      <a:latin typeface="Cambria Math" panose="02040503050406030204" pitchFamily="18" charset="0"/>
                                    </a:rPr>
                                    <m:t>𝜃</m:t>
                                  </m:r>
                                </m:e>
                              </m:func>
                            </m:e>
                            <m:e>
                              <m:func>
                                <m:funcPr>
                                  <m:ctrlPr>
                                    <a:rPr lang="zh-TW" altLang="en-US" sz="2000" i="1">
                                      <a:latin typeface="Cambria Math" panose="02040503050406030204" pitchFamily="18" charset="0"/>
                                    </a:rPr>
                                  </m:ctrlPr>
                                </m:funcPr>
                                <m:fName>
                                  <m:r>
                                    <m:rPr>
                                      <m:sty m:val="p"/>
                                    </m:rPr>
                                    <a:rPr lang="zh-TW" altLang="en-US" sz="2000" i="1">
                                      <a:latin typeface="Cambria Math" panose="02040503050406030204" pitchFamily="18" charset="0"/>
                                    </a:rPr>
                                    <m:t>cos</m:t>
                                  </m:r>
                                </m:fName>
                                <m:e>
                                  <m:r>
                                    <a:rPr lang="zh-TW" altLang="en-US" sz="2000" i="1">
                                      <a:latin typeface="Cambria Math" panose="02040503050406030204" pitchFamily="18" charset="0"/>
                                    </a:rPr>
                                    <m:t>𝜃</m:t>
                                  </m:r>
                                </m:e>
                              </m:func>
                            </m:e>
                            <m:e>
                              <m:r>
                                <a:rPr lang="en-US" altLang="zh-TW" sz="2000" i="1">
                                  <a:latin typeface="Cambria Math" panose="02040503050406030204" pitchFamily="18" charset="0"/>
                                </a:rPr>
                                <m:t>0</m:t>
                              </m:r>
                            </m:e>
                          </m:mr>
                          <m:mr>
                            <m:e>
                              <m:r>
                                <a:rPr lang="zh-TW" altLang="en-US" sz="2000" i="1">
                                  <a:latin typeface="Cambria Math" panose="02040503050406030204" pitchFamily="18" charset="0"/>
                                </a:rPr>
                                <m:t>0</m:t>
                              </m:r>
                            </m:e>
                            <m:e>
                              <m:r>
                                <a:rPr lang="en-US" altLang="zh-TW" sz="2000" i="1">
                                  <a:latin typeface="Cambria Math" panose="02040503050406030204" pitchFamily="18" charset="0"/>
                                </a:rPr>
                                <m:t>0</m:t>
                              </m:r>
                            </m:e>
                            <m:e>
                              <m:r>
                                <a:rPr lang="en-US" altLang="zh-TW" sz="2000" i="1">
                                  <a:latin typeface="Cambria Math" panose="02040503050406030204" pitchFamily="18" charset="0"/>
                                </a:rPr>
                                <m:t>1</m:t>
                              </m:r>
                            </m:e>
                          </m:mr>
                        </m:m>
                      </m:e>
                    </m:d>
                    <m:d>
                      <m:dPr>
                        <m:begChr m:val="["/>
                        <m:endChr m:val="]"/>
                        <m:ctrlPr>
                          <a:rPr lang="zh-TW" altLang="en-US" sz="2000" i="1">
                            <a:latin typeface="Cambria Math" panose="02040503050406030204" pitchFamily="18" charset="0"/>
                          </a:rPr>
                        </m:ctrlPr>
                      </m:dPr>
                      <m:e>
                        <m:m>
                          <m:mPr>
                            <m:plcHide m:val="on"/>
                            <m:mcs>
                              <m:mc>
                                <m:mcPr>
                                  <m:count m:val="1"/>
                                  <m:mcJc m:val="center"/>
                                </m:mcPr>
                              </m:mc>
                            </m:mcs>
                            <m:ctrlPr>
                              <a:rPr lang="zh-TW" altLang="en-US" sz="2000" i="1">
                                <a:latin typeface="Cambria Math" panose="02040503050406030204" pitchFamily="18" charset="0"/>
                              </a:rPr>
                            </m:ctrlPr>
                          </m:mPr>
                          <m:mr>
                            <m:e>
                              <m:sSup>
                                <m:sSupPr>
                                  <m:ctrlPr>
                                    <a:rPr lang="en-US" altLang="zh-TW" sz="2000" i="1">
                                      <a:latin typeface="Cambria Math" panose="02040503050406030204" pitchFamily="18" charset="0"/>
                                    </a:rPr>
                                  </m:ctrlPr>
                                </m:sSupPr>
                                <m:e>
                                  <m:r>
                                    <a:rPr lang="en-US" altLang="zh-TW" sz="2000" i="1">
                                      <a:latin typeface="Cambria Math" panose="02040503050406030204" pitchFamily="18" charset="0"/>
                                    </a:rPr>
                                    <m:t>𝑥</m:t>
                                  </m:r>
                                </m:e>
                                <m:sup>
                                  <m:r>
                                    <a:rPr lang="en-US" altLang="zh-TW" sz="2000" i="1">
                                      <a:latin typeface="Cambria Math" panose="02040503050406030204" pitchFamily="18" charset="0"/>
                                    </a:rPr>
                                    <m:t>′</m:t>
                                  </m:r>
                                </m:sup>
                              </m:sSup>
                            </m:e>
                          </m:mr>
                          <m:mr>
                            <m:e>
                              <m:sSup>
                                <m:sSupPr>
                                  <m:ctrlPr>
                                    <a:rPr lang="en-US" altLang="zh-TW" sz="2000" i="1">
                                      <a:latin typeface="Cambria Math" panose="02040503050406030204" pitchFamily="18" charset="0"/>
                                    </a:rPr>
                                  </m:ctrlPr>
                                </m:sSupPr>
                                <m:e>
                                  <m:r>
                                    <a:rPr lang="en-US" altLang="zh-TW" sz="2000" i="1">
                                      <a:latin typeface="Cambria Math" panose="02040503050406030204" pitchFamily="18" charset="0"/>
                                    </a:rPr>
                                    <m:t>𝑦</m:t>
                                  </m:r>
                                </m:e>
                                <m:sup>
                                  <m:r>
                                    <a:rPr lang="en-US" altLang="zh-TW" sz="2000" i="1">
                                      <a:latin typeface="Cambria Math" panose="02040503050406030204" pitchFamily="18" charset="0"/>
                                    </a:rPr>
                                    <m:t>′</m:t>
                                  </m:r>
                                </m:sup>
                              </m:sSup>
                            </m:e>
                          </m:mr>
                          <m:mr>
                            <m:e>
                              <m:r>
                                <a:rPr lang="zh-TW" altLang="en-US" sz="2000">
                                  <a:latin typeface="Cambria Math" panose="02040503050406030204" pitchFamily="18" charset="0"/>
                                </a:rPr>
                                <m:t>1</m:t>
                              </m:r>
                            </m:e>
                          </m:mr>
                        </m:m>
                      </m:e>
                    </m:d>
                  </m:oMath>
                </a14:m>
                <a:endParaRPr lang="zh-TW" altLang="en-US" sz="2000" dirty="0">
                  <a:solidFill>
                    <a:schemeClr val="tx1"/>
                  </a:solidFill>
                </a:endParaRPr>
              </a:p>
            </p:txBody>
          </p:sp>
        </mc:Choice>
        <mc:Fallback>
          <p:sp>
            <p:nvSpPr>
              <p:cNvPr id="4" name="文字方塊 3">
                <a:extLst>
                  <a:ext uri="{FF2B5EF4-FFF2-40B4-BE49-F238E27FC236}">
                    <a16:creationId xmlns:a16="http://schemas.microsoft.com/office/drawing/2014/main" id="{DB4217BC-7443-687B-D704-077972374061}"/>
                  </a:ext>
                </a:extLst>
              </p:cNvPr>
              <p:cNvSpPr txBox="1">
                <a:spLocks noRot="1" noChangeAspect="1" noMove="1" noResize="1" noEditPoints="1" noAdjustHandles="1" noChangeArrowheads="1" noChangeShapeType="1" noTextEdit="1"/>
              </p:cNvSpPr>
              <p:nvPr/>
            </p:nvSpPr>
            <p:spPr>
              <a:xfrm>
                <a:off x="524862" y="5444901"/>
                <a:ext cx="4599849" cy="838371"/>
              </a:xfrm>
              <a:prstGeom prst="rect">
                <a:avLst/>
              </a:prstGeom>
              <a:blipFill>
                <a:blip r:embed="rId3"/>
                <a:stretch>
                  <a:fillRect/>
                </a:stretch>
              </a:blipFill>
            </p:spPr>
            <p:txBody>
              <a:bodyPr/>
              <a:lstStyle/>
              <a:p>
                <a:r>
                  <a:rPr lang="zh-TW" altLang="en-US">
                    <a:noFill/>
                  </a:rPr>
                  <a:t> </a:t>
                </a:r>
              </a:p>
            </p:txBody>
          </p:sp>
        </mc:Fallback>
      </mc:AlternateContent>
      <p:pic>
        <p:nvPicPr>
          <p:cNvPr id="7" name="圖片 6">
            <a:extLst>
              <a:ext uri="{FF2B5EF4-FFF2-40B4-BE49-F238E27FC236}">
                <a16:creationId xmlns:a16="http://schemas.microsoft.com/office/drawing/2014/main" id="{E9B8EDB1-EC41-7788-7AFD-8EF243D468DF}"/>
              </a:ext>
            </a:extLst>
          </p:cNvPr>
          <p:cNvPicPr>
            <a:picLocks noChangeAspect="1"/>
          </p:cNvPicPr>
          <p:nvPr/>
        </p:nvPicPr>
        <p:blipFill>
          <a:blip r:embed="rId4"/>
          <a:stretch>
            <a:fillRect/>
          </a:stretch>
        </p:blipFill>
        <p:spPr>
          <a:xfrm>
            <a:off x="8414793" y="2273617"/>
            <a:ext cx="3345574" cy="3517583"/>
          </a:xfrm>
          <a:prstGeom prst="rect">
            <a:avLst/>
          </a:prstGeom>
        </p:spPr>
      </p:pic>
      <p:pic>
        <p:nvPicPr>
          <p:cNvPr id="12" name="圖片 11">
            <a:extLst>
              <a:ext uri="{FF2B5EF4-FFF2-40B4-BE49-F238E27FC236}">
                <a16:creationId xmlns:a16="http://schemas.microsoft.com/office/drawing/2014/main" id="{78E85B31-9026-AB48-B8A1-E6A059AF6D12}"/>
              </a:ext>
            </a:extLst>
          </p:cNvPr>
          <p:cNvPicPr>
            <a:picLocks noChangeAspect="1"/>
          </p:cNvPicPr>
          <p:nvPr/>
        </p:nvPicPr>
        <p:blipFill>
          <a:blip r:embed="rId5"/>
          <a:stretch>
            <a:fillRect/>
          </a:stretch>
        </p:blipFill>
        <p:spPr>
          <a:xfrm>
            <a:off x="357273" y="2110463"/>
            <a:ext cx="7480442" cy="1765519"/>
          </a:xfrm>
          <a:prstGeom prst="rect">
            <a:avLst/>
          </a:prstGeom>
        </p:spPr>
      </p:pic>
      <p:sp>
        <p:nvSpPr>
          <p:cNvPr id="14" name="文字方塊 13">
            <a:extLst>
              <a:ext uri="{FF2B5EF4-FFF2-40B4-BE49-F238E27FC236}">
                <a16:creationId xmlns:a16="http://schemas.microsoft.com/office/drawing/2014/main" id="{9F18B448-9D1B-E98E-3D17-160BBA4F01BA}"/>
              </a:ext>
            </a:extLst>
          </p:cNvPr>
          <p:cNvSpPr txBox="1"/>
          <p:nvPr/>
        </p:nvSpPr>
        <p:spPr>
          <a:xfrm>
            <a:off x="5329646" y="5632660"/>
            <a:ext cx="1497874" cy="461665"/>
          </a:xfrm>
          <a:prstGeom prst="rect">
            <a:avLst/>
          </a:prstGeom>
          <a:noFill/>
        </p:spPr>
        <p:txBody>
          <a:bodyPr wrap="square">
            <a:spAutoFit/>
          </a:bodyPr>
          <a:lstStyle/>
          <a:p>
            <a:r>
              <a:rPr lang="zh-TW" altLang="en-US" sz="2400" dirty="0">
                <a:latin typeface="Times New Roman" panose="02020603050405020304" pitchFamily="18" charset="0"/>
                <a:ea typeface="標楷體" panose="03000509000000000000" pitchFamily="65" charset="-120"/>
                <a:cs typeface="Times New Roman" panose="02020603050405020304" pitchFamily="18" charset="0"/>
              </a:rPr>
              <a:t>反矩陣</a:t>
            </a:r>
            <a:endParaRPr lang="zh-TW" altLang="en-US" sz="2400" dirty="0"/>
          </a:p>
        </p:txBody>
      </p:sp>
      <p:sp>
        <p:nvSpPr>
          <p:cNvPr id="15" name="矩形 14">
            <a:extLst>
              <a:ext uri="{FF2B5EF4-FFF2-40B4-BE49-F238E27FC236}">
                <a16:creationId xmlns:a16="http://schemas.microsoft.com/office/drawing/2014/main" id="{4FA515E8-2251-4EE9-4687-2D4CBAC5AF60}"/>
              </a:ext>
            </a:extLst>
          </p:cNvPr>
          <p:cNvSpPr/>
          <p:nvPr/>
        </p:nvSpPr>
        <p:spPr>
          <a:xfrm>
            <a:off x="1680754" y="3257006"/>
            <a:ext cx="435429" cy="557348"/>
          </a:xfrm>
          <a:prstGeom prst="rect">
            <a:avLst/>
          </a:prstGeom>
          <a:noFill/>
          <a:ln w="38100">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TW" altLang="en-US"/>
          </a:p>
        </p:txBody>
      </p:sp>
    </p:spTree>
    <p:extLst>
      <p:ext uri="{BB962C8B-B14F-4D97-AF65-F5344CB8AC3E}">
        <p14:creationId xmlns:p14="http://schemas.microsoft.com/office/powerpoint/2010/main" val="12962248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1A21698A-129A-D704-2EC1-36907D3CEC15}"/>
              </a:ext>
            </a:extLst>
          </p:cNvPr>
          <p:cNvSpPr txBox="1"/>
          <p:nvPr/>
        </p:nvSpPr>
        <p:spPr>
          <a:xfrm>
            <a:off x="0" y="241484"/>
            <a:ext cx="12192000" cy="707886"/>
          </a:xfrm>
          <a:prstGeom prst="rect">
            <a:avLst/>
          </a:prstGeom>
          <a:noFill/>
        </p:spPr>
        <p:txBody>
          <a:bodyPr wrap="square" rtlCol="0">
            <a:spAutoFit/>
          </a:bodyPr>
          <a:lstStyle>
            <a:defPPr>
              <a:defRPr lang="zh-TW"/>
            </a:defPPr>
            <a:lvl1pPr algn="ctr">
              <a:defRPr sz="4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仿射轉換 旋轉矩陣 雙線性內插</a:t>
            </a:r>
          </a:p>
        </p:txBody>
      </p:sp>
      <p:sp>
        <p:nvSpPr>
          <p:cNvPr id="10" name="文字方塊 9">
            <a:extLst>
              <a:ext uri="{FF2B5EF4-FFF2-40B4-BE49-F238E27FC236}">
                <a16:creationId xmlns:a16="http://schemas.microsoft.com/office/drawing/2014/main" id="{B48F3E9E-74ED-9162-74FB-D40C0F019321}"/>
              </a:ext>
            </a:extLst>
          </p:cNvPr>
          <p:cNvSpPr txBox="1"/>
          <p:nvPr/>
        </p:nvSpPr>
        <p:spPr>
          <a:xfrm>
            <a:off x="309971" y="1244509"/>
            <a:ext cx="7366119" cy="523220"/>
          </a:xfrm>
          <a:prstGeom prst="rect">
            <a:avLst/>
          </a:prstGeom>
          <a:noFill/>
        </p:spPr>
        <p:txBody>
          <a:bodyPr wrap="none" rtlCol="0">
            <a:spAutoFit/>
          </a:bodyPr>
          <a:lstStyle/>
          <a:p>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使用旋轉的反矩陣，找位於</a:t>
            </a:r>
            <a:r>
              <a:rPr lang="zh-TW" altLang="en-US" sz="2800" dirty="0">
                <a:solidFill>
                  <a:srgbClr val="FF0000"/>
                </a:solidFill>
                <a:latin typeface="Times New Roman" panose="02020603050405020304" pitchFamily="18" charset="0"/>
                <a:ea typeface="標楷體" panose="03000509000000000000" pitchFamily="65" charset="-120"/>
                <a:cs typeface="Times New Roman" panose="02020603050405020304" pitchFamily="18" charset="0"/>
              </a:rPr>
              <a:t>原圖</a:t>
            </a:r>
            <a:r>
              <a:rPr lang="zh-TW" altLang="en-US" sz="2800" dirty="0">
                <a:latin typeface="Times New Roman" panose="02020603050405020304" pitchFamily="18" charset="0"/>
                <a:ea typeface="標楷體" panose="03000509000000000000" pitchFamily="65" charset="-120"/>
                <a:cs typeface="Times New Roman" panose="02020603050405020304" pitchFamily="18" charset="0"/>
              </a:rPr>
              <a:t>之浮點數座標</a:t>
            </a:r>
          </a:p>
        </p:txBody>
      </p:sp>
      <p:sp>
        <p:nvSpPr>
          <p:cNvPr id="17" name="投影片編號版面配置區 16">
            <a:extLst>
              <a:ext uri="{FF2B5EF4-FFF2-40B4-BE49-F238E27FC236}">
                <a16:creationId xmlns:a16="http://schemas.microsoft.com/office/drawing/2014/main" id="{9A543B8A-BE86-65D2-FAA2-A5933AB5012F}"/>
              </a:ext>
            </a:extLst>
          </p:cNvPr>
          <p:cNvSpPr>
            <a:spLocks noGrp="1"/>
          </p:cNvSpPr>
          <p:nvPr>
            <p:ph type="sldNum" sz="quarter" idx="12"/>
          </p:nvPr>
        </p:nvSpPr>
        <p:spPr/>
        <p:txBody>
          <a:bodyPr/>
          <a:lstStyle/>
          <a:p>
            <a:fld id="{9D579153-9D58-429D-B3DC-428E0C67BA06}" type="slidenum">
              <a:rPr lang="zh-TW" altLang="en-US" smtClean="0"/>
              <a:t>6</a:t>
            </a:fld>
            <a:endParaRPr lang="zh-TW" altLang="en-US"/>
          </a:p>
        </p:txBody>
      </p:sp>
      <p:pic>
        <p:nvPicPr>
          <p:cNvPr id="6" name="圖片 5">
            <a:extLst>
              <a:ext uri="{FF2B5EF4-FFF2-40B4-BE49-F238E27FC236}">
                <a16:creationId xmlns:a16="http://schemas.microsoft.com/office/drawing/2014/main" id="{008C8F70-6FC7-71E6-0E20-9BCD8806EEBC}"/>
              </a:ext>
            </a:extLst>
          </p:cNvPr>
          <p:cNvPicPr>
            <a:picLocks noChangeAspect="1"/>
          </p:cNvPicPr>
          <p:nvPr/>
        </p:nvPicPr>
        <p:blipFill>
          <a:blip r:embed="rId2"/>
          <a:stretch>
            <a:fillRect/>
          </a:stretch>
        </p:blipFill>
        <p:spPr>
          <a:xfrm>
            <a:off x="7243800" y="3039292"/>
            <a:ext cx="4059927" cy="3495811"/>
          </a:xfrm>
          <a:prstGeom prst="rect">
            <a:avLst/>
          </a:prstGeom>
        </p:spPr>
      </p:pic>
      <p:pic>
        <p:nvPicPr>
          <p:cNvPr id="9" name="圖片 8">
            <a:extLst>
              <a:ext uri="{FF2B5EF4-FFF2-40B4-BE49-F238E27FC236}">
                <a16:creationId xmlns:a16="http://schemas.microsoft.com/office/drawing/2014/main" id="{2F0E7C75-370A-DD5D-F1B4-F457C3667491}"/>
              </a:ext>
            </a:extLst>
          </p:cNvPr>
          <p:cNvPicPr>
            <a:picLocks noChangeAspect="1"/>
          </p:cNvPicPr>
          <p:nvPr/>
        </p:nvPicPr>
        <p:blipFill>
          <a:blip r:embed="rId3"/>
          <a:srcRect t="52286"/>
          <a:stretch/>
        </p:blipFill>
        <p:spPr>
          <a:xfrm>
            <a:off x="211579" y="1898468"/>
            <a:ext cx="7954485" cy="954544"/>
          </a:xfrm>
          <a:prstGeom prst="rect">
            <a:avLst/>
          </a:prstGeom>
        </p:spPr>
      </p:pic>
      <p:pic>
        <p:nvPicPr>
          <p:cNvPr id="13" name="圖片 12">
            <a:extLst>
              <a:ext uri="{FF2B5EF4-FFF2-40B4-BE49-F238E27FC236}">
                <a16:creationId xmlns:a16="http://schemas.microsoft.com/office/drawing/2014/main" id="{35ADCCE7-C8F1-AC9E-64D3-212DB92D9888}"/>
              </a:ext>
            </a:extLst>
          </p:cNvPr>
          <p:cNvPicPr>
            <a:picLocks noChangeAspect="1"/>
          </p:cNvPicPr>
          <p:nvPr/>
        </p:nvPicPr>
        <p:blipFill>
          <a:blip r:embed="rId4"/>
          <a:stretch>
            <a:fillRect/>
          </a:stretch>
        </p:blipFill>
        <p:spPr>
          <a:xfrm>
            <a:off x="281269" y="3504865"/>
            <a:ext cx="5256045" cy="730612"/>
          </a:xfrm>
          <a:prstGeom prst="rect">
            <a:avLst/>
          </a:prstGeom>
        </p:spPr>
      </p:pic>
      <p:sp>
        <p:nvSpPr>
          <p:cNvPr id="18" name="文字方塊 17">
            <a:extLst>
              <a:ext uri="{FF2B5EF4-FFF2-40B4-BE49-F238E27FC236}">
                <a16:creationId xmlns:a16="http://schemas.microsoft.com/office/drawing/2014/main" id="{FA72728E-A3B7-8D20-CF91-E7F4381D0857}"/>
              </a:ext>
            </a:extLst>
          </p:cNvPr>
          <p:cNvSpPr txBox="1"/>
          <p:nvPr/>
        </p:nvSpPr>
        <p:spPr>
          <a:xfrm>
            <a:off x="191589" y="2906876"/>
            <a:ext cx="6096000" cy="584775"/>
          </a:xfrm>
          <a:prstGeom prst="rect">
            <a:avLst/>
          </a:prstGeom>
          <a:noFill/>
        </p:spPr>
        <p:txBody>
          <a:bodyPr wrap="square">
            <a:sp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鄰近四點</a:t>
            </a:r>
            <a:endParaRPr lang="zh-TW" altLang="en-US" sz="3200" dirty="0"/>
          </a:p>
        </p:txBody>
      </p:sp>
      <p:pic>
        <p:nvPicPr>
          <p:cNvPr id="20" name="圖片 19">
            <a:extLst>
              <a:ext uri="{FF2B5EF4-FFF2-40B4-BE49-F238E27FC236}">
                <a16:creationId xmlns:a16="http://schemas.microsoft.com/office/drawing/2014/main" id="{CE2D5E03-F51F-FFEC-82C0-35E598DA872C}"/>
              </a:ext>
            </a:extLst>
          </p:cNvPr>
          <p:cNvPicPr>
            <a:picLocks noChangeAspect="1"/>
          </p:cNvPicPr>
          <p:nvPr/>
        </p:nvPicPr>
        <p:blipFill>
          <a:blip r:embed="rId5"/>
          <a:stretch>
            <a:fillRect/>
          </a:stretch>
        </p:blipFill>
        <p:spPr>
          <a:xfrm>
            <a:off x="269497" y="4918325"/>
            <a:ext cx="6706536" cy="1619476"/>
          </a:xfrm>
          <a:prstGeom prst="rect">
            <a:avLst/>
          </a:prstGeom>
        </p:spPr>
      </p:pic>
      <p:sp>
        <p:nvSpPr>
          <p:cNvPr id="21" name="文字方塊 20">
            <a:extLst>
              <a:ext uri="{FF2B5EF4-FFF2-40B4-BE49-F238E27FC236}">
                <a16:creationId xmlns:a16="http://schemas.microsoft.com/office/drawing/2014/main" id="{256DCD0C-E956-4018-9C92-64C1336DE6FE}"/>
              </a:ext>
            </a:extLst>
          </p:cNvPr>
          <p:cNvSpPr txBox="1"/>
          <p:nvPr/>
        </p:nvSpPr>
        <p:spPr>
          <a:xfrm>
            <a:off x="169818" y="4322018"/>
            <a:ext cx="6096000" cy="584775"/>
          </a:xfrm>
          <a:prstGeom prst="rect">
            <a:avLst/>
          </a:prstGeom>
          <a:noFill/>
        </p:spPr>
        <p:txBody>
          <a:bodyPr wrap="square">
            <a:spAutoFit/>
          </a:bodyPr>
          <a:lstStyle/>
          <a:p>
            <a:r>
              <a:rPr lang="zh-TW" altLang="en-US" sz="3200" dirty="0">
                <a:latin typeface="Times New Roman" panose="02020603050405020304" pitchFamily="18" charset="0"/>
                <a:ea typeface="標楷體" panose="03000509000000000000" pitchFamily="65" charset="-120"/>
                <a:cs typeface="Times New Roman" panose="02020603050405020304" pitchFamily="18" charset="0"/>
              </a:rPr>
              <a:t>雙線性內插</a:t>
            </a:r>
            <a:endParaRPr lang="zh-TW" altLang="en-US" sz="3200" dirty="0"/>
          </a:p>
        </p:txBody>
      </p:sp>
    </p:spTree>
    <p:extLst>
      <p:ext uri="{BB962C8B-B14F-4D97-AF65-F5344CB8AC3E}">
        <p14:creationId xmlns:p14="http://schemas.microsoft.com/office/powerpoint/2010/main" val="1722718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文字方塊 2">
            <a:extLst>
              <a:ext uri="{FF2B5EF4-FFF2-40B4-BE49-F238E27FC236}">
                <a16:creationId xmlns:a16="http://schemas.microsoft.com/office/drawing/2014/main" id="{1A21698A-129A-D704-2EC1-36907D3CEC15}"/>
              </a:ext>
            </a:extLst>
          </p:cNvPr>
          <p:cNvSpPr txBox="1"/>
          <p:nvPr/>
        </p:nvSpPr>
        <p:spPr>
          <a:xfrm>
            <a:off x="0" y="241484"/>
            <a:ext cx="12192000" cy="707886"/>
          </a:xfrm>
          <a:prstGeom prst="rect">
            <a:avLst/>
          </a:prstGeom>
          <a:noFill/>
        </p:spPr>
        <p:txBody>
          <a:bodyPr wrap="square" rtlCol="0">
            <a:spAutoFit/>
          </a:bodyPr>
          <a:lstStyle>
            <a:defPPr>
              <a:defRPr lang="zh-TW"/>
            </a:defPPr>
            <a:lvl1pPr algn="ctr">
              <a:defRPr sz="4000">
                <a:latin typeface="Times New Roman" panose="02020603050405020304" pitchFamily="18" charset="0"/>
                <a:ea typeface="標楷體" panose="03000509000000000000" pitchFamily="65" charset="-120"/>
                <a:cs typeface="Times New Roman" panose="02020603050405020304" pitchFamily="18" charset="0"/>
              </a:defRPr>
            </a:lvl1pPr>
          </a:lstStyle>
          <a:p>
            <a:r>
              <a:rPr lang="zh-TW" altLang="en-US" dirty="0"/>
              <a:t>仿射轉換 旋轉矩陣 比較</a:t>
            </a:r>
          </a:p>
        </p:txBody>
      </p:sp>
      <p:sp>
        <p:nvSpPr>
          <p:cNvPr id="17" name="投影片編號版面配置區 16">
            <a:extLst>
              <a:ext uri="{FF2B5EF4-FFF2-40B4-BE49-F238E27FC236}">
                <a16:creationId xmlns:a16="http://schemas.microsoft.com/office/drawing/2014/main" id="{9A543B8A-BE86-65D2-FAA2-A5933AB5012F}"/>
              </a:ext>
            </a:extLst>
          </p:cNvPr>
          <p:cNvSpPr>
            <a:spLocks noGrp="1"/>
          </p:cNvSpPr>
          <p:nvPr>
            <p:ph type="sldNum" sz="quarter" idx="12"/>
          </p:nvPr>
        </p:nvSpPr>
        <p:spPr/>
        <p:txBody>
          <a:bodyPr/>
          <a:lstStyle/>
          <a:p>
            <a:fld id="{9D579153-9D58-429D-B3DC-428E0C67BA06}" type="slidenum">
              <a:rPr lang="zh-TW" altLang="en-US" smtClean="0"/>
              <a:t>7</a:t>
            </a:fld>
            <a:endParaRPr lang="zh-TW" altLang="en-US"/>
          </a:p>
        </p:txBody>
      </p:sp>
      <p:pic>
        <p:nvPicPr>
          <p:cNvPr id="4" name="圖片 3">
            <a:extLst>
              <a:ext uri="{FF2B5EF4-FFF2-40B4-BE49-F238E27FC236}">
                <a16:creationId xmlns:a16="http://schemas.microsoft.com/office/drawing/2014/main" id="{0544FAC7-8621-D86C-840D-20FB2A24ECD0}"/>
              </a:ext>
            </a:extLst>
          </p:cNvPr>
          <p:cNvPicPr>
            <a:picLocks noChangeAspect="1"/>
          </p:cNvPicPr>
          <p:nvPr/>
        </p:nvPicPr>
        <p:blipFill>
          <a:blip r:embed="rId2"/>
          <a:stretch>
            <a:fillRect/>
          </a:stretch>
        </p:blipFill>
        <p:spPr>
          <a:xfrm>
            <a:off x="466725" y="1609725"/>
            <a:ext cx="11258550" cy="3638550"/>
          </a:xfrm>
          <a:prstGeom prst="rect">
            <a:avLst/>
          </a:prstGeom>
        </p:spPr>
      </p:pic>
    </p:spTree>
    <p:extLst>
      <p:ext uri="{BB962C8B-B14F-4D97-AF65-F5344CB8AC3E}">
        <p14:creationId xmlns:p14="http://schemas.microsoft.com/office/powerpoint/2010/main" val="41034281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3">
            <a:extLst>
              <a:ext uri="{FF2B5EF4-FFF2-40B4-BE49-F238E27FC236}">
                <a16:creationId xmlns:a16="http://schemas.microsoft.com/office/drawing/2014/main" id="{1CCE28BC-7342-6F43-8D7B-F5AD32F4FD25}"/>
              </a:ext>
            </a:extLst>
          </p:cNvPr>
          <p:cNvSpPr>
            <a:spLocks noGrp="1"/>
          </p:cNvSpPr>
          <p:nvPr>
            <p:ph type="title"/>
          </p:nvPr>
        </p:nvSpPr>
        <p:spPr>
          <a:xfrm>
            <a:off x="431800" y="455614"/>
            <a:ext cx="10847917" cy="720725"/>
          </a:xfrm>
        </p:spPr>
        <p:txBody>
          <a:bodyPr/>
          <a:lstStyle/>
          <a:p>
            <a:pPr lvl="2"/>
            <a:r>
              <a:rPr lang="en-US" altLang="zh-TW" dirty="0"/>
              <a:t>HW_</a:t>
            </a:r>
            <a:r>
              <a:rPr lang="zh-TW" altLang="en-US" dirty="0"/>
              <a:t>練習 旋轉之後平移</a:t>
            </a:r>
          </a:p>
        </p:txBody>
      </p:sp>
      <p:sp>
        <p:nvSpPr>
          <p:cNvPr id="19" name="文字方塊 18">
            <a:extLst>
              <a:ext uri="{FF2B5EF4-FFF2-40B4-BE49-F238E27FC236}">
                <a16:creationId xmlns:a16="http://schemas.microsoft.com/office/drawing/2014/main" id="{8E5AE8A9-9581-B908-9ED7-CD1E9D50C827}"/>
              </a:ext>
            </a:extLst>
          </p:cNvPr>
          <p:cNvSpPr txBox="1"/>
          <p:nvPr/>
        </p:nvSpPr>
        <p:spPr>
          <a:xfrm>
            <a:off x="818606" y="1576252"/>
            <a:ext cx="10456709" cy="646331"/>
          </a:xfrm>
          <a:prstGeom prst="rect">
            <a:avLst/>
          </a:prstGeom>
          <a:noFill/>
        </p:spPr>
        <p:txBody>
          <a:bodyPr wrap="none" rtlCol="0">
            <a:spAutoFit/>
          </a:bodyPr>
          <a:lstStyle/>
          <a:p>
            <a:r>
              <a:rPr lang="zh-TW" altLang="en-US" sz="3600" dirty="0"/>
              <a:t>自己整合程式 搞出 旋轉</a:t>
            </a:r>
            <a:r>
              <a:rPr lang="en-US" altLang="zh-TW" sz="3600" dirty="0"/>
              <a:t>45</a:t>
            </a:r>
            <a:r>
              <a:rPr lang="zh-TW" altLang="en-US" sz="3600" dirty="0"/>
              <a:t>度後 </a:t>
            </a:r>
            <a:r>
              <a:rPr lang="en-US" altLang="zh-TW" sz="3600" dirty="0" err="1"/>
              <a:t>x,y</a:t>
            </a:r>
            <a:r>
              <a:rPr lang="en-US" altLang="zh-TW" sz="3600" dirty="0"/>
              <a:t> </a:t>
            </a:r>
            <a:r>
              <a:rPr lang="zh-TW" altLang="en-US" sz="3600" dirty="0"/>
              <a:t>各往右下平移</a:t>
            </a:r>
            <a:r>
              <a:rPr lang="en-US" altLang="zh-TW" sz="3600" dirty="0"/>
              <a:t>25</a:t>
            </a:r>
            <a:endParaRPr lang="zh-TW" altLang="en-US" sz="3600" dirty="0"/>
          </a:p>
        </p:txBody>
      </p:sp>
      <p:pic>
        <p:nvPicPr>
          <p:cNvPr id="4" name="圖片 3">
            <a:extLst>
              <a:ext uri="{FF2B5EF4-FFF2-40B4-BE49-F238E27FC236}">
                <a16:creationId xmlns:a16="http://schemas.microsoft.com/office/drawing/2014/main" id="{9D534458-2A12-EC2B-F95D-0289D9E54F93}"/>
              </a:ext>
            </a:extLst>
          </p:cNvPr>
          <p:cNvPicPr>
            <a:picLocks noChangeAspect="1"/>
          </p:cNvPicPr>
          <p:nvPr/>
        </p:nvPicPr>
        <p:blipFill>
          <a:blip r:embed="rId2"/>
          <a:stretch>
            <a:fillRect/>
          </a:stretch>
        </p:blipFill>
        <p:spPr>
          <a:xfrm>
            <a:off x="3848779" y="2545079"/>
            <a:ext cx="3971925" cy="3962400"/>
          </a:xfrm>
          <a:prstGeom prst="rect">
            <a:avLst/>
          </a:prstGeom>
        </p:spPr>
      </p:pic>
    </p:spTree>
    <p:extLst>
      <p:ext uri="{BB962C8B-B14F-4D97-AF65-F5344CB8AC3E}">
        <p14:creationId xmlns:p14="http://schemas.microsoft.com/office/powerpoint/2010/main" val="3379824801"/>
      </p:ext>
    </p:extLst>
  </p:cSld>
  <p:clrMapOvr>
    <a:masterClrMapping/>
  </p:clrMapOvr>
  <p:transition>
    <p:wipe/>
  </p:transition>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3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1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1-1">
  <a:themeElements>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6-1">
      <a:majorFont>
        <a:latin typeface="Arial"/>
        <a:ea typeface="微軟正黑體"/>
        <a:cs typeface=""/>
      </a:majorFont>
      <a:minorFont>
        <a:latin typeface="Times New Roman"/>
        <a:ea typeface="標楷體"/>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zh-TW" altLang="en-US" sz="1800" b="1" i="0" u="none" strike="noStrike" cap="none" normalizeH="0" baseline="0" smtClean="0">
            <a:ln>
              <a:noFill/>
            </a:ln>
            <a:solidFill>
              <a:schemeClr val="bg1"/>
            </a:solidFill>
            <a:effectLst/>
            <a:latin typeface="Times New Roman" pitchFamily="18" charset="0"/>
            <a:ea typeface="標楷體" pitchFamily="65" charset="-120"/>
          </a:defRPr>
        </a:defPPr>
      </a:lstStyle>
    </a:lnDef>
  </a:objectDefaults>
  <a:extraClrSchemeLst>
    <a:extraClrScheme>
      <a:clrScheme name="6-1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6-1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6-1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6-1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6-1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6-1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6-1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
      <a:clrScheme name="6-1 8">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3333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佈景主題">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203</TotalTime>
  <Words>309</Words>
  <Application>Microsoft Office PowerPoint</Application>
  <PresentationFormat>寬螢幕</PresentationFormat>
  <Paragraphs>47</Paragraphs>
  <Slides>8</Slides>
  <Notes>0</Notes>
  <HiddenSlides>0</HiddenSlides>
  <MMClips>0</MMClips>
  <ScaleCrop>false</ScaleCrop>
  <HeadingPairs>
    <vt:vector size="6" baseType="variant">
      <vt:variant>
        <vt:lpstr>使用字型</vt:lpstr>
      </vt:variant>
      <vt:variant>
        <vt:i4>7</vt:i4>
      </vt:variant>
      <vt:variant>
        <vt:lpstr>佈景主題</vt:lpstr>
      </vt:variant>
      <vt:variant>
        <vt:i4>5</vt:i4>
      </vt:variant>
      <vt:variant>
        <vt:lpstr>投影片標題</vt:lpstr>
      </vt:variant>
      <vt:variant>
        <vt:i4>8</vt:i4>
      </vt:variant>
    </vt:vector>
  </HeadingPairs>
  <TitlesOfParts>
    <vt:vector size="20" baseType="lpstr">
      <vt:lpstr>標楷體</vt:lpstr>
      <vt:lpstr>Aptos</vt:lpstr>
      <vt:lpstr>Arial</vt:lpstr>
      <vt:lpstr>Calibri</vt:lpstr>
      <vt:lpstr>Calibri Light</vt:lpstr>
      <vt:lpstr>Cambria Math</vt:lpstr>
      <vt:lpstr>Times New Roman</vt:lpstr>
      <vt:lpstr>Office 佈景主題</vt:lpstr>
      <vt:lpstr>2_1-1</vt:lpstr>
      <vt:lpstr>3_1-1</vt:lpstr>
      <vt:lpstr>1_1-1</vt:lpstr>
      <vt:lpstr>4_1-1</vt:lpstr>
      <vt:lpstr>PowerPoint 簡報</vt:lpstr>
      <vt:lpstr>PowerPoint 簡報</vt:lpstr>
      <vt:lpstr>PowerPoint 簡報</vt:lpstr>
      <vt:lpstr>PowerPoint 簡報</vt:lpstr>
      <vt:lpstr>PowerPoint 簡報</vt:lpstr>
      <vt:lpstr>PowerPoint 簡報</vt:lpstr>
      <vt:lpstr>PowerPoint 簡報</vt:lpstr>
      <vt:lpstr>HW_練習 旋轉之後平移</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vicky huang</dc:creator>
  <cp:lastModifiedBy>蕭兆翔</cp:lastModifiedBy>
  <cp:revision>78</cp:revision>
  <dcterms:created xsi:type="dcterms:W3CDTF">2023-09-18T15:19:07Z</dcterms:created>
  <dcterms:modified xsi:type="dcterms:W3CDTF">2024-09-28T14:34:39Z</dcterms:modified>
</cp:coreProperties>
</file>