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384" r:id="rId3"/>
    <p:sldId id="385" r:id="rId4"/>
    <p:sldId id="386" r:id="rId5"/>
    <p:sldId id="387" r:id="rId6"/>
    <p:sldId id="388" r:id="rId7"/>
    <p:sldId id="334" r:id="rId8"/>
    <p:sldId id="338" r:id="rId9"/>
    <p:sldId id="389" r:id="rId10"/>
    <p:sldId id="391" r:id="rId11"/>
    <p:sldId id="336" r:id="rId12"/>
    <p:sldId id="339" r:id="rId13"/>
    <p:sldId id="390" r:id="rId14"/>
    <p:sldId id="392" r:id="rId15"/>
    <p:sldId id="394" r:id="rId16"/>
    <p:sldId id="395" r:id="rId17"/>
    <p:sldId id="393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7F7E1"/>
    <a:srgbClr val="FDE3E4"/>
    <a:srgbClr val="ED3338"/>
    <a:srgbClr val="FFDDFF"/>
    <a:srgbClr val="F9EBF7"/>
    <a:srgbClr val="C7FFF8"/>
    <a:srgbClr val="00A85A"/>
    <a:srgbClr val="DDF4FF"/>
    <a:srgbClr val="EC2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2F94BF-6BEB-42A5-A710-79E6B3FFBDA4}" v="176" dt="2024-12-09T18:53:10.9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蕭兆翔" userId="c09afb0b-60c9-45d8-81f2-4d7aa859f4bf" providerId="ADAL" clId="{202F94BF-6BEB-42A5-A710-79E6B3FFBDA4}"/>
    <pc:docChg chg="undo custSel addSld delSld modSld sldOrd">
      <pc:chgData name="蕭兆翔" userId="c09afb0b-60c9-45d8-81f2-4d7aa859f4bf" providerId="ADAL" clId="{202F94BF-6BEB-42A5-A710-79E6B3FFBDA4}" dt="2024-12-09T18:52:36.498" v="1199" actId="20577"/>
      <pc:docMkLst>
        <pc:docMk/>
      </pc:docMkLst>
      <pc:sldChg chg="modSp mod">
        <pc:chgData name="蕭兆翔" userId="c09afb0b-60c9-45d8-81f2-4d7aa859f4bf" providerId="ADAL" clId="{202F94BF-6BEB-42A5-A710-79E6B3FFBDA4}" dt="2024-12-09T16:58:35.810" v="21" actId="20577"/>
        <pc:sldMkLst>
          <pc:docMk/>
          <pc:sldMk cId="1343009528" sldId="256"/>
        </pc:sldMkLst>
        <pc:spChg chg="mod">
          <ac:chgData name="蕭兆翔" userId="c09afb0b-60c9-45d8-81f2-4d7aa859f4bf" providerId="ADAL" clId="{202F94BF-6BEB-42A5-A710-79E6B3FFBDA4}" dt="2024-12-09T16:58:35.810" v="21" actId="20577"/>
          <ac:spMkLst>
            <pc:docMk/>
            <pc:sldMk cId="1343009528" sldId="256"/>
            <ac:spMk id="9" creationId="{B49B9DE3-2C0C-4512-514F-D92557F4E5E7}"/>
          </ac:spMkLst>
        </pc:spChg>
      </pc:sldChg>
      <pc:sldChg chg="add del">
        <pc:chgData name="蕭兆翔" userId="c09afb0b-60c9-45d8-81f2-4d7aa859f4bf" providerId="ADAL" clId="{202F94BF-6BEB-42A5-A710-79E6B3FFBDA4}" dt="2024-12-09T18:02:06.253" v="742" actId="47"/>
        <pc:sldMkLst>
          <pc:docMk/>
          <pc:sldMk cId="1192488509" sldId="257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730443094" sldId="257"/>
        </pc:sldMkLst>
      </pc:sldChg>
      <pc:sldChg chg="add del">
        <pc:chgData name="蕭兆翔" userId="c09afb0b-60c9-45d8-81f2-4d7aa859f4bf" providerId="ADAL" clId="{202F94BF-6BEB-42A5-A710-79E6B3FFBDA4}" dt="2024-12-09T18:02:03.982" v="741" actId="47"/>
        <pc:sldMkLst>
          <pc:docMk/>
          <pc:sldMk cId="1791184146" sldId="258"/>
        </pc:sldMkLst>
      </pc:sldChg>
      <pc:sldChg chg="add del">
        <pc:chgData name="蕭兆翔" userId="c09afb0b-60c9-45d8-81f2-4d7aa859f4bf" providerId="ADAL" clId="{202F94BF-6BEB-42A5-A710-79E6B3FFBDA4}" dt="2024-12-09T18:02:03.486" v="740" actId="47"/>
        <pc:sldMkLst>
          <pc:docMk/>
          <pc:sldMk cId="1415561141" sldId="259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685594156" sldId="259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527372765" sldId="260"/>
        </pc:sldMkLst>
      </pc:sldChg>
      <pc:sldChg chg="add del">
        <pc:chgData name="蕭兆翔" userId="c09afb0b-60c9-45d8-81f2-4d7aa859f4bf" providerId="ADAL" clId="{202F94BF-6BEB-42A5-A710-79E6B3FFBDA4}" dt="2024-12-09T18:02:02.705" v="739" actId="47"/>
        <pc:sldMkLst>
          <pc:docMk/>
          <pc:sldMk cId="3583020821" sldId="260"/>
        </pc:sldMkLst>
      </pc:sldChg>
      <pc:sldChg chg="add del">
        <pc:chgData name="蕭兆翔" userId="c09afb0b-60c9-45d8-81f2-4d7aa859f4bf" providerId="ADAL" clId="{202F94BF-6BEB-42A5-A710-79E6B3FFBDA4}" dt="2024-12-09T18:02:02.183" v="738" actId="47"/>
        <pc:sldMkLst>
          <pc:docMk/>
          <pc:sldMk cId="1484946136" sldId="261"/>
        </pc:sldMkLst>
      </pc:sldChg>
      <pc:sldChg chg="add del">
        <pc:chgData name="蕭兆翔" userId="c09afb0b-60c9-45d8-81f2-4d7aa859f4bf" providerId="ADAL" clId="{202F94BF-6BEB-42A5-A710-79E6B3FFBDA4}" dt="2024-12-09T18:01:31.052" v="684" actId="47"/>
        <pc:sldMkLst>
          <pc:docMk/>
          <pc:sldMk cId="2798906345" sldId="262"/>
        </pc:sldMkLst>
      </pc:sldChg>
      <pc:sldChg chg="add del">
        <pc:chgData name="蕭兆翔" userId="c09afb0b-60c9-45d8-81f2-4d7aa859f4bf" providerId="ADAL" clId="{202F94BF-6BEB-42A5-A710-79E6B3FFBDA4}" dt="2024-12-09T18:01:49.760" v="706" actId="47"/>
        <pc:sldMkLst>
          <pc:docMk/>
          <pc:sldMk cId="1042210993" sldId="263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979135620" sldId="264"/>
        </pc:sldMkLst>
      </pc:sldChg>
      <pc:sldChg chg="add del">
        <pc:chgData name="蕭兆翔" userId="c09afb0b-60c9-45d8-81f2-4d7aa859f4bf" providerId="ADAL" clId="{202F94BF-6BEB-42A5-A710-79E6B3FFBDA4}" dt="2024-12-09T18:01:50.182" v="707" actId="47"/>
        <pc:sldMkLst>
          <pc:docMk/>
          <pc:sldMk cId="3339595989" sldId="264"/>
        </pc:sldMkLst>
      </pc:sldChg>
      <pc:sldChg chg="add del">
        <pc:chgData name="蕭兆翔" userId="c09afb0b-60c9-45d8-81f2-4d7aa859f4bf" providerId="ADAL" clId="{202F94BF-6BEB-42A5-A710-79E6B3FFBDA4}" dt="2024-12-09T18:01:50.751" v="708" actId="47"/>
        <pc:sldMkLst>
          <pc:docMk/>
          <pc:sldMk cId="2468008501" sldId="265"/>
        </pc:sldMkLst>
      </pc:sldChg>
      <pc:sldChg chg="add del">
        <pc:chgData name="蕭兆翔" userId="c09afb0b-60c9-45d8-81f2-4d7aa859f4bf" providerId="ADAL" clId="{202F94BF-6BEB-42A5-A710-79E6B3FFBDA4}" dt="2024-12-09T18:01:51.179" v="709" actId="47"/>
        <pc:sldMkLst>
          <pc:docMk/>
          <pc:sldMk cId="1850459121" sldId="266"/>
        </pc:sldMkLst>
      </pc:sldChg>
      <pc:sldChg chg="add del">
        <pc:chgData name="蕭兆翔" userId="c09afb0b-60c9-45d8-81f2-4d7aa859f4bf" providerId="ADAL" clId="{202F94BF-6BEB-42A5-A710-79E6B3FFBDA4}" dt="2024-12-09T18:01:51.685" v="710" actId="47"/>
        <pc:sldMkLst>
          <pc:docMk/>
          <pc:sldMk cId="3732995875" sldId="267"/>
        </pc:sldMkLst>
      </pc:sldChg>
      <pc:sldChg chg="add del">
        <pc:chgData name="蕭兆翔" userId="c09afb0b-60c9-45d8-81f2-4d7aa859f4bf" providerId="ADAL" clId="{202F94BF-6BEB-42A5-A710-79E6B3FFBDA4}" dt="2024-12-09T18:01:32.065" v="685" actId="47"/>
        <pc:sldMkLst>
          <pc:docMk/>
          <pc:sldMk cId="122061327" sldId="268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2372458448" sldId="268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527147766" sldId="269"/>
        </pc:sldMkLst>
      </pc:sldChg>
      <pc:sldChg chg="add del">
        <pc:chgData name="蕭兆翔" userId="c09afb0b-60c9-45d8-81f2-4d7aa859f4bf" providerId="ADAL" clId="{202F94BF-6BEB-42A5-A710-79E6B3FFBDA4}" dt="2024-12-09T18:01:36.633" v="686" actId="47"/>
        <pc:sldMkLst>
          <pc:docMk/>
          <pc:sldMk cId="1933527550" sldId="269"/>
        </pc:sldMkLst>
      </pc:sldChg>
      <pc:sldChg chg="add del">
        <pc:chgData name="蕭兆翔" userId="c09afb0b-60c9-45d8-81f2-4d7aa859f4bf" providerId="ADAL" clId="{202F94BF-6BEB-42A5-A710-79E6B3FFBDA4}" dt="2024-12-09T18:01:37.519" v="687" actId="47"/>
        <pc:sldMkLst>
          <pc:docMk/>
          <pc:sldMk cId="4274542195" sldId="270"/>
        </pc:sldMkLst>
      </pc:sldChg>
      <pc:sldChg chg="add del">
        <pc:chgData name="蕭兆翔" userId="c09afb0b-60c9-45d8-81f2-4d7aa859f4bf" providerId="ADAL" clId="{202F94BF-6BEB-42A5-A710-79E6B3FFBDA4}" dt="2024-12-09T18:01:38.070" v="688" actId="47"/>
        <pc:sldMkLst>
          <pc:docMk/>
          <pc:sldMk cId="14526089" sldId="271"/>
        </pc:sldMkLst>
      </pc:sldChg>
      <pc:sldChg chg="add del">
        <pc:chgData name="蕭兆翔" userId="c09afb0b-60c9-45d8-81f2-4d7aa859f4bf" providerId="ADAL" clId="{202F94BF-6BEB-42A5-A710-79E6B3FFBDA4}" dt="2024-12-09T18:01:38.532" v="689" actId="47"/>
        <pc:sldMkLst>
          <pc:docMk/>
          <pc:sldMk cId="3368197185" sldId="272"/>
        </pc:sldMkLst>
      </pc:sldChg>
      <pc:sldChg chg="add del">
        <pc:chgData name="蕭兆翔" userId="c09afb0b-60c9-45d8-81f2-4d7aa859f4bf" providerId="ADAL" clId="{202F94BF-6BEB-42A5-A710-79E6B3FFBDA4}" dt="2024-12-09T18:01:40.492" v="690" actId="47"/>
        <pc:sldMkLst>
          <pc:docMk/>
          <pc:sldMk cId="1023377281" sldId="273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2706572330" sldId="273"/>
        </pc:sldMkLst>
      </pc:sldChg>
      <pc:sldChg chg="add del">
        <pc:chgData name="蕭兆翔" userId="c09afb0b-60c9-45d8-81f2-4d7aa859f4bf" providerId="ADAL" clId="{202F94BF-6BEB-42A5-A710-79E6B3FFBDA4}" dt="2024-12-09T18:01:41.201" v="691" actId="47"/>
        <pc:sldMkLst>
          <pc:docMk/>
          <pc:sldMk cId="689322208" sldId="274"/>
        </pc:sldMkLst>
      </pc:sldChg>
      <pc:sldChg chg="add del">
        <pc:chgData name="蕭兆翔" userId="c09afb0b-60c9-45d8-81f2-4d7aa859f4bf" providerId="ADAL" clId="{202F94BF-6BEB-42A5-A710-79E6B3FFBDA4}" dt="2024-12-09T18:01:42.251" v="692" actId="47"/>
        <pc:sldMkLst>
          <pc:docMk/>
          <pc:sldMk cId="634851152" sldId="275"/>
        </pc:sldMkLst>
      </pc:sldChg>
      <pc:sldChg chg="add del">
        <pc:chgData name="蕭兆翔" userId="c09afb0b-60c9-45d8-81f2-4d7aa859f4bf" providerId="ADAL" clId="{202F94BF-6BEB-42A5-A710-79E6B3FFBDA4}" dt="2024-12-09T18:01:42.968" v="693" actId="47"/>
        <pc:sldMkLst>
          <pc:docMk/>
          <pc:sldMk cId="25668262" sldId="276"/>
        </pc:sldMkLst>
      </pc:sldChg>
      <pc:sldChg chg="add del">
        <pc:chgData name="蕭兆翔" userId="c09afb0b-60c9-45d8-81f2-4d7aa859f4bf" providerId="ADAL" clId="{202F94BF-6BEB-42A5-A710-79E6B3FFBDA4}" dt="2024-12-09T18:01:43.380" v="694" actId="47"/>
        <pc:sldMkLst>
          <pc:docMk/>
          <pc:sldMk cId="1771638606" sldId="277"/>
        </pc:sldMkLst>
      </pc:sldChg>
      <pc:sldChg chg="add del">
        <pc:chgData name="蕭兆翔" userId="c09afb0b-60c9-45d8-81f2-4d7aa859f4bf" providerId="ADAL" clId="{202F94BF-6BEB-42A5-A710-79E6B3FFBDA4}" dt="2024-12-09T18:01:43.828" v="695" actId="47"/>
        <pc:sldMkLst>
          <pc:docMk/>
          <pc:sldMk cId="4192088839" sldId="278"/>
        </pc:sldMkLst>
      </pc:sldChg>
      <pc:sldChg chg="add del">
        <pc:chgData name="蕭兆翔" userId="c09afb0b-60c9-45d8-81f2-4d7aa859f4bf" providerId="ADAL" clId="{202F94BF-6BEB-42A5-A710-79E6B3FFBDA4}" dt="2024-12-09T18:01:44.335" v="696" actId="47"/>
        <pc:sldMkLst>
          <pc:docMk/>
          <pc:sldMk cId="1348703441" sldId="279"/>
        </pc:sldMkLst>
      </pc:sldChg>
      <pc:sldChg chg="add del">
        <pc:chgData name="蕭兆翔" userId="c09afb0b-60c9-45d8-81f2-4d7aa859f4bf" providerId="ADAL" clId="{202F94BF-6BEB-42A5-A710-79E6B3FFBDA4}" dt="2024-12-09T18:01:44.688" v="697" actId="47"/>
        <pc:sldMkLst>
          <pc:docMk/>
          <pc:sldMk cId="4032129193" sldId="280"/>
        </pc:sldMkLst>
      </pc:sldChg>
      <pc:sldChg chg="add del">
        <pc:chgData name="蕭兆翔" userId="c09afb0b-60c9-45d8-81f2-4d7aa859f4bf" providerId="ADAL" clId="{202F94BF-6BEB-42A5-A710-79E6B3FFBDA4}" dt="2024-12-09T18:01:45.113" v="698" actId="47"/>
        <pc:sldMkLst>
          <pc:docMk/>
          <pc:sldMk cId="3183318978" sldId="281"/>
        </pc:sldMkLst>
      </pc:sldChg>
      <pc:sldChg chg="add del">
        <pc:chgData name="蕭兆翔" userId="c09afb0b-60c9-45d8-81f2-4d7aa859f4bf" providerId="ADAL" clId="{202F94BF-6BEB-42A5-A710-79E6B3FFBDA4}" dt="2024-12-09T18:01:45.582" v="699" actId="47"/>
        <pc:sldMkLst>
          <pc:docMk/>
          <pc:sldMk cId="2488945129" sldId="282"/>
        </pc:sldMkLst>
      </pc:sldChg>
      <pc:sldChg chg="add del">
        <pc:chgData name="蕭兆翔" userId="c09afb0b-60c9-45d8-81f2-4d7aa859f4bf" providerId="ADAL" clId="{202F94BF-6BEB-42A5-A710-79E6B3FFBDA4}" dt="2024-12-09T18:01:46.302" v="700" actId="47"/>
        <pc:sldMkLst>
          <pc:docMk/>
          <pc:sldMk cId="734707292" sldId="283"/>
        </pc:sldMkLst>
      </pc:sldChg>
      <pc:sldChg chg="add del">
        <pc:chgData name="蕭兆翔" userId="c09afb0b-60c9-45d8-81f2-4d7aa859f4bf" providerId="ADAL" clId="{202F94BF-6BEB-42A5-A710-79E6B3FFBDA4}" dt="2024-12-09T18:01:46.845" v="701" actId="47"/>
        <pc:sldMkLst>
          <pc:docMk/>
          <pc:sldMk cId="2372542771" sldId="284"/>
        </pc:sldMkLst>
      </pc:sldChg>
      <pc:sldChg chg="add del">
        <pc:chgData name="蕭兆翔" userId="c09afb0b-60c9-45d8-81f2-4d7aa859f4bf" providerId="ADAL" clId="{202F94BF-6BEB-42A5-A710-79E6B3FFBDA4}" dt="2024-12-09T18:01:47.579" v="702" actId="47"/>
        <pc:sldMkLst>
          <pc:docMk/>
          <pc:sldMk cId="1902081833" sldId="285"/>
        </pc:sldMkLst>
      </pc:sldChg>
      <pc:sldChg chg="add del">
        <pc:chgData name="蕭兆翔" userId="c09afb0b-60c9-45d8-81f2-4d7aa859f4bf" providerId="ADAL" clId="{202F94BF-6BEB-42A5-A710-79E6B3FFBDA4}" dt="2024-12-09T18:01:48.058" v="703" actId="47"/>
        <pc:sldMkLst>
          <pc:docMk/>
          <pc:sldMk cId="2963029078" sldId="286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192488509" sldId="287"/>
        </pc:sldMkLst>
      </pc:sldChg>
      <pc:sldChg chg="add del">
        <pc:chgData name="蕭兆翔" userId="c09afb0b-60c9-45d8-81f2-4d7aa859f4bf" providerId="ADAL" clId="{202F94BF-6BEB-42A5-A710-79E6B3FFBDA4}" dt="2024-12-09T18:01:48.476" v="704" actId="47"/>
        <pc:sldMkLst>
          <pc:docMk/>
          <pc:sldMk cId="1542099655" sldId="287"/>
        </pc:sldMkLst>
      </pc:sldChg>
      <pc:sldChg chg="add del">
        <pc:chgData name="蕭兆翔" userId="c09afb0b-60c9-45d8-81f2-4d7aa859f4bf" providerId="ADAL" clId="{202F94BF-6BEB-42A5-A710-79E6B3FFBDA4}" dt="2024-12-09T18:01:48.947" v="705" actId="47"/>
        <pc:sldMkLst>
          <pc:docMk/>
          <pc:sldMk cId="3775937435" sldId="288"/>
        </pc:sldMkLst>
      </pc:sldChg>
      <pc:sldChg chg="add del">
        <pc:chgData name="蕭兆翔" userId="c09afb0b-60c9-45d8-81f2-4d7aa859f4bf" providerId="ADAL" clId="{202F94BF-6BEB-42A5-A710-79E6B3FFBDA4}" dt="2024-12-09T18:01:52.177" v="711" actId="47"/>
        <pc:sldMkLst>
          <pc:docMk/>
          <pc:sldMk cId="3331685376" sldId="289"/>
        </pc:sldMkLst>
      </pc:sldChg>
      <pc:sldChg chg="add del">
        <pc:chgData name="蕭兆翔" userId="c09afb0b-60c9-45d8-81f2-4d7aa859f4bf" providerId="ADAL" clId="{202F94BF-6BEB-42A5-A710-79E6B3FFBDA4}" dt="2024-12-09T18:01:52.592" v="712" actId="47"/>
        <pc:sldMkLst>
          <pc:docMk/>
          <pc:sldMk cId="1209924702" sldId="290"/>
        </pc:sldMkLst>
      </pc:sldChg>
      <pc:sldChg chg="add del">
        <pc:chgData name="蕭兆翔" userId="c09afb0b-60c9-45d8-81f2-4d7aa859f4bf" providerId="ADAL" clId="{202F94BF-6BEB-42A5-A710-79E6B3FFBDA4}" dt="2024-12-09T18:01:53.100" v="713" actId="47"/>
        <pc:sldMkLst>
          <pc:docMk/>
          <pc:sldMk cId="2172652425" sldId="291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815835487" sldId="291"/>
        </pc:sldMkLst>
      </pc:sldChg>
      <pc:sldChg chg="add del">
        <pc:chgData name="蕭兆翔" userId="c09afb0b-60c9-45d8-81f2-4d7aa859f4bf" providerId="ADAL" clId="{202F94BF-6BEB-42A5-A710-79E6B3FFBDA4}" dt="2024-12-09T18:01:53.555" v="714" actId="47"/>
        <pc:sldMkLst>
          <pc:docMk/>
          <pc:sldMk cId="4264099148" sldId="292"/>
        </pc:sldMkLst>
      </pc:sldChg>
      <pc:sldChg chg="add del">
        <pc:chgData name="蕭兆翔" userId="c09afb0b-60c9-45d8-81f2-4d7aa859f4bf" providerId="ADAL" clId="{202F94BF-6BEB-42A5-A710-79E6B3FFBDA4}" dt="2024-12-09T18:01:54.017" v="715" actId="47"/>
        <pc:sldMkLst>
          <pc:docMk/>
          <pc:sldMk cId="217859211" sldId="293"/>
        </pc:sldMkLst>
      </pc:sldChg>
      <pc:sldChg chg="add del">
        <pc:chgData name="蕭兆翔" userId="c09afb0b-60c9-45d8-81f2-4d7aa859f4bf" providerId="ADAL" clId="{202F94BF-6BEB-42A5-A710-79E6B3FFBDA4}" dt="2024-12-09T18:01:54.439" v="716" actId="47"/>
        <pc:sldMkLst>
          <pc:docMk/>
          <pc:sldMk cId="1652142394" sldId="294"/>
        </pc:sldMkLst>
      </pc:sldChg>
      <pc:sldChg chg="add del">
        <pc:chgData name="蕭兆翔" userId="c09afb0b-60c9-45d8-81f2-4d7aa859f4bf" providerId="ADAL" clId="{202F94BF-6BEB-42A5-A710-79E6B3FFBDA4}" dt="2024-12-09T18:01:54.879" v="717" actId="47"/>
        <pc:sldMkLst>
          <pc:docMk/>
          <pc:sldMk cId="2306408165" sldId="295"/>
        </pc:sldMkLst>
      </pc:sldChg>
      <pc:sldChg chg="add del">
        <pc:chgData name="蕭兆翔" userId="c09afb0b-60c9-45d8-81f2-4d7aa859f4bf" providerId="ADAL" clId="{202F94BF-6BEB-42A5-A710-79E6B3FFBDA4}" dt="2024-12-09T18:01:55.159" v="718" actId="47"/>
        <pc:sldMkLst>
          <pc:docMk/>
          <pc:sldMk cId="2772295978" sldId="296"/>
        </pc:sldMkLst>
      </pc:sldChg>
      <pc:sldChg chg="add del">
        <pc:chgData name="蕭兆翔" userId="c09afb0b-60c9-45d8-81f2-4d7aa859f4bf" providerId="ADAL" clId="{202F94BF-6BEB-42A5-A710-79E6B3FFBDA4}" dt="2024-12-09T18:01:55.587" v="719" actId="47"/>
        <pc:sldMkLst>
          <pc:docMk/>
          <pc:sldMk cId="2112773648" sldId="297"/>
        </pc:sldMkLst>
      </pc:sldChg>
      <pc:sldChg chg="add del">
        <pc:chgData name="蕭兆翔" userId="c09afb0b-60c9-45d8-81f2-4d7aa859f4bf" providerId="ADAL" clId="{202F94BF-6BEB-42A5-A710-79E6B3FFBDA4}" dt="2024-12-09T18:01:55.933" v="720" actId="47"/>
        <pc:sldMkLst>
          <pc:docMk/>
          <pc:sldMk cId="2518536529" sldId="298"/>
        </pc:sldMkLst>
      </pc:sldChg>
      <pc:sldChg chg="add del">
        <pc:chgData name="蕭兆翔" userId="c09afb0b-60c9-45d8-81f2-4d7aa859f4bf" providerId="ADAL" clId="{202F94BF-6BEB-42A5-A710-79E6B3FFBDA4}" dt="2024-12-09T18:01:56.303" v="721" actId="47"/>
        <pc:sldMkLst>
          <pc:docMk/>
          <pc:sldMk cId="3926925174" sldId="299"/>
        </pc:sldMkLst>
      </pc:sldChg>
      <pc:sldChg chg="add del">
        <pc:chgData name="蕭兆翔" userId="c09afb0b-60c9-45d8-81f2-4d7aa859f4bf" providerId="ADAL" clId="{202F94BF-6BEB-42A5-A710-79E6B3FFBDA4}" dt="2024-12-09T18:01:56.724" v="722" actId="47"/>
        <pc:sldMkLst>
          <pc:docMk/>
          <pc:sldMk cId="602862769" sldId="300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858062111" sldId="301"/>
        </pc:sldMkLst>
      </pc:sldChg>
      <pc:sldChg chg="add del">
        <pc:chgData name="蕭兆翔" userId="c09afb0b-60c9-45d8-81f2-4d7aa859f4bf" providerId="ADAL" clId="{202F94BF-6BEB-42A5-A710-79E6B3FFBDA4}" dt="2024-12-09T18:01:57.097" v="723" actId="47"/>
        <pc:sldMkLst>
          <pc:docMk/>
          <pc:sldMk cId="2284326748" sldId="301"/>
        </pc:sldMkLst>
      </pc:sldChg>
      <pc:sldChg chg="add del">
        <pc:chgData name="蕭兆翔" userId="c09afb0b-60c9-45d8-81f2-4d7aa859f4bf" providerId="ADAL" clId="{202F94BF-6BEB-42A5-A710-79E6B3FFBDA4}" dt="2024-12-09T18:01:57.510" v="724" actId="47"/>
        <pc:sldMkLst>
          <pc:docMk/>
          <pc:sldMk cId="1382788733" sldId="302"/>
        </pc:sldMkLst>
      </pc:sldChg>
      <pc:sldChg chg="add del">
        <pc:chgData name="蕭兆翔" userId="c09afb0b-60c9-45d8-81f2-4d7aa859f4bf" providerId="ADAL" clId="{202F94BF-6BEB-42A5-A710-79E6B3FFBDA4}" dt="2024-12-09T18:01:57.845" v="725" actId="47"/>
        <pc:sldMkLst>
          <pc:docMk/>
          <pc:sldMk cId="1984480022" sldId="303"/>
        </pc:sldMkLst>
      </pc:sldChg>
      <pc:sldChg chg="add del">
        <pc:chgData name="蕭兆翔" userId="c09afb0b-60c9-45d8-81f2-4d7aa859f4bf" providerId="ADAL" clId="{202F94BF-6BEB-42A5-A710-79E6B3FFBDA4}" dt="2024-12-09T18:01:58.069" v="726" actId="47"/>
        <pc:sldMkLst>
          <pc:docMk/>
          <pc:sldMk cId="2328099164" sldId="304"/>
        </pc:sldMkLst>
      </pc:sldChg>
      <pc:sldChg chg="add del">
        <pc:chgData name="蕭兆翔" userId="c09afb0b-60c9-45d8-81f2-4d7aa859f4bf" providerId="ADAL" clId="{202F94BF-6BEB-42A5-A710-79E6B3FFBDA4}" dt="2024-12-09T18:01:58.446" v="727" actId="47"/>
        <pc:sldMkLst>
          <pc:docMk/>
          <pc:sldMk cId="1646945684" sldId="305"/>
        </pc:sldMkLst>
      </pc:sldChg>
      <pc:sldChg chg="add del">
        <pc:chgData name="蕭兆翔" userId="c09afb0b-60c9-45d8-81f2-4d7aa859f4bf" providerId="ADAL" clId="{202F94BF-6BEB-42A5-A710-79E6B3FFBDA4}" dt="2024-12-09T18:01:58.957" v="728" actId="47"/>
        <pc:sldMkLst>
          <pc:docMk/>
          <pc:sldMk cId="414381763" sldId="306"/>
        </pc:sldMkLst>
      </pc:sldChg>
      <pc:sldChg chg="add del">
        <pc:chgData name="蕭兆翔" userId="c09afb0b-60c9-45d8-81f2-4d7aa859f4bf" providerId="ADAL" clId="{202F94BF-6BEB-42A5-A710-79E6B3FFBDA4}" dt="2024-12-09T18:01:59.223" v="729" actId="47"/>
        <pc:sldMkLst>
          <pc:docMk/>
          <pc:sldMk cId="2097758094" sldId="307"/>
        </pc:sldMkLst>
      </pc:sldChg>
      <pc:sldChg chg="add del">
        <pc:chgData name="蕭兆翔" userId="c09afb0b-60c9-45d8-81f2-4d7aa859f4bf" providerId="ADAL" clId="{202F94BF-6BEB-42A5-A710-79E6B3FFBDA4}" dt="2024-12-09T18:01:59.523" v="730" actId="47"/>
        <pc:sldMkLst>
          <pc:docMk/>
          <pc:sldMk cId="1442957941" sldId="308"/>
        </pc:sldMkLst>
      </pc:sldChg>
      <pc:sldChg chg="add del">
        <pc:chgData name="蕭兆翔" userId="c09afb0b-60c9-45d8-81f2-4d7aa859f4bf" providerId="ADAL" clId="{202F94BF-6BEB-42A5-A710-79E6B3FFBDA4}" dt="2024-12-09T18:02:00.001" v="731" actId="47"/>
        <pc:sldMkLst>
          <pc:docMk/>
          <pc:sldMk cId="3297045392" sldId="309"/>
        </pc:sldMkLst>
      </pc:sldChg>
      <pc:sldChg chg="add del">
        <pc:chgData name="蕭兆翔" userId="c09afb0b-60c9-45d8-81f2-4d7aa859f4bf" providerId="ADAL" clId="{202F94BF-6BEB-42A5-A710-79E6B3FFBDA4}" dt="2024-12-09T18:02:00.293" v="732" actId="47"/>
        <pc:sldMkLst>
          <pc:docMk/>
          <pc:sldMk cId="760475866" sldId="310"/>
        </pc:sldMkLst>
      </pc:sldChg>
      <pc:sldChg chg="add del">
        <pc:chgData name="蕭兆翔" userId="c09afb0b-60c9-45d8-81f2-4d7aa859f4bf" providerId="ADAL" clId="{202F94BF-6BEB-42A5-A710-79E6B3FFBDA4}" dt="2024-12-09T18:02:00.563" v="733" actId="47"/>
        <pc:sldMkLst>
          <pc:docMk/>
          <pc:sldMk cId="1708599026" sldId="311"/>
        </pc:sldMkLst>
      </pc:sldChg>
      <pc:sldChg chg="add del">
        <pc:chgData name="蕭兆翔" userId="c09afb0b-60c9-45d8-81f2-4d7aa859f4bf" providerId="ADAL" clId="{202F94BF-6BEB-42A5-A710-79E6B3FFBDA4}" dt="2024-12-09T18:02:00.789" v="734" actId="47"/>
        <pc:sldMkLst>
          <pc:docMk/>
          <pc:sldMk cId="709039591" sldId="312"/>
        </pc:sldMkLst>
      </pc:sldChg>
      <pc:sldChg chg="add del">
        <pc:chgData name="蕭兆翔" userId="c09afb0b-60c9-45d8-81f2-4d7aa859f4bf" providerId="ADAL" clId="{202F94BF-6BEB-42A5-A710-79E6B3FFBDA4}" dt="2024-12-09T18:02:01.241" v="735" actId="47"/>
        <pc:sldMkLst>
          <pc:docMk/>
          <pc:sldMk cId="2188908393" sldId="313"/>
        </pc:sldMkLst>
      </pc:sldChg>
      <pc:sldChg chg="add del">
        <pc:chgData name="蕭兆翔" userId="c09afb0b-60c9-45d8-81f2-4d7aa859f4bf" providerId="ADAL" clId="{202F94BF-6BEB-42A5-A710-79E6B3FFBDA4}" dt="2024-12-09T18:02:01.738" v="736" actId="47"/>
        <pc:sldMkLst>
          <pc:docMk/>
          <pc:sldMk cId="875339940" sldId="314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781944770" sldId="314"/>
        </pc:sldMkLst>
      </pc:sldChg>
      <pc:sldChg chg="add del">
        <pc:chgData name="蕭兆翔" userId="c09afb0b-60c9-45d8-81f2-4d7aa859f4bf" providerId="ADAL" clId="{202F94BF-6BEB-42A5-A710-79E6B3FFBDA4}" dt="2024-12-09T18:02:01.963" v="737" actId="47"/>
        <pc:sldMkLst>
          <pc:docMk/>
          <pc:sldMk cId="2085074337" sldId="315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113006125" sldId="322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798496417" sldId="323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925345255" sldId="324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2613590936" sldId="325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753462151" sldId="326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749226856" sldId="327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2477226628" sldId="328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2879111948" sldId="329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608973864" sldId="330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615148816" sldId="332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2930956379" sldId="333"/>
        </pc:sldMkLst>
      </pc:sldChg>
      <pc:sldChg chg="add">
        <pc:chgData name="蕭兆翔" userId="c09afb0b-60c9-45d8-81f2-4d7aa859f4bf" providerId="ADAL" clId="{202F94BF-6BEB-42A5-A710-79E6B3FFBDA4}" dt="2024-12-09T18:02:07.291" v="743"/>
        <pc:sldMkLst>
          <pc:docMk/>
          <pc:sldMk cId="1318082340" sldId="334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682023600" sldId="334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743749273" sldId="335"/>
        </pc:sldMkLst>
      </pc:sldChg>
      <pc:sldChg chg="add">
        <pc:chgData name="蕭兆翔" userId="c09afb0b-60c9-45d8-81f2-4d7aa859f4bf" providerId="ADAL" clId="{202F94BF-6BEB-42A5-A710-79E6B3FFBDA4}" dt="2024-12-09T18:02:07.291" v="743"/>
        <pc:sldMkLst>
          <pc:docMk/>
          <pc:sldMk cId="2833985305" sldId="336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303513368" sldId="337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828935818" sldId="338"/>
        </pc:sldMkLst>
      </pc:sldChg>
      <pc:sldChg chg="add">
        <pc:chgData name="蕭兆翔" userId="c09afb0b-60c9-45d8-81f2-4d7aa859f4bf" providerId="ADAL" clId="{202F94BF-6BEB-42A5-A710-79E6B3FFBDA4}" dt="2024-12-09T18:02:07.291" v="743"/>
        <pc:sldMkLst>
          <pc:docMk/>
          <pc:sldMk cId="1154139135" sldId="338"/>
        </pc:sldMkLst>
      </pc:sldChg>
      <pc:sldChg chg="add ord">
        <pc:chgData name="蕭兆翔" userId="c09afb0b-60c9-45d8-81f2-4d7aa859f4bf" providerId="ADAL" clId="{202F94BF-6BEB-42A5-A710-79E6B3FFBDA4}" dt="2024-12-09T18:21:57.459" v="1027"/>
        <pc:sldMkLst>
          <pc:docMk/>
          <pc:sldMk cId="1325198650" sldId="339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049916099" sldId="339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239015385" sldId="340"/>
        </pc:sldMkLst>
      </pc:sldChg>
      <pc:sldChg chg="add del">
        <pc:chgData name="蕭兆翔" userId="c09afb0b-60c9-45d8-81f2-4d7aa859f4bf" providerId="ADAL" clId="{202F94BF-6BEB-42A5-A710-79E6B3FFBDA4}" dt="2024-12-09T18:02:08.984" v="744" actId="47"/>
        <pc:sldMkLst>
          <pc:docMk/>
          <pc:sldMk cId="3911610297" sldId="340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770422284" sldId="341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4090659215" sldId="342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869237068" sldId="343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734047109" sldId="345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509095717" sldId="346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681588070" sldId="347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223767976" sldId="348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829063449" sldId="350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72403905" sldId="352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2730371793" sldId="353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933998459" sldId="354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553910099" sldId="355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267499806" sldId="356"/>
        </pc:sldMkLst>
      </pc:sldChg>
      <pc:sldChg chg="modSp mod">
        <pc:chgData name="蕭兆翔" userId="c09afb0b-60c9-45d8-81f2-4d7aa859f4bf" providerId="ADAL" clId="{202F94BF-6BEB-42A5-A710-79E6B3FFBDA4}" dt="2024-12-09T18:52:36.498" v="1199" actId="20577"/>
        <pc:sldMkLst>
          <pc:docMk/>
          <pc:sldMk cId="2723020223" sldId="384"/>
        </pc:sldMkLst>
        <pc:spChg chg="mod">
          <ac:chgData name="蕭兆翔" userId="c09afb0b-60c9-45d8-81f2-4d7aa859f4bf" providerId="ADAL" clId="{202F94BF-6BEB-42A5-A710-79E6B3FFBDA4}" dt="2024-12-09T18:52:36.498" v="1199" actId="20577"/>
          <ac:spMkLst>
            <pc:docMk/>
            <pc:sldMk cId="2723020223" sldId="384"/>
            <ac:spMk id="11" creationId="{F08064B8-E3EA-A913-BFE4-B87EFB463F67}"/>
          </ac:spMkLst>
        </pc:spChg>
        <pc:spChg chg="mod">
          <ac:chgData name="蕭兆翔" userId="c09afb0b-60c9-45d8-81f2-4d7aa859f4bf" providerId="ADAL" clId="{202F94BF-6BEB-42A5-A710-79E6B3FFBDA4}" dt="2024-12-09T17:02:16.338" v="148"/>
          <ac:spMkLst>
            <pc:docMk/>
            <pc:sldMk cId="2723020223" sldId="384"/>
            <ac:spMk id="12" creationId="{738B0BC1-ABCC-201F-958A-5670B5034D20}"/>
          </ac:spMkLst>
        </pc:spChg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15754070" sldId="385"/>
        </pc:sldMkLst>
      </pc:sldChg>
      <pc:sldChg chg="addSp modSp new mod">
        <pc:chgData name="蕭兆翔" userId="c09afb0b-60c9-45d8-81f2-4d7aa859f4bf" providerId="ADAL" clId="{202F94BF-6BEB-42A5-A710-79E6B3FFBDA4}" dt="2024-12-09T17:30:27.628" v="268" actId="1076"/>
        <pc:sldMkLst>
          <pc:docMk/>
          <pc:sldMk cId="3420088052" sldId="385"/>
        </pc:sldMkLst>
        <pc:spChg chg="add mod">
          <ac:chgData name="蕭兆翔" userId="c09afb0b-60c9-45d8-81f2-4d7aa859f4bf" providerId="ADAL" clId="{202F94BF-6BEB-42A5-A710-79E6B3FFBDA4}" dt="2024-12-09T17:29:20.995" v="167" actId="20577"/>
          <ac:spMkLst>
            <pc:docMk/>
            <pc:sldMk cId="3420088052" sldId="385"/>
            <ac:spMk id="9" creationId="{4D48016B-5BDC-7E1C-1B98-533ADD86E594}"/>
          </ac:spMkLst>
        </pc:spChg>
        <pc:spChg chg="add mod">
          <ac:chgData name="蕭兆翔" userId="c09afb0b-60c9-45d8-81f2-4d7aa859f4bf" providerId="ADAL" clId="{202F94BF-6BEB-42A5-A710-79E6B3FFBDA4}" dt="2024-12-09T17:30:11.129" v="224" actId="1076"/>
          <ac:spMkLst>
            <pc:docMk/>
            <pc:sldMk cId="3420088052" sldId="385"/>
            <ac:spMk id="11" creationId="{8494EFA0-FE5D-5387-DCF3-CA9491D179FF}"/>
          </ac:spMkLst>
        </pc:spChg>
        <pc:spChg chg="add mod">
          <ac:chgData name="蕭兆翔" userId="c09afb0b-60c9-45d8-81f2-4d7aa859f4bf" providerId="ADAL" clId="{202F94BF-6BEB-42A5-A710-79E6B3FFBDA4}" dt="2024-12-09T17:30:25.121" v="267" actId="20577"/>
          <ac:spMkLst>
            <pc:docMk/>
            <pc:sldMk cId="3420088052" sldId="385"/>
            <ac:spMk id="12" creationId="{F9248D1D-975F-9B87-0A4E-3DCCD8209BA8}"/>
          </ac:spMkLst>
        </pc:spChg>
        <pc:picChg chg="add mod">
          <ac:chgData name="蕭兆翔" userId="c09afb0b-60c9-45d8-81f2-4d7aa859f4bf" providerId="ADAL" clId="{202F94BF-6BEB-42A5-A710-79E6B3FFBDA4}" dt="2024-12-09T17:29:36.471" v="173" actId="1076"/>
          <ac:picMkLst>
            <pc:docMk/>
            <pc:sldMk cId="3420088052" sldId="385"/>
            <ac:picMk id="4" creationId="{37E33AC9-6DBD-13A4-E77A-956DFBB27296}"/>
          </ac:picMkLst>
        </pc:picChg>
        <pc:picChg chg="add mod">
          <ac:chgData name="蕭兆翔" userId="c09afb0b-60c9-45d8-81f2-4d7aa859f4bf" providerId="ADAL" clId="{202F94BF-6BEB-42A5-A710-79E6B3FFBDA4}" dt="2024-12-09T17:29:36.471" v="173" actId="1076"/>
          <ac:picMkLst>
            <pc:docMk/>
            <pc:sldMk cId="3420088052" sldId="385"/>
            <ac:picMk id="6" creationId="{A3BC6CA6-8A87-9FE9-1B17-B194FD634078}"/>
          </ac:picMkLst>
        </pc:picChg>
        <pc:picChg chg="add mod">
          <ac:chgData name="蕭兆翔" userId="c09afb0b-60c9-45d8-81f2-4d7aa859f4bf" providerId="ADAL" clId="{202F94BF-6BEB-42A5-A710-79E6B3FFBDA4}" dt="2024-12-09T17:30:27.628" v="268" actId="1076"/>
          <ac:picMkLst>
            <pc:docMk/>
            <pc:sldMk cId="3420088052" sldId="385"/>
            <ac:picMk id="8" creationId="{148C30D9-BFF0-85D0-AB32-58690D79F5CD}"/>
          </ac:picMkLst>
        </pc:picChg>
      </pc:sldChg>
      <pc:sldChg chg="addSp modSp new mod">
        <pc:chgData name="蕭兆翔" userId="c09afb0b-60c9-45d8-81f2-4d7aa859f4bf" providerId="ADAL" clId="{202F94BF-6BEB-42A5-A710-79E6B3FFBDA4}" dt="2024-12-09T17:45:33.881" v="393" actId="1076"/>
        <pc:sldMkLst>
          <pc:docMk/>
          <pc:sldMk cId="2618277784" sldId="386"/>
        </pc:sldMkLst>
        <pc:spChg chg="add mod">
          <ac:chgData name="蕭兆翔" userId="c09afb0b-60c9-45d8-81f2-4d7aa859f4bf" providerId="ADAL" clId="{202F94BF-6BEB-42A5-A710-79E6B3FFBDA4}" dt="2024-12-09T17:45:33.881" v="393" actId="1076"/>
          <ac:spMkLst>
            <pc:docMk/>
            <pc:sldMk cId="2618277784" sldId="386"/>
            <ac:spMk id="8" creationId="{FF277A54-C723-5F7A-8997-1BE25470E8E1}"/>
          </ac:spMkLst>
        </pc:spChg>
        <pc:spChg chg="add mod">
          <ac:chgData name="蕭兆翔" userId="c09afb0b-60c9-45d8-81f2-4d7aa859f4bf" providerId="ADAL" clId="{202F94BF-6BEB-42A5-A710-79E6B3FFBDA4}" dt="2024-12-09T17:45:33.881" v="393" actId="1076"/>
          <ac:spMkLst>
            <pc:docMk/>
            <pc:sldMk cId="2618277784" sldId="386"/>
            <ac:spMk id="9" creationId="{64D2828A-44A4-5D54-DD51-4C9BF0854E2F}"/>
          </ac:spMkLst>
        </pc:spChg>
        <pc:spChg chg="add mod">
          <ac:chgData name="蕭兆翔" userId="c09afb0b-60c9-45d8-81f2-4d7aa859f4bf" providerId="ADAL" clId="{202F94BF-6BEB-42A5-A710-79E6B3FFBDA4}" dt="2024-12-09T17:45:33.881" v="393" actId="1076"/>
          <ac:spMkLst>
            <pc:docMk/>
            <pc:sldMk cId="2618277784" sldId="386"/>
            <ac:spMk id="10" creationId="{6743FACE-34B4-865E-7293-6BB211AFE55A}"/>
          </ac:spMkLst>
        </pc:spChg>
        <pc:spChg chg="add mod">
          <ac:chgData name="蕭兆翔" userId="c09afb0b-60c9-45d8-81f2-4d7aa859f4bf" providerId="ADAL" clId="{202F94BF-6BEB-42A5-A710-79E6B3FFBDA4}" dt="2024-12-09T17:45:33.881" v="393" actId="1076"/>
          <ac:spMkLst>
            <pc:docMk/>
            <pc:sldMk cId="2618277784" sldId="386"/>
            <ac:spMk id="11" creationId="{BA59804B-6011-C247-DE84-954F7E42918D}"/>
          </ac:spMkLst>
        </pc:spChg>
        <pc:spChg chg="add mod">
          <ac:chgData name="蕭兆翔" userId="c09afb0b-60c9-45d8-81f2-4d7aa859f4bf" providerId="ADAL" clId="{202F94BF-6BEB-42A5-A710-79E6B3FFBDA4}" dt="2024-12-09T17:45:30.229" v="392" actId="20577"/>
          <ac:spMkLst>
            <pc:docMk/>
            <pc:sldMk cId="2618277784" sldId="386"/>
            <ac:spMk id="12" creationId="{161EA5AA-2DB6-2144-A1FA-7CFBB80F426B}"/>
          </ac:spMkLst>
        </pc:spChg>
        <pc:picChg chg="add mod modCrop">
          <ac:chgData name="蕭兆翔" userId="c09afb0b-60c9-45d8-81f2-4d7aa859f4bf" providerId="ADAL" clId="{202F94BF-6BEB-42A5-A710-79E6B3FFBDA4}" dt="2024-12-09T17:45:33.881" v="393" actId="1076"/>
          <ac:picMkLst>
            <pc:docMk/>
            <pc:sldMk cId="2618277784" sldId="386"/>
            <ac:picMk id="4" creationId="{03F39052-2528-1C02-50BC-2DBF0050291D}"/>
          </ac:picMkLst>
        </pc:picChg>
        <pc:picChg chg="add mod modCrop">
          <ac:chgData name="蕭兆翔" userId="c09afb0b-60c9-45d8-81f2-4d7aa859f4bf" providerId="ADAL" clId="{202F94BF-6BEB-42A5-A710-79E6B3FFBDA4}" dt="2024-12-09T17:45:33.881" v="393" actId="1076"/>
          <ac:picMkLst>
            <pc:docMk/>
            <pc:sldMk cId="2618277784" sldId="386"/>
            <ac:picMk id="5" creationId="{505184D5-B776-6729-5397-14202FF56128}"/>
          </ac:picMkLst>
        </pc:picChg>
        <pc:picChg chg="add mod modCrop">
          <ac:chgData name="蕭兆翔" userId="c09afb0b-60c9-45d8-81f2-4d7aa859f4bf" providerId="ADAL" clId="{202F94BF-6BEB-42A5-A710-79E6B3FFBDA4}" dt="2024-12-09T17:45:33.881" v="393" actId="1076"/>
          <ac:picMkLst>
            <pc:docMk/>
            <pc:sldMk cId="2618277784" sldId="386"/>
            <ac:picMk id="6" creationId="{146C0D9C-AF79-0A61-13A1-CAF48ED0336A}"/>
          </ac:picMkLst>
        </pc:picChg>
        <pc:picChg chg="add mod modCrop">
          <ac:chgData name="蕭兆翔" userId="c09afb0b-60c9-45d8-81f2-4d7aa859f4bf" providerId="ADAL" clId="{202F94BF-6BEB-42A5-A710-79E6B3FFBDA4}" dt="2024-12-09T17:45:33.881" v="393" actId="1076"/>
          <ac:picMkLst>
            <pc:docMk/>
            <pc:sldMk cId="2618277784" sldId="386"/>
            <ac:picMk id="7" creationId="{B3235AAB-A7EA-D617-3FA7-64480FC571FC}"/>
          </ac:picMkLst>
        </pc:picChg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633042638" sldId="386"/>
        </pc:sldMkLst>
      </pc:sldChg>
      <pc:sldChg chg="addSp delSp modSp add mod">
        <pc:chgData name="蕭兆翔" userId="c09afb0b-60c9-45d8-81f2-4d7aa859f4bf" providerId="ADAL" clId="{202F94BF-6BEB-42A5-A710-79E6B3FFBDA4}" dt="2024-12-09T17:50:00.759" v="563" actId="1076"/>
        <pc:sldMkLst>
          <pc:docMk/>
          <pc:sldMk cId="4051846103" sldId="387"/>
        </pc:sldMkLst>
        <pc:spChg chg="add mod">
          <ac:chgData name="蕭兆翔" userId="c09afb0b-60c9-45d8-81f2-4d7aa859f4bf" providerId="ADAL" clId="{202F94BF-6BEB-42A5-A710-79E6B3FFBDA4}" dt="2024-12-09T17:50:00.759" v="563" actId="1076"/>
          <ac:spMkLst>
            <pc:docMk/>
            <pc:sldMk cId="4051846103" sldId="387"/>
            <ac:spMk id="3" creationId="{E168FA58-149E-0675-733C-1A6FA8DF461C}"/>
          </ac:spMkLst>
        </pc:spChg>
        <pc:spChg chg="del">
          <ac:chgData name="蕭兆翔" userId="c09afb0b-60c9-45d8-81f2-4d7aa859f4bf" providerId="ADAL" clId="{202F94BF-6BEB-42A5-A710-79E6B3FFBDA4}" dt="2024-12-09T17:46:18.367" v="404" actId="478"/>
          <ac:spMkLst>
            <pc:docMk/>
            <pc:sldMk cId="4051846103" sldId="387"/>
            <ac:spMk id="8" creationId="{9E8B8010-A4B3-FBD7-9515-53C2CF7FB4DB}"/>
          </ac:spMkLst>
        </pc:spChg>
        <pc:spChg chg="del">
          <ac:chgData name="蕭兆翔" userId="c09afb0b-60c9-45d8-81f2-4d7aa859f4bf" providerId="ADAL" clId="{202F94BF-6BEB-42A5-A710-79E6B3FFBDA4}" dt="2024-12-09T17:46:18.367" v="404" actId="478"/>
          <ac:spMkLst>
            <pc:docMk/>
            <pc:sldMk cId="4051846103" sldId="387"/>
            <ac:spMk id="9" creationId="{45F6305A-6F32-4C9A-4EC9-B5C20507569D}"/>
          </ac:spMkLst>
        </pc:spChg>
        <pc:spChg chg="del">
          <ac:chgData name="蕭兆翔" userId="c09afb0b-60c9-45d8-81f2-4d7aa859f4bf" providerId="ADAL" clId="{202F94BF-6BEB-42A5-A710-79E6B3FFBDA4}" dt="2024-12-09T17:46:18.367" v="404" actId="478"/>
          <ac:spMkLst>
            <pc:docMk/>
            <pc:sldMk cId="4051846103" sldId="387"/>
            <ac:spMk id="10" creationId="{98E82831-B29F-5A28-166C-2F6A4D5B9525}"/>
          </ac:spMkLst>
        </pc:spChg>
        <pc:spChg chg="del">
          <ac:chgData name="蕭兆翔" userId="c09afb0b-60c9-45d8-81f2-4d7aa859f4bf" providerId="ADAL" clId="{202F94BF-6BEB-42A5-A710-79E6B3FFBDA4}" dt="2024-12-09T17:46:18.367" v="404" actId="478"/>
          <ac:spMkLst>
            <pc:docMk/>
            <pc:sldMk cId="4051846103" sldId="387"/>
            <ac:spMk id="11" creationId="{26E06D0D-1918-977B-933D-1970E0BD87B6}"/>
          </ac:spMkLst>
        </pc:spChg>
        <pc:spChg chg="mod">
          <ac:chgData name="蕭兆翔" userId="c09afb0b-60c9-45d8-81f2-4d7aa859f4bf" providerId="ADAL" clId="{202F94BF-6BEB-42A5-A710-79E6B3FFBDA4}" dt="2024-12-09T17:46:16.240" v="403" actId="20577"/>
          <ac:spMkLst>
            <pc:docMk/>
            <pc:sldMk cId="4051846103" sldId="387"/>
            <ac:spMk id="12" creationId="{06B51914-2AD9-9486-3053-B95AA270BA97}"/>
          </ac:spMkLst>
        </pc:spChg>
        <pc:spChg chg="add mod">
          <ac:chgData name="蕭兆翔" userId="c09afb0b-60c9-45d8-81f2-4d7aa859f4bf" providerId="ADAL" clId="{202F94BF-6BEB-42A5-A710-79E6B3FFBDA4}" dt="2024-12-09T17:50:00.759" v="563" actId="1076"/>
          <ac:spMkLst>
            <pc:docMk/>
            <pc:sldMk cId="4051846103" sldId="387"/>
            <ac:spMk id="13" creationId="{A5C0D05A-3CFB-DA92-8318-AC4A647A3DC7}"/>
          </ac:spMkLst>
        </pc:spChg>
        <pc:spChg chg="add del">
          <ac:chgData name="蕭兆翔" userId="c09afb0b-60c9-45d8-81f2-4d7aa859f4bf" providerId="ADAL" clId="{202F94BF-6BEB-42A5-A710-79E6B3FFBDA4}" dt="2024-12-09T17:47:48.726" v="419" actId="478"/>
          <ac:spMkLst>
            <pc:docMk/>
            <pc:sldMk cId="4051846103" sldId="387"/>
            <ac:spMk id="14" creationId="{572EEA37-5AF7-0BE2-EFAC-F932A08C9779}"/>
          </ac:spMkLst>
        </pc:spChg>
        <pc:spChg chg="add mod">
          <ac:chgData name="蕭兆翔" userId="c09afb0b-60c9-45d8-81f2-4d7aa859f4bf" providerId="ADAL" clId="{202F94BF-6BEB-42A5-A710-79E6B3FFBDA4}" dt="2024-12-09T17:50:00.759" v="563" actId="1076"/>
          <ac:spMkLst>
            <pc:docMk/>
            <pc:sldMk cId="4051846103" sldId="387"/>
            <ac:spMk id="15" creationId="{49B6FD26-ACAD-FE47-1A0E-D3059B51DFA5}"/>
          </ac:spMkLst>
        </pc:spChg>
        <pc:spChg chg="add mod">
          <ac:chgData name="蕭兆翔" userId="c09afb0b-60c9-45d8-81f2-4d7aa859f4bf" providerId="ADAL" clId="{202F94BF-6BEB-42A5-A710-79E6B3FFBDA4}" dt="2024-12-09T17:50:00.759" v="563" actId="1076"/>
          <ac:spMkLst>
            <pc:docMk/>
            <pc:sldMk cId="4051846103" sldId="387"/>
            <ac:spMk id="16" creationId="{D56A9B1E-1E09-F62C-85F7-5D32A07C4919}"/>
          </ac:spMkLst>
        </pc:spChg>
        <pc:spChg chg="add mod">
          <ac:chgData name="蕭兆翔" userId="c09afb0b-60c9-45d8-81f2-4d7aa859f4bf" providerId="ADAL" clId="{202F94BF-6BEB-42A5-A710-79E6B3FFBDA4}" dt="2024-12-09T17:50:00.759" v="563" actId="1076"/>
          <ac:spMkLst>
            <pc:docMk/>
            <pc:sldMk cId="4051846103" sldId="387"/>
            <ac:spMk id="17" creationId="{2F63B120-6D54-08B0-077B-776993A3239A}"/>
          </ac:spMkLst>
        </pc:spChg>
        <pc:spChg chg="add mod">
          <ac:chgData name="蕭兆翔" userId="c09afb0b-60c9-45d8-81f2-4d7aa859f4bf" providerId="ADAL" clId="{202F94BF-6BEB-42A5-A710-79E6B3FFBDA4}" dt="2024-12-09T17:48:28.807" v="456"/>
          <ac:spMkLst>
            <pc:docMk/>
            <pc:sldMk cId="4051846103" sldId="387"/>
            <ac:spMk id="18" creationId="{6303C51F-A3D6-4971-1D9F-32C66EF5DDA4}"/>
          </ac:spMkLst>
        </pc:spChg>
        <pc:spChg chg="add mod">
          <ac:chgData name="蕭兆翔" userId="c09afb0b-60c9-45d8-81f2-4d7aa859f4bf" providerId="ADAL" clId="{202F94BF-6BEB-42A5-A710-79E6B3FFBDA4}" dt="2024-12-09T17:50:00.759" v="563" actId="1076"/>
          <ac:spMkLst>
            <pc:docMk/>
            <pc:sldMk cId="4051846103" sldId="387"/>
            <ac:spMk id="19" creationId="{34D13A16-25A2-C386-05FA-F7BDC1BE7079}"/>
          </ac:spMkLst>
        </pc:spChg>
        <pc:spChg chg="add mod">
          <ac:chgData name="蕭兆翔" userId="c09afb0b-60c9-45d8-81f2-4d7aa859f4bf" providerId="ADAL" clId="{202F94BF-6BEB-42A5-A710-79E6B3FFBDA4}" dt="2024-12-09T17:49:58.510" v="562" actId="1076"/>
          <ac:spMkLst>
            <pc:docMk/>
            <pc:sldMk cId="4051846103" sldId="387"/>
            <ac:spMk id="20" creationId="{EBCED226-CF2D-2221-F373-67DA94E3F4B4}"/>
          </ac:spMkLst>
        </pc:spChg>
        <pc:picChg chg="del">
          <ac:chgData name="蕭兆翔" userId="c09afb0b-60c9-45d8-81f2-4d7aa859f4bf" providerId="ADAL" clId="{202F94BF-6BEB-42A5-A710-79E6B3FFBDA4}" dt="2024-12-09T17:46:18.367" v="404" actId="478"/>
          <ac:picMkLst>
            <pc:docMk/>
            <pc:sldMk cId="4051846103" sldId="387"/>
            <ac:picMk id="4" creationId="{E6C7E44A-F17A-B745-4407-7DE2F4262F05}"/>
          </ac:picMkLst>
        </pc:picChg>
        <pc:picChg chg="del">
          <ac:chgData name="蕭兆翔" userId="c09afb0b-60c9-45d8-81f2-4d7aa859f4bf" providerId="ADAL" clId="{202F94BF-6BEB-42A5-A710-79E6B3FFBDA4}" dt="2024-12-09T17:46:18.367" v="404" actId="478"/>
          <ac:picMkLst>
            <pc:docMk/>
            <pc:sldMk cId="4051846103" sldId="387"/>
            <ac:picMk id="5" creationId="{55A6D807-6C94-5262-ABB8-C9A9CFAF280B}"/>
          </ac:picMkLst>
        </pc:picChg>
        <pc:picChg chg="del">
          <ac:chgData name="蕭兆翔" userId="c09afb0b-60c9-45d8-81f2-4d7aa859f4bf" providerId="ADAL" clId="{202F94BF-6BEB-42A5-A710-79E6B3FFBDA4}" dt="2024-12-09T17:46:18.367" v="404" actId="478"/>
          <ac:picMkLst>
            <pc:docMk/>
            <pc:sldMk cId="4051846103" sldId="387"/>
            <ac:picMk id="6" creationId="{B91A0510-F9E9-AC5A-02AE-F56DC8ACA032}"/>
          </ac:picMkLst>
        </pc:picChg>
        <pc:picChg chg="del">
          <ac:chgData name="蕭兆翔" userId="c09afb0b-60c9-45d8-81f2-4d7aa859f4bf" providerId="ADAL" clId="{202F94BF-6BEB-42A5-A710-79E6B3FFBDA4}" dt="2024-12-09T17:46:18.367" v="404" actId="478"/>
          <ac:picMkLst>
            <pc:docMk/>
            <pc:sldMk cId="4051846103" sldId="387"/>
            <ac:picMk id="7" creationId="{C550ABCE-B834-D664-A815-64F98133906C}"/>
          </ac:picMkLst>
        </pc:picChg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71804138" sldId="388"/>
        </pc:sldMkLst>
      </pc:sldChg>
      <pc:sldChg chg="addSp delSp modSp add mod">
        <pc:chgData name="蕭兆翔" userId="c09afb0b-60c9-45d8-81f2-4d7aa859f4bf" providerId="ADAL" clId="{202F94BF-6BEB-42A5-A710-79E6B3FFBDA4}" dt="2024-12-09T17:53:37.670" v="683" actId="20577"/>
        <pc:sldMkLst>
          <pc:docMk/>
          <pc:sldMk cId="2383854842" sldId="388"/>
        </pc:sldMkLst>
        <pc:spChg chg="del">
          <ac:chgData name="蕭兆翔" userId="c09afb0b-60c9-45d8-81f2-4d7aa859f4bf" providerId="ADAL" clId="{202F94BF-6BEB-42A5-A710-79E6B3FFBDA4}" dt="2024-12-09T17:52:06.286" v="661"/>
          <ac:spMkLst>
            <pc:docMk/>
            <pc:sldMk cId="2383854842" sldId="388"/>
            <ac:spMk id="3" creationId="{A9B0DA97-77F1-BEF3-A223-2D4ADD25AC5F}"/>
          </ac:spMkLst>
        </pc:spChg>
        <pc:spChg chg="mod">
          <ac:chgData name="蕭兆翔" userId="c09afb0b-60c9-45d8-81f2-4d7aa859f4bf" providerId="ADAL" clId="{202F94BF-6BEB-42A5-A710-79E6B3FFBDA4}" dt="2024-12-09T17:52:12.038" v="663" actId="1076"/>
          <ac:spMkLst>
            <pc:docMk/>
            <pc:sldMk cId="2383854842" sldId="388"/>
            <ac:spMk id="4" creationId="{6B972681-CC5C-85EE-5CB3-36BFF5F9B0AA}"/>
          </ac:spMkLst>
        </pc:spChg>
        <pc:spChg chg="add del mod">
          <ac:chgData name="蕭兆翔" userId="c09afb0b-60c9-45d8-81f2-4d7aa859f4bf" providerId="ADAL" clId="{202F94BF-6BEB-42A5-A710-79E6B3FFBDA4}" dt="2024-12-09T17:52:42.913" v="670"/>
          <ac:spMkLst>
            <pc:docMk/>
            <pc:sldMk cId="2383854842" sldId="388"/>
            <ac:spMk id="5" creationId="{C9DA17A2-9089-8E3E-68AF-B3AA760ACABC}"/>
          </ac:spMkLst>
        </pc:spChg>
        <pc:spChg chg="add del mod">
          <ac:chgData name="蕭兆翔" userId="c09afb0b-60c9-45d8-81f2-4d7aa859f4bf" providerId="ADAL" clId="{202F94BF-6BEB-42A5-A710-79E6B3FFBDA4}" dt="2024-12-09T17:52:42.913" v="670"/>
          <ac:spMkLst>
            <pc:docMk/>
            <pc:sldMk cId="2383854842" sldId="388"/>
            <ac:spMk id="6" creationId="{488AB83B-328E-65BC-198C-1C11D6C30A63}"/>
          </ac:spMkLst>
        </pc:spChg>
        <pc:spChg chg="add del mod">
          <ac:chgData name="蕭兆翔" userId="c09afb0b-60c9-45d8-81f2-4d7aa859f4bf" providerId="ADAL" clId="{202F94BF-6BEB-42A5-A710-79E6B3FFBDA4}" dt="2024-12-09T17:52:33.814" v="669"/>
          <ac:spMkLst>
            <pc:docMk/>
            <pc:sldMk cId="2383854842" sldId="388"/>
            <ac:spMk id="7" creationId="{6A70D986-7EE5-99B5-B78D-74C3B86CC1DF}"/>
          </ac:spMkLst>
        </pc:spChg>
        <pc:spChg chg="add del mod">
          <ac:chgData name="蕭兆翔" userId="c09afb0b-60c9-45d8-81f2-4d7aa859f4bf" providerId="ADAL" clId="{202F94BF-6BEB-42A5-A710-79E6B3FFBDA4}" dt="2024-12-09T17:52:22.636" v="666" actId="478"/>
          <ac:spMkLst>
            <pc:docMk/>
            <pc:sldMk cId="2383854842" sldId="388"/>
            <ac:spMk id="8" creationId="{9B3A38C1-9B8D-7CB8-524D-7AD4FAC8023D}"/>
          </ac:spMkLst>
        </pc:spChg>
        <pc:spChg chg="add del mod">
          <ac:chgData name="蕭兆翔" userId="c09afb0b-60c9-45d8-81f2-4d7aa859f4bf" providerId="ADAL" clId="{202F94BF-6BEB-42A5-A710-79E6B3FFBDA4}" dt="2024-12-09T17:52:23.921" v="667" actId="478"/>
          <ac:spMkLst>
            <pc:docMk/>
            <pc:sldMk cId="2383854842" sldId="388"/>
            <ac:spMk id="9" creationId="{96BE7CF4-0042-CDC1-34AC-5259896938B0}"/>
          </ac:spMkLst>
        </pc:spChg>
        <pc:spChg chg="add del mod">
          <ac:chgData name="蕭兆翔" userId="c09afb0b-60c9-45d8-81f2-4d7aa859f4bf" providerId="ADAL" clId="{202F94BF-6BEB-42A5-A710-79E6B3FFBDA4}" dt="2024-12-09T17:52:33.814" v="669"/>
          <ac:spMkLst>
            <pc:docMk/>
            <pc:sldMk cId="2383854842" sldId="388"/>
            <ac:spMk id="10" creationId="{D8775663-6D62-4DBD-5D93-6625D8713642}"/>
          </ac:spMkLst>
        </pc:spChg>
        <pc:spChg chg="add del">
          <ac:chgData name="蕭兆翔" userId="c09afb0b-60c9-45d8-81f2-4d7aa859f4bf" providerId="ADAL" clId="{202F94BF-6BEB-42A5-A710-79E6B3FFBDA4}" dt="2024-12-09T17:52:33.814" v="669"/>
          <ac:spMkLst>
            <pc:docMk/>
            <pc:sldMk cId="2383854842" sldId="388"/>
            <ac:spMk id="11" creationId="{682EF28C-B68B-66E5-48F1-76232C4C3F1E}"/>
          </ac:spMkLst>
        </pc:spChg>
        <pc:spChg chg="mod">
          <ac:chgData name="蕭兆翔" userId="c09afb0b-60c9-45d8-81f2-4d7aa859f4bf" providerId="ADAL" clId="{202F94BF-6BEB-42A5-A710-79E6B3FFBDA4}" dt="2024-12-09T17:51:27.313" v="620" actId="20577"/>
          <ac:spMkLst>
            <pc:docMk/>
            <pc:sldMk cId="2383854842" sldId="388"/>
            <ac:spMk id="12" creationId="{75A797C4-CE78-7910-5D5F-711F4F805484}"/>
          </ac:spMkLst>
        </pc:spChg>
        <pc:spChg chg="del">
          <ac:chgData name="蕭兆翔" userId="c09afb0b-60c9-45d8-81f2-4d7aa859f4bf" providerId="ADAL" clId="{202F94BF-6BEB-42A5-A710-79E6B3FFBDA4}" dt="2024-12-09T17:52:06.286" v="661"/>
          <ac:spMkLst>
            <pc:docMk/>
            <pc:sldMk cId="2383854842" sldId="388"/>
            <ac:spMk id="13" creationId="{86B9BCE8-1D90-E3B1-B407-2E6D65A29F3A}"/>
          </ac:spMkLst>
        </pc:spChg>
        <pc:spChg chg="mod">
          <ac:chgData name="蕭兆翔" userId="c09afb0b-60c9-45d8-81f2-4d7aa859f4bf" providerId="ADAL" clId="{202F94BF-6BEB-42A5-A710-79E6B3FFBDA4}" dt="2024-12-09T17:52:58.672" v="672" actId="207"/>
          <ac:spMkLst>
            <pc:docMk/>
            <pc:sldMk cId="2383854842" sldId="388"/>
            <ac:spMk id="14" creationId="{EE6773FD-4AB8-3965-6CCE-B5DFAAF5F17A}"/>
          </ac:spMkLst>
        </pc:spChg>
        <pc:spChg chg="mod">
          <ac:chgData name="蕭兆翔" userId="c09afb0b-60c9-45d8-81f2-4d7aa859f4bf" providerId="ADAL" clId="{202F94BF-6BEB-42A5-A710-79E6B3FFBDA4}" dt="2024-12-09T17:52:12.038" v="663" actId="1076"/>
          <ac:spMkLst>
            <pc:docMk/>
            <pc:sldMk cId="2383854842" sldId="388"/>
            <ac:spMk id="15" creationId="{CA41D4AE-24B2-D970-3AC4-7B480FAAC68F}"/>
          </ac:spMkLst>
        </pc:spChg>
        <pc:spChg chg="del">
          <ac:chgData name="蕭兆翔" userId="c09afb0b-60c9-45d8-81f2-4d7aa859f4bf" providerId="ADAL" clId="{202F94BF-6BEB-42A5-A710-79E6B3FFBDA4}" dt="2024-12-09T17:51:53.736" v="659" actId="478"/>
          <ac:spMkLst>
            <pc:docMk/>
            <pc:sldMk cId="2383854842" sldId="388"/>
            <ac:spMk id="16" creationId="{8CB3B5AD-CB26-2B1C-49A6-10D4D3CF7070}"/>
          </ac:spMkLst>
        </pc:spChg>
        <pc:spChg chg="del">
          <ac:chgData name="蕭兆翔" userId="c09afb0b-60c9-45d8-81f2-4d7aa859f4bf" providerId="ADAL" clId="{202F94BF-6BEB-42A5-A710-79E6B3FFBDA4}" dt="2024-12-09T17:51:54.931" v="660" actId="478"/>
          <ac:spMkLst>
            <pc:docMk/>
            <pc:sldMk cId="2383854842" sldId="388"/>
            <ac:spMk id="17" creationId="{6423AC5C-08B2-FCA6-5640-8537752F7BDE}"/>
          </ac:spMkLst>
        </pc:spChg>
        <pc:spChg chg="add mod">
          <ac:chgData name="蕭兆翔" userId="c09afb0b-60c9-45d8-81f2-4d7aa859f4bf" providerId="ADAL" clId="{202F94BF-6BEB-42A5-A710-79E6B3FFBDA4}" dt="2024-12-09T17:53:22.022" v="680" actId="207"/>
          <ac:spMkLst>
            <pc:docMk/>
            <pc:sldMk cId="2383854842" sldId="388"/>
            <ac:spMk id="18" creationId="{F6AC3CD6-84D0-36E0-32D0-EEAA244ED3FF}"/>
          </ac:spMkLst>
        </pc:spChg>
        <pc:spChg chg="mod">
          <ac:chgData name="蕭兆翔" userId="c09afb0b-60c9-45d8-81f2-4d7aa859f4bf" providerId="ADAL" clId="{202F94BF-6BEB-42A5-A710-79E6B3FFBDA4}" dt="2024-12-09T17:52:12.038" v="663" actId="1076"/>
          <ac:spMkLst>
            <pc:docMk/>
            <pc:sldMk cId="2383854842" sldId="388"/>
            <ac:spMk id="19" creationId="{7F1B811F-046B-89CD-52B3-99B154BFE9E4}"/>
          </ac:spMkLst>
        </pc:spChg>
        <pc:spChg chg="mod">
          <ac:chgData name="蕭兆翔" userId="c09afb0b-60c9-45d8-81f2-4d7aa859f4bf" providerId="ADAL" clId="{202F94BF-6BEB-42A5-A710-79E6B3FFBDA4}" dt="2024-12-09T17:53:37.670" v="683" actId="20577"/>
          <ac:spMkLst>
            <pc:docMk/>
            <pc:sldMk cId="2383854842" sldId="388"/>
            <ac:spMk id="20" creationId="{24CDD299-E58C-26EA-D83C-D5BCF3538C2F}"/>
          </ac:spMkLst>
        </pc:spChg>
        <pc:spChg chg="add mod">
          <ac:chgData name="蕭兆翔" userId="c09afb0b-60c9-45d8-81f2-4d7aa859f4bf" providerId="ADAL" clId="{202F94BF-6BEB-42A5-A710-79E6B3FFBDA4}" dt="2024-12-09T17:53:22.022" v="680" actId="207"/>
          <ac:spMkLst>
            <pc:docMk/>
            <pc:sldMk cId="2383854842" sldId="388"/>
            <ac:spMk id="21" creationId="{C7C2483B-4CE9-7120-B0FB-73E66E0901E2}"/>
          </ac:spMkLst>
        </pc:spChg>
        <pc:spChg chg="add del mod">
          <ac:chgData name="蕭兆翔" userId="c09afb0b-60c9-45d8-81f2-4d7aa859f4bf" providerId="ADAL" clId="{202F94BF-6BEB-42A5-A710-79E6B3FFBDA4}" dt="2024-12-09T17:53:15.114" v="676" actId="478"/>
          <ac:spMkLst>
            <pc:docMk/>
            <pc:sldMk cId="2383854842" sldId="388"/>
            <ac:spMk id="22" creationId="{ECB14A1D-29E3-F2C6-E2C2-22811F31968F}"/>
          </ac:spMkLst>
        </pc:spChg>
        <pc:spChg chg="add del mod">
          <ac:chgData name="蕭兆翔" userId="c09afb0b-60c9-45d8-81f2-4d7aa859f4bf" providerId="ADAL" clId="{202F94BF-6BEB-42A5-A710-79E6B3FFBDA4}" dt="2024-12-09T17:53:18.085" v="678" actId="478"/>
          <ac:spMkLst>
            <pc:docMk/>
            <pc:sldMk cId="2383854842" sldId="388"/>
            <ac:spMk id="23" creationId="{353435AD-2C5F-233F-F5FD-1CB42ABF67A5}"/>
          </ac:spMkLst>
        </pc:spChg>
        <pc:spChg chg="add del mod">
          <ac:chgData name="蕭兆翔" userId="c09afb0b-60c9-45d8-81f2-4d7aa859f4bf" providerId="ADAL" clId="{202F94BF-6BEB-42A5-A710-79E6B3FFBDA4}" dt="2024-12-09T17:53:16.840" v="677" actId="478"/>
          <ac:spMkLst>
            <pc:docMk/>
            <pc:sldMk cId="2383854842" sldId="388"/>
            <ac:spMk id="24" creationId="{14DD5932-362A-1DEC-FEC1-EB9E70252A34}"/>
          </ac:spMkLst>
        </pc:spChg>
        <pc:spChg chg="add del mod">
          <ac:chgData name="蕭兆翔" userId="c09afb0b-60c9-45d8-81f2-4d7aa859f4bf" providerId="ADAL" clId="{202F94BF-6BEB-42A5-A710-79E6B3FFBDA4}" dt="2024-12-09T17:53:19.394" v="679" actId="478"/>
          <ac:spMkLst>
            <pc:docMk/>
            <pc:sldMk cId="2383854842" sldId="388"/>
            <ac:spMk id="25" creationId="{F97A1C84-36D9-3137-5DEA-5D94B4E309EC}"/>
          </ac:spMkLst>
        </pc:spChg>
      </pc:sldChg>
      <pc:sldChg chg="addSp delSp modSp add mod ord">
        <pc:chgData name="蕭兆翔" userId="c09afb0b-60c9-45d8-81f2-4d7aa859f4bf" providerId="ADAL" clId="{202F94BF-6BEB-42A5-A710-79E6B3FFBDA4}" dt="2024-12-09T18:17:30.030" v="1006"/>
        <pc:sldMkLst>
          <pc:docMk/>
          <pc:sldMk cId="69895166" sldId="389"/>
        </pc:sldMkLst>
        <pc:spChg chg="del">
          <ac:chgData name="蕭兆翔" userId="c09afb0b-60c9-45d8-81f2-4d7aa859f4bf" providerId="ADAL" clId="{202F94BF-6BEB-42A5-A710-79E6B3FFBDA4}" dt="2024-12-09T18:07:09.794" v="783" actId="478"/>
          <ac:spMkLst>
            <pc:docMk/>
            <pc:sldMk cId="69895166" sldId="389"/>
            <ac:spMk id="4" creationId="{B644AC5D-FAFC-A458-8ABD-89E3A657EBAE}"/>
          </ac:spMkLst>
        </pc:spChg>
        <pc:spChg chg="add mod">
          <ac:chgData name="蕭兆翔" userId="c09afb0b-60c9-45d8-81f2-4d7aa859f4bf" providerId="ADAL" clId="{202F94BF-6BEB-42A5-A710-79E6B3FFBDA4}" dt="2024-12-09T18:09:35.057" v="799" actId="1076"/>
          <ac:spMkLst>
            <pc:docMk/>
            <pc:sldMk cId="69895166" sldId="389"/>
            <ac:spMk id="5" creationId="{E80C4910-E561-8485-48C1-6332677A3CA5}"/>
          </ac:spMkLst>
        </pc:spChg>
        <pc:spChg chg="del">
          <ac:chgData name="蕭兆翔" userId="c09afb0b-60c9-45d8-81f2-4d7aa859f4bf" providerId="ADAL" clId="{202F94BF-6BEB-42A5-A710-79E6B3FFBDA4}" dt="2024-12-09T18:07:13.365" v="788" actId="478"/>
          <ac:spMkLst>
            <pc:docMk/>
            <pc:sldMk cId="69895166" sldId="389"/>
            <ac:spMk id="7" creationId="{1964ACE2-EF9F-BE23-4027-F6AD2636EAF2}"/>
          </ac:spMkLst>
        </pc:spChg>
        <pc:spChg chg="add mod">
          <ac:chgData name="蕭兆翔" userId="c09afb0b-60c9-45d8-81f2-4d7aa859f4bf" providerId="ADAL" clId="{202F94BF-6BEB-42A5-A710-79E6B3FFBDA4}" dt="2024-12-09T18:10:36.775" v="839" actId="1076"/>
          <ac:spMkLst>
            <pc:docMk/>
            <pc:sldMk cId="69895166" sldId="389"/>
            <ac:spMk id="8" creationId="{F9A51C55-7D54-1E7E-FE47-6A06607A0617}"/>
          </ac:spMkLst>
        </pc:spChg>
        <pc:spChg chg="add mod">
          <ac:chgData name="蕭兆翔" userId="c09afb0b-60c9-45d8-81f2-4d7aa859f4bf" providerId="ADAL" clId="{202F94BF-6BEB-42A5-A710-79E6B3FFBDA4}" dt="2024-12-09T18:14:01.649" v="916" actId="207"/>
          <ac:spMkLst>
            <pc:docMk/>
            <pc:sldMk cId="69895166" sldId="389"/>
            <ac:spMk id="9" creationId="{1DB9E18A-33AC-5AED-3914-C739509714FC}"/>
          </ac:spMkLst>
        </pc:spChg>
        <pc:spChg chg="del mod">
          <ac:chgData name="蕭兆翔" userId="c09afb0b-60c9-45d8-81f2-4d7aa859f4bf" providerId="ADAL" clId="{202F94BF-6BEB-42A5-A710-79E6B3FFBDA4}" dt="2024-12-09T18:07:13.365" v="788" actId="478"/>
          <ac:spMkLst>
            <pc:docMk/>
            <pc:sldMk cId="69895166" sldId="389"/>
            <ac:spMk id="10" creationId="{7E40C09F-6EA1-9282-A533-3844CDF371FF}"/>
          </ac:spMkLst>
        </pc:spChg>
        <pc:spChg chg="mod">
          <ac:chgData name="蕭兆翔" userId="c09afb0b-60c9-45d8-81f2-4d7aa859f4bf" providerId="ADAL" clId="{202F94BF-6BEB-42A5-A710-79E6B3FFBDA4}" dt="2024-12-09T18:07:06.416" v="781" actId="20577"/>
          <ac:spMkLst>
            <pc:docMk/>
            <pc:sldMk cId="69895166" sldId="389"/>
            <ac:spMk id="12" creationId="{605E4DF9-EA4A-D60B-52BF-2BF374DB5EA9}"/>
          </ac:spMkLst>
        </pc:spChg>
        <pc:spChg chg="del">
          <ac:chgData name="蕭兆翔" userId="c09afb0b-60c9-45d8-81f2-4d7aa859f4bf" providerId="ADAL" clId="{202F94BF-6BEB-42A5-A710-79E6B3FFBDA4}" dt="2024-12-09T18:07:11.903" v="786" actId="478"/>
          <ac:spMkLst>
            <pc:docMk/>
            <pc:sldMk cId="69895166" sldId="389"/>
            <ac:spMk id="14" creationId="{F2184007-A634-7F1A-2264-715673594F28}"/>
          </ac:spMkLst>
        </pc:spChg>
        <pc:spChg chg="del">
          <ac:chgData name="蕭兆翔" userId="c09afb0b-60c9-45d8-81f2-4d7aa859f4bf" providerId="ADAL" clId="{202F94BF-6BEB-42A5-A710-79E6B3FFBDA4}" dt="2024-12-09T18:07:13.365" v="788" actId="478"/>
          <ac:spMkLst>
            <pc:docMk/>
            <pc:sldMk cId="69895166" sldId="389"/>
            <ac:spMk id="15" creationId="{0D157EB1-49B2-1CA1-41D5-1D4235ED4D61}"/>
          </ac:spMkLst>
        </pc:spChg>
        <pc:spChg chg="del">
          <ac:chgData name="蕭兆翔" userId="c09afb0b-60c9-45d8-81f2-4d7aa859f4bf" providerId="ADAL" clId="{202F94BF-6BEB-42A5-A710-79E6B3FFBDA4}" dt="2024-12-09T18:07:11.555" v="785" actId="478"/>
          <ac:spMkLst>
            <pc:docMk/>
            <pc:sldMk cId="69895166" sldId="389"/>
            <ac:spMk id="18" creationId="{612F2E8D-DBEC-D2B1-DC8B-E032361C74B4}"/>
          </ac:spMkLst>
        </pc:spChg>
        <pc:spChg chg="del">
          <ac:chgData name="蕭兆翔" userId="c09afb0b-60c9-45d8-81f2-4d7aa859f4bf" providerId="ADAL" clId="{202F94BF-6BEB-42A5-A710-79E6B3FFBDA4}" dt="2024-12-09T18:07:13.365" v="788" actId="478"/>
          <ac:spMkLst>
            <pc:docMk/>
            <pc:sldMk cId="69895166" sldId="389"/>
            <ac:spMk id="19" creationId="{22F8E7FF-E6AF-3F97-9B9D-E031E7E2490D}"/>
          </ac:spMkLst>
        </pc:spChg>
        <pc:spChg chg="del">
          <ac:chgData name="蕭兆翔" userId="c09afb0b-60c9-45d8-81f2-4d7aa859f4bf" providerId="ADAL" clId="{202F94BF-6BEB-42A5-A710-79E6B3FFBDA4}" dt="2024-12-09T18:07:09.445" v="782" actId="478"/>
          <ac:spMkLst>
            <pc:docMk/>
            <pc:sldMk cId="69895166" sldId="389"/>
            <ac:spMk id="20" creationId="{464DE7C1-4324-B7C7-41E7-F46F95A9FB9A}"/>
          </ac:spMkLst>
        </pc:spChg>
        <pc:spChg chg="del">
          <ac:chgData name="蕭兆翔" userId="c09afb0b-60c9-45d8-81f2-4d7aa859f4bf" providerId="ADAL" clId="{202F94BF-6BEB-42A5-A710-79E6B3FFBDA4}" dt="2024-12-09T18:07:10.683" v="784" actId="478"/>
          <ac:spMkLst>
            <pc:docMk/>
            <pc:sldMk cId="69895166" sldId="389"/>
            <ac:spMk id="21" creationId="{87312F36-855A-2F4E-E871-3D2324E32F62}"/>
          </ac:spMkLst>
        </pc:spChg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1555902403" sldId="389"/>
        </pc:sldMkLst>
      </pc:sldChg>
      <pc:sldChg chg="addSp delSp modSp add mod">
        <pc:chgData name="蕭兆翔" userId="c09afb0b-60c9-45d8-81f2-4d7aa859f4bf" providerId="ADAL" clId="{202F94BF-6BEB-42A5-A710-79E6B3FFBDA4}" dt="2024-12-09T18:19:20.138" v="1025" actId="1076"/>
        <pc:sldMkLst>
          <pc:docMk/>
          <pc:sldMk cId="1404975292" sldId="390"/>
        </pc:sldMkLst>
        <pc:spChg chg="add del">
          <ac:chgData name="蕭兆翔" userId="c09afb0b-60c9-45d8-81f2-4d7aa859f4bf" providerId="ADAL" clId="{202F94BF-6BEB-42A5-A710-79E6B3FFBDA4}" dt="2024-12-09T18:19:06.123" v="1017" actId="22"/>
          <ac:spMkLst>
            <pc:docMk/>
            <pc:sldMk cId="1404975292" sldId="390"/>
            <ac:spMk id="4" creationId="{713F4AAA-0210-CCC6-6505-5A5943428E1F}"/>
          </ac:spMkLst>
        </pc:spChg>
        <pc:spChg chg="mod">
          <ac:chgData name="蕭兆翔" userId="c09afb0b-60c9-45d8-81f2-4d7aa859f4bf" providerId="ADAL" clId="{202F94BF-6BEB-42A5-A710-79E6B3FFBDA4}" dt="2024-12-09T18:14:22.516" v="935" actId="403"/>
          <ac:spMkLst>
            <pc:docMk/>
            <pc:sldMk cId="1404975292" sldId="390"/>
            <ac:spMk id="5" creationId="{76C25224-5C87-3680-AECB-268C917067C7}"/>
          </ac:spMkLst>
        </pc:spChg>
        <pc:spChg chg="add mod">
          <ac:chgData name="蕭兆翔" userId="c09afb0b-60c9-45d8-81f2-4d7aa859f4bf" providerId="ADAL" clId="{202F94BF-6BEB-42A5-A710-79E6B3FFBDA4}" dt="2024-12-09T18:19:20.138" v="1025" actId="1076"/>
          <ac:spMkLst>
            <pc:docMk/>
            <pc:sldMk cId="1404975292" sldId="390"/>
            <ac:spMk id="7" creationId="{73032E28-7367-2049-F2DF-582BC50647BA}"/>
          </ac:spMkLst>
        </pc:spChg>
        <pc:spChg chg="mod">
          <ac:chgData name="蕭兆翔" userId="c09afb0b-60c9-45d8-81f2-4d7aa859f4bf" providerId="ADAL" clId="{202F94BF-6BEB-42A5-A710-79E6B3FFBDA4}" dt="2024-12-09T18:16:00.947" v="999" actId="20577"/>
          <ac:spMkLst>
            <pc:docMk/>
            <pc:sldMk cId="1404975292" sldId="390"/>
            <ac:spMk id="9" creationId="{4F4FAAD4-16C8-E221-837B-8F089CE0FDA7}"/>
          </ac:spMkLst>
        </pc:spChg>
        <pc:spChg chg="mod">
          <ac:chgData name="蕭兆翔" userId="c09afb0b-60c9-45d8-81f2-4d7aa859f4bf" providerId="ADAL" clId="{202F94BF-6BEB-42A5-A710-79E6B3FFBDA4}" dt="2024-12-09T18:14:11.294" v="926" actId="20577"/>
          <ac:spMkLst>
            <pc:docMk/>
            <pc:sldMk cId="1404975292" sldId="390"/>
            <ac:spMk id="12" creationId="{386E4664-6315-FEA7-A0AA-EA7B60DA3BC6}"/>
          </ac:spMkLst>
        </pc:spChg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3557900746" sldId="390"/>
        </pc:sldMkLst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2605921587" sldId="391"/>
        </pc:sldMkLst>
      </pc:sldChg>
      <pc:sldChg chg="addSp delSp modSp new mod">
        <pc:chgData name="蕭兆翔" userId="c09afb0b-60c9-45d8-81f2-4d7aa859f4bf" providerId="ADAL" clId="{202F94BF-6BEB-42A5-A710-79E6B3FFBDA4}" dt="2024-12-09T18:17:38.067" v="1015" actId="20577"/>
        <pc:sldMkLst>
          <pc:docMk/>
          <pc:sldMk cId="3678237346" sldId="391"/>
        </pc:sldMkLst>
        <pc:spChg chg="add del mod">
          <ac:chgData name="蕭兆翔" userId="c09afb0b-60c9-45d8-81f2-4d7aa859f4bf" providerId="ADAL" clId="{202F94BF-6BEB-42A5-A710-79E6B3FFBDA4}" dt="2024-12-09T18:17:35.430" v="1007" actId="478"/>
          <ac:spMkLst>
            <pc:docMk/>
            <pc:sldMk cId="3678237346" sldId="391"/>
            <ac:spMk id="5" creationId="{E669EE2C-40BF-CB1C-1C59-983F7AEEA1BB}"/>
          </ac:spMkLst>
        </pc:spChg>
        <pc:spChg chg="add mod">
          <ac:chgData name="蕭兆翔" userId="c09afb0b-60c9-45d8-81f2-4d7aa859f4bf" providerId="ADAL" clId="{202F94BF-6BEB-42A5-A710-79E6B3FFBDA4}" dt="2024-12-09T18:17:38.067" v="1015" actId="20577"/>
          <ac:spMkLst>
            <pc:docMk/>
            <pc:sldMk cId="3678237346" sldId="391"/>
            <ac:spMk id="6" creationId="{75420C74-3E54-2295-E9D3-445C23F5A8A8}"/>
          </ac:spMkLst>
        </pc:spChg>
        <pc:picChg chg="add mod">
          <ac:chgData name="蕭兆翔" userId="c09afb0b-60c9-45d8-81f2-4d7aa859f4bf" providerId="ADAL" clId="{202F94BF-6BEB-42A5-A710-79E6B3FFBDA4}" dt="2024-12-09T18:17:22.576" v="1003" actId="1076"/>
          <ac:picMkLst>
            <pc:docMk/>
            <pc:sldMk cId="3678237346" sldId="391"/>
            <ac:picMk id="4" creationId="{04D971F5-2378-4D95-61CE-979854B8DD40}"/>
          </ac:picMkLst>
        </pc:picChg>
      </pc:sldChg>
      <pc:sldChg chg="del">
        <pc:chgData name="蕭兆翔" userId="c09afb0b-60c9-45d8-81f2-4d7aa859f4bf" providerId="ADAL" clId="{202F94BF-6BEB-42A5-A710-79E6B3FFBDA4}" dt="2024-12-09T16:58:48.311" v="22" actId="47"/>
        <pc:sldMkLst>
          <pc:docMk/>
          <pc:sldMk cId="2319472876" sldId="392"/>
        </pc:sldMkLst>
      </pc:sldChg>
      <pc:sldChg chg="addSp modSp new mod ord">
        <pc:chgData name="蕭兆翔" userId="c09afb0b-60c9-45d8-81f2-4d7aa859f4bf" providerId="ADAL" clId="{202F94BF-6BEB-42A5-A710-79E6B3FFBDA4}" dt="2024-12-09T18:25:19.588" v="1045" actId="1076"/>
        <pc:sldMkLst>
          <pc:docMk/>
          <pc:sldMk cId="3535265787" sldId="392"/>
        </pc:sldMkLst>
        <pc:spChg chg="add mod">
          <ac:chgData name="蕭兆翔" userId="c09afb0b-60c9-45d8-81f2-4d7aa859f4bf" providerId="ADAL" clId="{202F94BF-6BEB-42A5-A710-79E6B3FFBDA4}" dt="2024-12-09T18:25:15.166" v="1042" actId="20577"/>
          <ac:spMkLst>
            <pc:docMk/>
            <pc:sldMk cId="3535265787" sldId="392"/>
            <ac:spMk id="3" creationId="{D35C632E-86C5-AE50-7D5B-940746CCF16E}"/>
          </ac:spMkLst>
        </pc:spChg>
        <pc:picChg chg="add mod">
          <ac:chgData name="蕭兆翔" userId="c09afb0b-60c9-45d8-81f2-4d7aa859f4bf" providerId="ADAL" clId="{202F94BF-6BEB-42A5-A710-79E6B3FFBDA4}" dt="2024-12-09T18:25:19.588" v="1045" actId="1076"/>
          <ac:picMkLst>
            <pc:docMk/>
            <pc:sldMk cId="3535265787" sldId="392"/>
            <ac:picMk id="1026" creationId="{8EE058DE-2C5E-8600-CE25-F26B38543324}"/>
          </ac:picMkLst>
        </pc:picChg>
      </pc:sldChg>
      <pc:sldChg chg="addSp modSp new mod">
        <pc:chgData name="蕭兆翔" userId="c09afb0b-60c9-45d8-81f2-4d7aa859f4bf" providerId="ADAL" clId="{202F94BF-6BEB-42A5-A710-79E6B3FFBDA4}" dt="2024-12-09T18:31:19.205" v="1128" actId="1076"/>
        <pc:sldMkLst>
          <pc:docMk/>
          <pc:sldMk cId="2002413865" sldId="393"/>
        </pc:sldMkLst>
        <pc:spChg chg="add mod">
          <ac:chgData name="蕭兆翔" userId="c09afb0b-60c9-45d8-81f2-4d7aa859f4bf" providerId="ADAL" clId="{202F94BF-6BEB-42A5-A710-79E6B3FFBDA4}" dt="2024-12-09T18:30:17.671" v="1068" actId="207"/>
          <ac:spMkLst>
            <pc:docMk/>
            <pc:sldMk cId="2002413865" sldId="393"/>
            <ac:spMk id="4" creationId="{C37A6CE5-3E60-0202-6745-B64DE6352D14}"/>
          </ac:spMkLst>
        </pc:spChg>
        <pc:spChg chg="add mod">
          <ac:chgData name="蕭兆翔" userId="c09afb0b-60c9-45d8-81f2-4d7aa859f4bf" providerId="ADAL" clId="{202F94BF-6BEB-42A5-A710-79E6B3FFBDA4}" dt="2024-12-09T18:30:31.368" v="1084" actId="1076"/>
          <ac:spMkLst>
            <pc:docMk/>
            <pc:sldMk cId="2002413865" sldId="393"/>
            <ac:spMk id="5" creationId="{39CEF100-9AB6-D7ED-0028-8A28515F4E98}"/>
          </ac:spMkLst>
        </pc:spChg>
        <pc:spChg chg="add mod">
          <ac:chgData name="蕭兆翔" userId="c09afb0b-60c9-45d8-81f2-4d7aa859f4bf" providerId="ADAL" clId="{202F94BF-6BEB-42A5-A710-79E6B3FFBDA4}" dt="2024-12-09T18:30:39.749" v="1096" actId="1076"/>
          <ac:spMkLst>
            <pc:docMk/>
            <pc:sldMk cId="2002413865" sldId="393"/>
            <ac:spMk id="6" creationId="{657D01A3-1A5E-7E70-85ED-C11821900420}"/>
          </ac:spMkLst>
        </pc:spChg>
        <pc:spChg chg="add mod">
          <ac:chgData name="蕭兆翔" userId="c09afb0b-60c9-45d8-81f2-4d7aa859f4bf" providerId="ADAL" clId="{202F94BF-6BEB-42A5-A710-79E6B3FFBDA4}" dt="2024-12-09T18:30:52.431" v="1115" actId="1076"/>
          <ac:spMkLst>
            <pc:docMk/>
            <pc:sldMk cId="2002413865" sldId="393"/>
            <ac:spMk id="7" creationId="{C3239FDC-D7BB-1C5D-B579-6611BEA94D17}"/>
          </ac:spMkLst>
        </pc:spChg>
        <pc:spChg chg="add mod">
          <ac:chgData name="蕭兆翔" userId="c09afb0b-60c9-45d8-81f2-4d7aa859f4bf" providerId="ADAL" clId="{202F94BF-6BEB-42A5-A710-79E6B3FFBDA4}" dt="2024-12-09T18:31:19.205" v="1128" actId="1076"/>
          <ac:spMkLst>
            <pc:docMk/>
            <pc:sldMk cId="2002413865" sldId="393"/>
            <ac:spMk id="8" creationId="{8A6A8405-4EA2-D032-9ED4-FDA606AB8AAF}"/>
          </ac:spMkLst>
        </pc:spChg>
        <pc:picChg chg="add mod">
          <ac:chgData name="蕭兆翔" userId="c09afb0b-60c9-45d8-81f2-4d7aa859f4bf" providerId="ADAL" clId="{202F94BF-6BEB-42A5-A710-79E6B3FFBDA4}" dt="2024-12-09T18:30:26.453" v="1083" actId="1076"/>
          <ac:picMkLst>
            <pc:docMk/>
            <pc:sldMk cId="2002413865" sldId="393"/>
            <ac:picMk id="3" creationId="{74D507FC-0612-54A5-E8C1-C5FC11D13453}"/>
          </ac:picMkLst>
        </pc:picChg>
      </pc:sldChg>
      <pc:sldChg chg="addSp delSp modSp add mod">
        <pc:chgData name="蕭兆翔" userId="c09afb0b-60c9-45d8-81f2-4d7aa859f4bf" providerId="ADAL" clId="{202F94BF-6BEB-42A5-A710-79E6B3FFBDA4}" dt="2024-12-09T18:35:02.177" v="1165" actId="207"/>
        <pc:sldMkLst>
          <pc:docMk/>
          <pc:sldMk cId="3236262418" sldId="394"/>
        </pc:sldMkLst>
        <pc:spChg chg="mod">
          <ac:chgData name="蕭兆翔" userId="c09afb0b-60c9-45d8-81f2-4d7aa859f4bf" providerId="ADAL" clId="{202F94BF-6BEB-42A5-A710-79E6B3FFBDA4}" dt="2024-12-09T18:34:42.152" v="1160" actId="1076"/>
          <ac:spMkLst>
            <pc:docMk/>
            <pc:sldMk cId="3236262418" sldId="394"/>
            <ac:spMk id="5" creationId="{4F411B4D-8712-C187-D5BE-0E80B137FDD9}"/>
          </ac:spMkLst>
        </pc:spChg>
        <pc:spChg chg="del">
          <ac:chgData name="蕭兆翔" userId="c09afb0b-60c9-45d8-81f2-4d7aa859f4bf" providerId="ADAL" clId="{202F94BF-6BEB-42A5-A710-79E6B3FFBDA4}" dt="2024-12-09T18:32:21.714" v="1149" actId="478"/>
          <ac:spMkLst>
            <pc:docMk/>
            <pc:sldMk cId="3236262418" sldId="394"/>
            <ac:spMk id="7" creationId="{39E6A17E-34C5-A087-DA51-8574FB8F6252}"/>
          </ac:spMkLst>
        </pc:spChg>
        <pc:spChg chg="del">
          <ac:chgData name="蕭兆翔" userId="c09afb0b-60c9-45d8-81f2-4d7aa859f4bf" providerId="ADAL" clId="{202F94BF-6BEB-42A5-A710-79E6B3FFBDA4}" dt="2024-12-09T18:34:25.037" v="1150" actId="478"/>
          <ac:spMkLst>
            <pc:docMk/>
            <pc:sldMk cId="3236262418" sldId="394"/>
            <ac:spMk id="8" creationId="{AB4C4535-718D-F6F2-07D5-7AAF5ED1A26E}"/>
          </ac:spMkLst>
        </pc:spChg>
        <pc:spChg chg="mod">
          <ac:chgData name="蕭兆翔" userId="c09afb0b-60c9-45d8-81f2-4d7aa859f4bf" providerId="ADAL" clId="{202F94BF-6BEB-42A5-A710-79E6B3FFBDA4}" dt="2024-12-09T18:35:02.177" v="1165" actId="207"/>
          <ac:spMkLst>
            <pc:docMk/>
            <pc:sldMk cId="3236262418" sldId="394"/>
            <ac:spMk id="9" creationId="{75C9616D-1BA4-57E9-6352-840732CD8A8E}"/>
          </ac:spMkLst>
        </pc:spChg>
        <pc:spChg chg="mod">
          <ac:chgData name="蕭兆翔" userId="c09afb0b-60c9-45d8-81f2-4d7aa859f4bf" providerId="ADAL" clId="{202F94BF-6BEB-42A5-A710-79E6B3FFBDA4}" dt="2024-12-09T18:32:09.882" v="1141" actId="20577"/>
          <ac:spMkLst>
            <pc:docMk/>
            <pc:sldMk cId="3236262418" sldId="394"/>
            <ac:spMk id="12" creationId="{A8E603E4-0C2C-0667-C0F5-B371B4C9CA02}"/>
          </ac:spMkLst>
        </pc:spChg>
        <pc:picChg chg="add mod">
          <ac:chgData name="蕭兆翔" userId="c09afb0b-60c9-45d8-81f2-4d7aa859f4bf" providerId="ADAL" clId="{202F94BF-6BEB-42A5-A710-79E6B3FFBDA4}" dt="2024-12-09T18:34:48.787" v="1164" actId="1076"/>
          <ac:picMkLst>
            <pc:docMk/>
            <pc:sldMk cId="3236262418" sldId="394"/>
            <ac:picMk id="3" creationId="{AFCD47B3-473D-7325-C928-299CF534A532}"/>
          </ac:picMkLst>
        </pc:picChg>
      </pc:sldChg>
      <pc:sldChg chg="addSp delSp modSp add mod">
        <pc:chgData name="蕭兆翔" userId="c09afb0b-60c9-45d8-81f2-4d7aa859f4bf" providerId="ADAL" clId="{202F94BF-6BEB-42A5-A710-79E6B3FFBDA4}" dt="2024-12-09T18:36:00.366" v="1195" actId="1076"/>
        <pc:sldMkLst>
          <pc:docMk/>
          <pc:sldMk cId="788297907" sldId="395"/>
        </pc:sldMkLst>
        <pc:spChg chg="mod">
          <ac:chgData name="蕭兆翔" userId="c09afb0b-60c9-45d8-81f2-4d7aa859f4bf" providerId="ADAL" clId="{202F94BF-6BEB-42A5-A710-79E6B3FFBDA4}" dt="2024-12-09T18:35:34.675" v="1186"/>
          <ac:spMkLst>
            <pc:docMk/>
            <pc:sldMk cId="788297907" sldId="395"/>
            <ac:spMk id="5" creationId="{3DED8496-9B11-2649-3D69-C43548EC2B0E}"/>
          </ac:spMkLst>
        </pc:spChg>
        <pc:spChg chg="mod">
          <ac:chgData name="蕭兆翔" userId="c09afb0b-60c9-45d8-81f2-4d7aa859f4bf" providerId="ADAL" clId="{202F94BF-6BEB-42A5-A710-79E6B3FFBDA4}" dt="2024-12-09T18:35:17.304" v="1181" actId="207"/>
          <ac:spMkLst>
            <pc:docMk/>
            <pc:sldMk cId="788297907" sldId="395"/>
            <ac:spMk id="9" creationId="{480A9911-D727-52DD-230B-C1EDDD35E568}"/>
          </ac:spMkLst>
        </pc:spChg>
        <pc:spChg chg="mod">
          <ac:chgData name="蕭兆翔" userId="c09afb0b-60c9-45d8-81f2-4d7aa859f4bf" providerId="ADAL" clId="{202F94BF-6BEB-42A5-A710-79E6B3FFBDA4}" dt="2024-12-09T18:35:08.948" v="1177" actId="20577"/>
          <ac:spMkLst>
            <pc:docMk/>
            <pc:sldMk cId="788297907" sldId="395"/>
            <ac:spMk id="12" creationId="{EE0BAFDE-DBF7-DD3F-03DD-30C9247D0375}"/>
          </ac:spMkLst>
        </pc:spChg>
        <pc:picChg chg="del">
          <ac:chgData name="蕭兆翔" userId="c09afb0b-60c9-45d8-81f2-4d7aa859f4bf" providerId="ADAL" clId="{202F94BF-6BEB-42A5-A710-79E6B3FFBDA4}" dt="2024-12-09T18:35:46.784" v="1188" actId="478"/>
          <ac:picMkLst>
            <pc:docMk/>
            <pc:sldMk cId="788297907" sldId="395"/>
            <ac:picMk id="3" creationId="{4555EF1D-49E1-B088-FF21-DC93B117E82B}"/>
          </ac:picMkLst>
        </pc:picChg>
        <pc:picChg chg="add mod">
          <ac:chgData name="蕭兆翔" userId="c09afb0b-60c9-45d8-81f2-4d7aa859f4bf" providerId="ADAL" clId="{202F94BF-6BEB-42A5-A710-79E6B3FFBDA4}" dt="2024-12-09T18:36:00.366" v="1195" actId="1076"/>
          <ac:picMkLst>
            <pc:docMk/>
            <pc:sldMk cId="788297907" sldId="395"/>
            <ac:picMk id="4" creationId="{50308059-B583-0C19-8528-08E2A6F29BF4}"/>
          </ac:picMkLst>
        </pc:picChg>
      </pc:sldChg>
    </pc:docChg>
  </pc:docChgLst>
  <pc:docChgLst>
    <pc:chgData name="蕭兆翔" userId="c09afb0b-60c9-45d8-81f2-4d7aa859f4bf" providerId="ADAL" clId="{1945A1B3-D44F-4AE0-A472-B482D7E57241}"/>
    <pc:docChg chg="undo redo custSel addSld delSld modSld sldOrd">
      <pc:chgData name="蕭兆翔" userId="c09afb0b-60c9-45d8-81f2-4d7aa859f4bf" providerId="ADAL" clId="{1945A1B3-D44F-4AE0-A472-B482D7E57241}" dt="2024-12-04T05:01:49.117" v="9944" actId="1076"/>
      <pc:docMkLst>
        <pc:docMk/>
      </pc:docMkLst>
      <pc:sldChg chg="modSp mod">
        <pc:chgData name="蕭兆翔" userId="c09afb0b-60c9-45d8-81f2-4d7aa859f4bf" providerId="ADAL" clId="{1945A1B3-D44F-4AE0-A472-B482D7E57241}" dt="2024-12-02T15:28:44.469" v="6645" actId="20577"/>
        <pc:sldMkLst>
          <pc:docMk/>
          <pc:sldMk cId="1343009528" sldId="256"/>
        </pc:sldMkLst>
        <pc:spChg chg="mod">
          <ac:chgData name="蕭兆翔" userId="c09afb0b-60c9-45d8-81f2-4d7aa859f4bf" providerId="ADAL" clId="{1945A1B3-D44F-4AE0-A472-B482D7E57241}" dt="2024-12-02T15:28:44.469" v="6645" actId="20577"/>
          <ac:spMkLst>
            <pc:docMk/>
            <pc:sldMk cId="1343009528" sldId="256"/>
            <ac:spMk id="9" creationId="{B49B9DE3-2C0C-4512-514F-D92557F4E5E7}"/>
          </ac:spMkLst>
        </pc:spChg>
      </pc:sldChg>
      <pc:sldChg chg="del">
        <pc:chgData name="蕭兆翔" userId="c09afb0b-60c9-45d8-81f2-4d7aa859f4bf" providerId="ADAL" clId="{1945A1B3-D44F-4AE0-A472-B482D7E57241}" dt="2024-12-01T14:17:35.177" v="86" actId="47"/>
        <pc:sldMkLst>
          <pc:docMk/>
          <pc:sldMk cId="1198742510" sldId="257"/>
        </pc:sldMkLst>
      </pc:sldChg>
      <pc:sldChg chg="addSp delSp modSp add mod ord">
        <pc:chgData name="蕭兆翔" userId="c09afb0b-60c9-45d8-81f2-4d7aa859f4bf" providerId="ADAL" clId="{1945A1B3-D44F-4AE0-A472-B482D7E57241}" dt="2024-12-02T16:39:57.057" v="7655"/>
        <pc:sldMkLst>
          <pc:docMk/>
          <pc:sldMk cId="1730443094" sldId="257"/>
        </pc:sldMkLst>
        <pc:spChg chg="del mod">
          <ac:chgData name="蕭兆翔" userId="c09afb0b-60c9-45d8-81f2-4d7aa859f4bf" providerId="ADAL" clId="{1945A1B3-D44F-4AE0-A472-B482D7E57241}" dt="2024-12-02T16:20:15.261" v="7307" actId="478"/>
          <ac:spMkLst>
            <pc:docMk/>
            <pc:sldMk cId="1730443094" sldId="257"/>
            <ac:spMk id="2" creationId="{00000000-0000-0000-0000-000000000000}"/>
          </ac:spMkLst>
        </pc:spChg>
        <pc:spChg chg="add mod">
          <ac:chgData name="蕭兆翔" userId="c09afb0b-60c9-45d8-81f2-4d7aa859f4bf" providerId="ADAL" clId="{1945A1B3-D44F-4AE0-A472-B482D7E57241}" dt="2024-12-02T16:20:05.920" v="7302"/>
          <ac:spMkLst>
            <pc:docMk/>
            <pc:sldMk cId="1730443094" sldId="257"/>
            <ac:spMk id="3" creationId="{0C644909-AEFA-CF90-8943-0E351CE655C9}"/>
          </ac:spMkLst>
        </pc:spChg>
        <pc:picChg chg="mod">
          <ac:chgData name="蕭兆翔" userId="c09afb0b-60c9-45d8-81f2-4d7aa859f4bf" providerId="ADAL" clId="{1945A1B3-D44F-4AE0-A472-B482D7E57241}" dt="2024-12-02T16:39:19.502" v="7653" actId="1076"/>
          <ac:picMkLst>
            <pc:docMk/>
            <pc:sldMk cId="1730443094" sldId="257"/>
            <ac:picMk id="1026" creationId="{00000000-0000-0000-0000-000000000000}"/>
          </ac:picMkLst>
        </pc:picChg>
        <pc:picChg chg="mod">
          <ac:chgData name="蕭兆翔" userId="c09afb0b-60c9-45d8-81f2-4d7aa859f4bf" providerId="ADAL" clId="{1945A1B3-D44F-4AE0-A472-B482D7E57241}" dt="2024-12-02T16:29:16.410" v="7450" actId="1076"/>
          <ac:picMkLst>
            <pc:docMk/>
            <pc:sldMk cId="1730443094" sldId="257"/>
            <ac:picMk id="1027" creationId="{00000000-0000-0000-0000-000000000000}"/>
          </ac:picMkLst>
        </pc:picChg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126447212" sldId="258"/>
        </pc:sldMkLst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1019723272" sldId="258"/>
        </pc:sldMkLst>
      </pc:sldChg>
      <pc:sldChg chg="delSp add del">
        <pc:chgData name="蕭兆翔" userId="c09afb0b-60c9-45d8-81f2-4d7aa859f4bf" providerId="ADAL" clId="{1945A1B3-D44F-4AE0-A472-B482D7E57241}" dt="2024-12-01T10:02:03.772" v="73" actId="47"/>
        <pc:sldMkLst>
          <pc:docMk/>
          <pc:sldMk cId="1590792500" sldId="258"/>
        </pc:sldMkLst>
        <pc:picChg chg="del">
          <ac:chgData name="蕭兆翔" userId="c09afb0b-60c9-45d8-81f2-4d7aa859f4bf" providerId="ADAL" clId="{1945A1B3-D44F-4AE0-A472-B482D7E57241}" dt="2024-12-01T10:01:30.509" v="61" actId="21"/>
          <ac:picMkLst>
            <pc:docMk/>
            <pc:sldMk cId="1590792500" sldId="258"/>
            <ac:picMk id="3074" creationId="{00000000-0000-0000-0000-000000000000}"/>
          </ac:picMkLst>
        </pc:picChg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1093105433" sldId="259"/>
        </pc:sldMkLst>
      </pc:sldChg>
      <pc:sldChg chg="addSp modSp add del mod">
        <pc:chgData name="蕭兆翔" userId="c09afb0b-60c9-45d8-81f2-4d7aa859f4bf" providerId="ADAL" clId="{1945A1B3-D44F-4AE0-A472-B482D7E57241}" dt="2024-12-02T09:15:02.346" v="2207" actId="113"/>
        <pc:sldMkLst>
          <pc:docMk/>
          <pc:sldMk cId="1685594156" sldId="259"/>
        </pc:sldMkLst>
        <pc:spChg chg="add mod">
          <ac:chgData name="蕭兆翔" userId="c09afb0b-60c9-45d8-81f2-4d7aa859f4bf" providerId="ADAL" clId="{1945A1B3-D44F-4AE0-A472-B482D7E57241}" dt="2024-12-02T07:47:20.314" v="1235" actId="20577"/>
          <ac:spMkLst>
            <pc:docMk/>
            <pc:sldMk cId="1685594156" sldId="259"/>
            <ac:spMk id="3" creationId="{09760005-24E8-C70A-6E15-72F72DF6D3E1}"/>
          </ac:spMkLst>
        </pc:spChg>
        <pc:spChg chg="add mod">
          <ac:chgData name="蕭兆翔" userId="c09afb0b-60c9-45d8-81f2-4d7aa859f4bf" providerId="ADAL" clId="{1945A1B3-D44F-4AE0-A472-B482D7E57241}" dt="2024-12-02T09:15:02.346" v="2207" actId="113"/>
          <ac:spMkLst>
            <pc:docMk/>
            <pc:sldMk cId="1685594156" sldId="259"/>
            <ac:spMk id="4" creationId="{22807389-1BF1-EF1E-7EFE-66F81B96B185}"/>
          </ac:spMkLst>
        </pc:spChg>
        <pc:picChg chg="mod">
          <ac:chgData name="蕭兆翔" userId="c09afb0b-60c9-45d8-81f2-4d7aa859f4bf" providerId="ADAL" clId="{1945A1B3-D44F-4AE0-A472-B482D7E57241}" dt="2024-12-02T07:48:44.866" v="1381" actId="1076"/>
          <ac:picMkLst>
            <pc:docMk/>
            <pc:sldMk cId="1685594156" sldId="259"/>
            <ac:picMk id="4098" creationId="{00000000-0000-0000-0000-000000000000}"/>
          </ac:picMkLst>
        </pc:picChg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593099828" sldId="260"/>
        </pc:sldMkLst>
      </pc:sldChg>
      <pc:sldChg chg="addSp modSp add del mod">
        <pc:chgData name="蕭兆翔" userId="c09afb0b-60c9-45d8-81f2-4d7aa859f4bf" providerId="ADAL" clId="{1945A1B3-D44F-4AE0-A472-B482D7E57241}" dt="2024-12-02T07:55:20.629" v="1608" actId="1076"/>
        <pc:sldMkLst>
          <pc:docMk/>
          <pc:sldMk cId="1527372765" sldId="260"/>
        </pc:sldMkLst>
        <pc:spChg chg="add mod">
          <ac:chgData name="蕭兆翔" userId="c09afb0b-60c9-45d8-81f2-4d7aa859f4bf" providerId="ADAL" clId="{1945A1B3-D44F-4AE0-A472-B482D7E57241}" dt="2024-12-02T07:55:17.769" v="1607" actId="20577"/>
          <ac:spMkLst>
            <pc:docMk/>
            <pc:sldMk cId="1527372765" sldId="260"/>
            <ac:spMk id="3" creationId="{D4FECC95-9032-84D7-E20D-8BF7D4BC5E20}"/>
          </ac:spMkLst>
        </pc:spChg>
        <pc:spChg chg="add mod">
          <ac:chgData name="蕭兆翔" userId="c09afb0b-60c9-45d8-81f2-4d7aa859f4bf" providerId="ADAL" clId="{1945A1B3-D44F-4AE0-A472-B482D7E57241}" dt="2024-12-02T07:55:20.629" v="1608" actId="1076"/>
          <ac:spMkLst>
            <pc:docMk/>
            <pc:sldMk cId="1527372765" sldId="260"/>
            <ac:spMk id="4" creationId="{66CDBD1F-369B-7800-CD98-F98081E1502D}"/>
          </ac:spMkLst>
        </pc:spChg>
        <pc:picChg chg="mod">
          <ac:chgData name="蕭兆翔" userId="c09afb0b-60c9-45d8-81f2-4d7aa859f4bf" providerId="ADAL" clId="{1945A1B3-D44F-4AE0-A472-B482D7E57241}" dt="2024-12-02T07:50:13.774" v="1387" actId="732"/>
          <ac:picMkLst>
            <pc:docMk/>
            <pc:sldMk cId="1527372765" sldId="260"/>
            <ac:picMk id="5122" creationId="{00000000-0000-0000-0000-000000000000}"/>
          </ac:picMkLst>
        </pc:picChg>
      </pc:sldChg>
      <pc:sldChg chg="add del">
        <pc:chgData name="蕭兆翔" userId="c09afb0b-60c9-45d8-81f2-4d7aa859f4bf" providerId="ADAL" clId="{1945A1B3-D44F-4AE0-A472-B482D7E57241}" dt="2024-12-02T15:20:53.502" v="6370" actId="47"/>
        <pc:sldMkLst>
          <pc:docMk/>
          <pc:sldMk cId="1871341714" sldId="261"/>
        </pc:sldMkLst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1978988027" sldId="261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2471906547" sldId="261"/>
        </pc:sldMkLst>
      </pc:sldChg>
      <pc:sldChg chg="add del">
        <pc:chgData name="蕭兆翔" userId="c09afb0b-60c9-45d8-81f2-4d7aa859f4bf" providerId="ADAL" clId="{1945A1B3-D44F-4AE0-A472-B482D7E57241}" dt="2024-12-02T15:20:53.502" v="6370" actId="47"/>
        <pc:sldMkLst>
          <pc:docMk/>
          <pc:sldMk cId="2085281050" sldId="262"/>
        </pc:sldMkLst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2792978762" sldId="262"/>
        </pc:sldMkLst>
      </pc:sldChg>
      <pc:sldChg chg="add del">
        <pc:chgData name="蕭兆翔" userId="c09afb0b-60c9-45d8-81f2-4d7aa859f4bf" providerId="ADAL" clId="{1945A1B3-D44F-4AE0-A472-B482D7E57241}" dt="2024-12-02T15:20:53.502" v="6370" actId="47"/>
        <pc:sldMkLst>
          <pc:docMk/>
          <pc:sldMk cId="785978739" sldId="263"/>
        </pc:sldMkLst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1475195946" sldId="263"/>
        </pc:sldMkLst>
      </pc:sldChg>
      <pc:sldChg chg="addSp delSp modSp add del mod ord">
        <pc:chgData name="蕭兆翔" userId="c09afb0b-60c9-45d8-81f2-4d7aa859f4bf" providerId="ADAL" clId="{1945A1B3-D44F-4AE0-A472-B482D7E57241}" dt="2024-12-02T10:06:55.307" v="3143" actId="1076"/>
        <pc:sldMkLst>
          <pc:docMk/>
          <pc:sldMk cId="1979135620" sldId="264"/>
        </pc:sldMkLst>
        <pc:spChg chg="del">
          <ac:chgData name="蕭兆翔" userId="c09afb0b-60c9-45d8-81f2-4d7aa859f4bf" providerId="ADAL" clId="{1945A1B3-D44F-4AE0-A472-B482D7E57241}" dt="2024-12-02T09:23:46.462" v="2567" actId="478"/>
          <ac:spMkLst>
            <pc:docMk/>
            <pc:sldMk cId="1979135620" sldId="264"/>
            <ac:spMk id="2" creationId="{00000000-0000-0000-0000-000000000000}"/>
          </ac:spMkLst>
        </pc:spChg>
        <pc:spChg chg="add mod">
          <ac:chgData name="蕭兆翔" userId="c09afb0b-60c9-45d8-81f2-4d7aa859f4bf" providerId="ADAL" clId="{1945A1B3-D44F-4AE0-A472-B482D7E57241}" dt="2024-12-02T09:24:24.532" v="2596" actId="207"/>
          <ac:spMkLst>
            <pc:docMk/>
            <pc:sldMk cId="1979135620" sldId="264"/>
            <ac:spMk id="4" creationId="{06632CE1-C318-6614-99E3-33BF27D87626}"/>
          </ac:spMkLst>
        </pc:spChg>
        <pc:spChg chg="add mod">
          <ac:chgData name="蕭兆翔" userId="c09afb0b-60c9-45d8-81f2-4d7aa859f4bf" providerId="ADAL" clId="{1945A1B3-D44F-4AE0-A472-B482D7E57241}" dt="2024-12-02T10:06:55.307" v="3143" actId="1076"/>
          <ac:spMkLst>
            <pc:docMk/>
            <pc:sldMk cId="1979135620" sldId="264"/>
            <ac:spMk id="5" creationId="{C07B4883-EB13-D9BE-CA58-01B738B5A596}"/>
          </ac:spMkLst>
        </pc:spChg>
        <pc:spChg chg="add mod">
          <ac:chgData name="蕭兆翔" userId="c09afb0b-60c9-45d8-81f2-4d7aa859f4bf" providerId="ADAL" clId="{1945A1B3-D44F-4AE0-A472-B482D7E57241}" dt="2024-12-02T09:29:09.675" v="2850" actId="1076"/>
          <ac:spMkLst>
            <pc:docMk/>
            <pc:sldMk cId="1979135620" sldId="264"/>
            <ac:spMk id="6" creationId="{21D6F25B-3466-4DF2-6C89-48BA4007F3DA}"/>
          </ac:spMkLst>
        </pc:spChg>
        <pc:spChg chg="add mod">
          <ac:chgData name="蕭兆翔" userId="c09afb0b-60c9-45d8-81f2-4d7aa859f4bf" providerId="ADAL" clId="{1945A1B3-D44F-4AE0-A472-B482D7E57241}" dt="2024-12-02T09:29:09.675" v="2850" actId="1076"/>
          <ac:spMkLst>
            <pc:docMk/>
            <pc:sldMk cId="1979135620" sldId="264"/>
            <ac:spMk id="7" creationId="{1DE00F47-8CF1-5374-017D-79A6E7190AE3}"/>
          </ac:spMkLst>
        </pc:spChg>
        <pc:spChg chg="add mod">
          <ac:chgData name="蕭兆翔" userId="c09afb0b-60c9-45d8-81f2-4d7aa859f4bf" providerId="ADAL" clId="{1945A1B3-D44F-4AE0-A472-B482D7E57241}" dt="2024-12-02T09:29:09.675" v="2850" actId="1076"/>
          <ac:spMkLst>
            <pc:docMk/>
            <pc:sldMk cId="1979135620" sldId="264"/>
            <ac:spMk id="8" creationId="{44953CA4-105C-12A7-2001-D6E9F2BCEC58}"/>
          </ac:spMkLst>
        </pc:spChg>
        <pc:spChg chg="add mod">
          <ac:chgData name="蕭兆翔" userId="c09afb0b-60c9-45d8-81f2-4d7aa859f4bf" providerId="ADAL" clId="{1945A1B3-D44F-4AE0-A472-B482D7E57241}" dt="2024-12-02T09:29:09.675" v="2850" actId="1076"/>
          <ac:spMkLst>
            <pc:docMk/>
            <pc:sldMk cId="1979135620" sldId="264"/>
            <ac:spMk id="9" creationId="{8AC72D64-BF38-18A6-E448-9365FC226382}"/>
          </ac:spMkLst>
        </pc:spChg>
        <pc:spChg chg="add mod">
          <ac:chgData name="蕭兆翔" userId="c09afb0b-60c9-45d8-81f2-4d7aa859f4bf" providerId="ADAL" clId="{1945A1B3-D44F-4AE0-A472-B482D7E57241}" dt="2024-12-02T09:29:09.675" v="2850" actId="1076"/>
          <ac:spMkLst>
            <pc:docMk/>
            <pc:sldMk cId="1979135620" sldId="264"/>
            <ac:spMk id="10" creationId="{529FFECB-4237-0640-402A-C74285A03754}"/>
          </ac:spMkLst>
        </pc:spChg>
        <pc:spChg chg="add mod">
          <ac:chgData name="蕭兆翔" userId="c09afb0b-60c9-45d8-81f2-4d7aa859f4bf" providerId="ADAL" clId="{1945A1B3-D44F-4AE0-A472-B482D7E57241}" dt="2024-12-02T09:29:09.675" v="2850" actId="1076"/>
          <ac:spMkLst>
            <pc:docMk/>
            <pc:sldMk cId="1979135620" sldId="264"/>
            <ac:spMk id="11" creationId="{9ED01E18-9591-26BB-1596-65A87F66207D}"/>
          </ac:spMkLst>
        </pc:spChg>
        <pc:spChg chg="add mod">
          <ac:chgData name="蕭兆翔" userId="c09afb0b-60c9-45d8-81f2-4d7aa859f4bf" providerId="ADAL" clId="{1945A1B3-D44F-4AE0-A472-B482D7E57241}" dt="2024-12-02T09:29:09.675" v="2850" actId="1076"/>
          <ac:spMkLst>
            <pc:docMk/>
            <pc:sldMk cId="1979135620" sldId="264"/>
            <ac:spMk id="12" creationId="{AB6A5CC9-1C3B-27DF-3C22-2DFAE9DB4D29}"/>
          </ac:spMkLst>
        </pc:spChg>
        <pc:spChg chg="add mod">
          <ac:chgData name="蕭兆翔" userId="c09afb0b-60c9-45d8-81f2-4d7aa859f4bf" providerId="ADAL" clId="{1945A1B3-D44F-4AE0-A472-B482D7E57241}" dt="2024-12-02T09:29:09.675" v="2850" actId="1076"/>
          <ac:spMkLst>
            <pc:docMk/>
            <pc:sldMk cId="1979135620" sldId="264"/>
            <ac:spMk id="13" creationId="{A5032501-2B2F-C8E7-4A29-5C96A5D703E4}"/>
          </ac:spMkLst>
        </pc:spChg>
        <pc:spChg chg="add mod">
          <ac:chgData name="蕭兆翔" userId="c09afb0b-60c9-45d8-81f2-4d7aa859f4bf" providerId="ADAL" clId="{1945A1B3-D44F-4AE0-A472-B482D7E57241}" dt="2024-12-02T10:06:55.307" v="3143" actId="1076"/>
          <ac:spMkLst>
            <pc:docMk/>
            <pc:sldMk cId="1979135620" sldId="264"/>
            <ac:spMk id="16" creationId="{1649A4D5-15A4-0A7A-BF73-082D1B5FED54}"/>
          </ac:spMkLst>
        </pc:spChg>
        <pc:picChg chg="mod">
          <ac:chgData name="蕭兆翔" userId="c09afb0b-60c9-45d8-81f2-4d7aa859f4bf" providerId="ADAL" clId="{1945A1B3-D44F-4AE0-A472-B482D7E57241}" dt="2024-12-02T09:29:09.675" v="2850" actId="1076"/>
          <ac:picMkLst>
            <pc:docMk/>
            <pc:sldMk cId="1979135620" sldId="264"/>
            <ac:picMk id="9218" creationId="{00000000-0000-0000-0000-000000000000}"/>
          </ac:picMkLst>
        </pc:picChg>
        <pc:cxnChg chg="add mod">
          <ac:chgData name="蕭兆翔" userId="c09afb0b-60c9-45d8-81f2-4d7aa859f4bf" providerId="ADAL" clId="{1945A1B3-D44F-4AE0-A472-B482D7E57241}" dt="2024-12-02T09:29:09.675" v="2850" actId="1076"/>
          <ac:cxnSpMkLst>
            <pc:docMk/>
            <pc:sldMk cId="1979135620" sldId="264"/>
            <ac:cxnSpMk id="15" creationId="{5DD52BCD-C066-ADBA-81F3-840C5A936869}"/>
          </ac:cxnSpMkLst>
        </pc:cxnChg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916784684" sldId="265"/>
        </pc:sldMkLst>
      </pc:sldChg>
      <pc:sldChg chg="add del">
        <pc:chgData name="蕭兆翔" userId="c09afb0b-60c9-45d8-81f2-4d7aa859f4bf" providerId="ADAL" clId="{1945A1B3-D44F-4AE0-A472-B482D7E57241}" dt="2024-12-02T10:41:48.061" v="3816" actId="47"/>
        <pc:sldMkLst>
          <pc:docMk/>
          <pc:sldMk cId="1605577144" sldId="265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2926718126" sldId="265"/>
        </pc:sldMkLst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2606322166" sldId="266"/>
        </pc:sldMkLst>
      </pc:sldChg>
      <pc:sldChg chg="add del">
        <pc:chgData name="蕭兆翔" userId="c09afb0b-60c9-45d8-81f2-4d7aa859f4bf" providerId="ADAL" clId="{1945A1B3-D44F-4AE0-A472-B482D7E57241}" dt="2024-12-02T15:20:53.502" v="6370" actId="47"/>
        <pc:sldMkLst>
          <pc:docMk/>
          <pc:sldMk cId="3717005040" sldId="266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237024580" sldId="267"/>
        </pc:sldMkLst>
      </pc:sldChg>
      <pc:sldChg chg="add del">
        <pc:chgData name="蕭兆翔" userId="c09afb0b-60c9-45d8-81f2-4d7aa859f4bf" providerId="ADAL" clId="{1945A1B3-D44F-4AE0-A472-B482D7E57241}" dt="2024-12-02T10:41:46.707" v="3815" actId="47"/>
        <pc:sldMkLst>
          <pc:docMk/>
          <pc:sldMk cId="579645187" sldId="267"/>
        </pc:sldMkLst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869405797" sldId="267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1105770395" sldId="268"/>
        </pc:sldMkLst>
      </pc:sldChg>
      <pc:sldChg chg="addSp modSp add mod ord">
        <pc:chgData name="蕭兆翔" userId="c09afb0b-60c9-45d8-81f2-4d7aa859f4bf" providerId="ADAL" clId="{1945A1B3-D44F-4AE0-A472-B482D7E57241}" dt="2024-12-02T16:29:43.550" v="7500" actId="20577"/>
        <pc:sldMkLst>
          <pc:docMk/>
          <pc:sldMk cId="2372458448" sldId="268"/>
        </pc:sldMkLst>
        <pc:spChg chg="add mod">
          <ac:chgData name="蕭兆翔" userId="c09afb0b-60c9-45d8-81f2-4d7aa859f4bf" providerId="ADAL" clId="{1945A1B3-D44F-4AE0-A472-B482D7E57241}" dt="2024-12-02T16:29:08.303" v="7448" actId="1076"/>
          <ac:spMkLst>
            <pc:docMk/>
            <pc:sldMk cId="2372458448" sldId="268"/>
            <ac:spMk id="3" creationId="{0092356C-10AD-3F80-54F7-D665476D3FED}"/>
          </ac:spMkLst>
        </pc:spChg>
        <pc:spChg chg="add mod">
          <ac:chgData name="蕭兆翔" userId="c09afb0b-60c9-45d8-81f2-4d7aa859f4bf" providerId="ADAL" clId="{1945A1B3-D44F-4AE0-A472-B482D7E57241}" dt="2024-12-02T16:29:08.303" v="7448" actId="1076"/>
          <ac:spMkLst>
            <pc:docMk/>
            <pc:sldMk cId="2372458448" sldId="268"/>
            <ac:spMk id="4" creationId="{F38A0366-662A-FE0F-8DBC-D14D29FB6403}"/>
          </ac:spMkLst>
        </pc:spChg>
        <pc:spChg chg="add mod">
          <ac:chgData name="蕭兆翔" userId="c09afb0b-60c9-45d8-81f2-4d7aa859f4bf" providerId="ADAL" clId="{1945A1B3-D44F-4AE0-A472-B482D7E57241}" dt="2024-12-02T16:29:08.303" v="7448" actId="1076"/>
          <ac:spMkLst>
            <pc:docMk/>
            <pc:sldMk cId="2372458448" sldId="268"/>
            <ac:spMk id="5" creationId="{578A2297-8413-ED9B-A7D7-D58F093A1AED}"/>
          </ac:spMkLst>
        </pc:spChg>
        <pc:spChg chg="add mod">
          <ac:chgData name="蕭兆翔" userId="c09afb0b-60c9-45d8-81f2-4d7aa859f4bf" providerId="ADAL" clId="{1945A1B3-D44F-4AE0-A472-B482D7E57241}" dt="2024-12-02T16:29:08.303" v="7448" actId="1076"/>
          <ac:spMkLst>
            <pc:docMk/>
            <pc:sldMk cId="2372458448" sldId="268"/>
            <ac:spMk id="6" creationId="{99735CEE-8C70-AEFB-9EF8-C250BED17028}"/>
          </ac:spMkLst>
        </pc:spChg>
        <pc:spChg chg="add mod">
          <ac:chgData name="蕭兆翔" userId="c09afb0b-60c9-45d8-81f2-4d7aa859f4bf" providerId="ADAL" clId="{1945A1B3-D44F-4AE0-A472-B482D7E57241}" dt="2024-12-02T16:29:08.303" v="7448" actId="1076"/>
          <ac:spMkLst>
            <pc:docMk/>
            <pc:sldMk cId="2372458448" sldId="268"/>
            <ac:spMk id="7" creationId="{614449DE-E53D-CAA0-0F65-C0B0B2D773D1}"/>
          </ac:spMkLst>
        </pc:spChg>
        <pc:spChg chg="add mod">
          <ac:chgData name="蕭兆翔" userId="c09afb0b-60c9-45d8-81f2-4d7aa859f4bf" providerId="ADAL" clId="{1945A1B3-D44F-4AE0-A472-B482D7E57241}" dt="2024-12-02T16:29:08.303" v="7448" actId="1076"/>
          <ac:spMkLst>
            <pc:docMk/>
            <pc:sldMk cId="2372458448" sldId="268"/>
            <ac:spMk id="8" creationId="{BAEAA50A-787D-14BE-A3D6-CF788CFA9E62}"/>
          </ac:spMkLst>
        </pc:spChg>
        <pc:spChg chg="add mod">
          <ac:chgData name="蕭兆翔" userId="c09afb0b-60c9-45d8-81f2-4d7aa859f4bf" providerId="ADAL" clId="{1945A1B3-D44F-4AE0-A472-B482D7E57241}" dt="2024-12-02T16:29:43.550" v="7500" actId="20577"/>
          <ac:spMkLst>
            <pc:docMk/>
            <pc:sldMk cId="2372458448" sldId="268"/>
            <ac:spMk id="10" creationId="{3476B6AF-7304-7B82-A2EE-94A622C8C411}"/>
          </ac:spMkLst>
        </pc:spChg>
        <pc:picChg chg="add mod">
          <ac:chgData name="蕭兆翔" userId="c09afb0b-60c9-45d8-81f2-4d7aa859f4bf" providerId="ADAL" clId="{1945A1B3-D44F-4AE0-A472-B482D7E57241}" dt="2024-12-02T16:29:03.464" v="7447" actId="1076"/>
          <ac:picMkLst>
            <pc:docMk/>
            <pc:sldMk cId="2372458448" sldId="268"/>
            <ac:picMk id="2" creationId="{16CDD499-E769-99E6-2418-DA107F1A0BFF}"/>
          </ac:picMkLst>
        </pc:picChg>
        <pc:picChg chg="add mod">
          <ac:chgData name="蕭兆翔" userId="c09afb0b-60c9-45d8-81f2-4d7aa859f4bf" providerId="ADAL" clId="{1945A1B3-D44F-4AE0-A472-B482D7E57241}" dt="2024-12-02T16:29:30.083" v="7454"/>
          <ac:picMkLst>
            <pc:docMk/>
            <pc:sldMk cId="2372458448" sldId="268"/>
            <ac:picMk id="9" creationId="{6D0E7633-9C66-880F-C4AF-A550CF087E6E}"/>
          </ac:picMkLst>
        </pc:picChg>
        <pc:picChg chg="mod">
          <ac:chgData name="蕭兆翔" userId="c09afb0b-60c9-45d8-81f2-4d7aa859f4bf" providerId="ADAL" clId="{1945A1B3-D44F-4AE0-A472-B482D7E57241}" dt="2024-12-02T16:29:03.464" v="7447" actId="1076"/>
          <ac:picMkLst>
            <pc:docMk/>
            <pc:sldMk cId="2372458448" sldId="268"/>
            <ac:picMk id="12290" creationId="{00000000-0000-0000-0000-000000000000}"/>
          </ac:picMkLst>
        </pc:picChg>
      </pc:sldChg>
      <pc:sldChg chg="addSp modSp add del ord">
        <pc:chgData name="蕭兆翔" userId="c09afb0b-60c9-45d8-81f2-4d7aa859f4bf" providerId="ADAL" clId="{1945A1B3-D44F-4AE0-A472-B482D7E57241}" dt="2024-12-02T13:41:54.086" v="4641" actId="47"/>
        <pc:sldMkLst>
          <pc:docMk/>
          <pc:sldMk cId="2579760454" sldId="268"/>
        </pc:sldMkLst>
        <pc:spChg chg="add mod">
          <ac:chgData name="蕭兆翔" userId="c09afb0b-60c9-45d8-81f2-4d7aa859f4bf" providerId="ADAL" clId="{1945A1B3-D44F-4AE0-A472-B482D7E57241}" dt="2024-12-02T11:45:50.426" v="4342"/>
          <ac:spMkLst>
            <pc:docMk/>
            <pc:sldMk cId="2579760454" sldId="268"/>
            <ac:spMk id="3" creationId="{9E080AB9-E35A-1EC5-4B4F-0C490C6FF1A1}"/>
          </ac:spMkLst>
        </pc:spChg>
      </pc:sldChg>
      <pc:sldChg chg="addSp modSp add mod ord">
        <pc:chgData name="蕭兆翔" userId="c09afb0b-60c9-45d8-81f2-4d7aa859f4bf" providerId="ADAL" clId="{1945A1B3-D44F-4AE0-A472-B482D7E57241}" dt="2024-12-02T16:31:12.963" v="7633" actId="1076"/>
        <pc:sldMkLst>
          <pc:docMk/>
          <pc:sldMk cId="1527147766" sldId="269"/>
        </pc:sldMkLst>
        <pc:spChg chg="add mod">
          <ac:chgData name="蕭兆翔" userId="c09afb0b-60c9-45d8-81f2-4d7aa859f4bf" providerId="ADAL" clId="{1945A1B3-D44F-4AE0-A472-B482D7E57241}" dt="2024-12-02T16:30:20.120" v="7586" actId="20577"/>
          <ac:spMkLst>
            <pc:docMk/>
            <pc:sldMk cId="1527147766" sldId="269"/>
            <ac:spMk id="2" creationId="{46504409-D354-446D-66F0-DA5F1065CC4E}"/>
          </ac:spMkLst>
        </pc:spChg>
        <pc:spChg chg="add mod">
          <ac:chgData name="蕭兆翔" userId="c09afb0b-60c9-45d8-81f2-4d7aa859f4bf" providerId="ADAL" clId="{1945A1B3-D44F-4AE0-A472-B482D7E57241}" dt="2024-12-02T16:31:12.963" v="7633" actId="1076"/>
          <ac:spMkLst>
            <pc:docMk/>
            <pc:sldMk cId="1527147766" sldId="269"/>
            <ac:spMk id="3" creationId="{6F5FE7F0-0463-62C4-2986-ED7B3351EA35}"/>
          </ac:spMkLst>
        </pc:spChg>
        <pc:picChg chg="mod">
          <ac:chgData name="蕭兆翔" userId="c09afb0b-60c9-45d8-81f2-4d7aa859f4bf" providerId="ADAL" clId="{1945A1B3-D44F-4AE0-A472-B482D7E57241}" dt="2024-12-02T16:31:05.833" v="7631" actId="1076"/>
          <ac:picMkLst>
            <pc:docMk/>
            <pc:sldMk cId="1527147766" sldId="269"/>
            <ac:picMk id="13314" creationId="{00000000-0000-0000-0000-000000000000}"/>
          </ac:picMkLst>
        </pc:picChg>
      </pc:sldChg>
      <pc:sldChg chg="add del">
        <pc:chgData name="蕭兆翔" userId="c09afb0b-60c9-45d8-81f2-4d7aa859f4bf" providerId="ADAL" clId="{1945A1B3-D44F-4AE0-A472-B482D7E57241}" dt="2024-12-02T14:38:15.193" v="5427" actId="47"/>
        <pc:sldMkLst>
          <pc:docMk/>
          <pc:sldMk cId="1648460073" sldId="269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37344717" sldId="270"/>
        </pc:sldMkLst>
      </pc:sldChg>
      <pc:sldChg chg="add del">
        <pc:chgData name="蕭兆翔" userId="c09afb0b-60c9-45d8-81f2-4d7aa859f4bf" providerId="ADAL" clId="{1945A1B3-D44F-4AE0-A472-B482D7E57241}" dt="2024-12-02T16:31:19.895" v="7634" actId="47"/>
        <pc:sldMkLst>
          <pc:docMk/>
          <pc:sldMk cId="2580604485" sldId="270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836348291" sldId="270"/>
        </pc:sldMkLst>
      </pc:sldChg>
      <pc:sldChg chg="add del">
        <pc:chgData name="蕭兆翔" userId="c09afb0b-60c9-45d8-81f2-4d7aa859f4bf" providerId="ADAL" clId="{1945A1B3-D44F-4AE0-A472-B482D7E57241}" dt="2024-12-02T11:43:23.939" v="4272" actId="47"/>
        <pc:sldMkLst>
          <pc:docMk/>
          <pc:sldMk cId="3525970170" sldId="270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1610215973" sldId="271"/>
        </pc:sldMkLst>
      </pc:sldChg>
      <pc:sldChg chg="add del">
        <pc:chgData name="蕭兆翔" userId="c09afb0b-60c9-45d8-81f2-4d7aa859f4bf" providerId="ADAL" clId="{1945A1B3-D44F-4AE0-A472-B482D7E57241}" dt="2024-12-02T14:38:14.605" v="5426" actId="47"/>
        <pc:sldMkLst>
          <pc:docMk/>
          <pc:sldMk cId="1702521927" sldId="271"/>
        </pc:sldMkLst>
      </pc:sldChg>
      <pc:sldChg chg="add del">
        <pc:chgData name="蕭兆翔" userId="c09afb0b-60c9-45d8-81f2-4d7aa859f4bf" providerId="ADAL" clId="{1945A1B3-D44F-4AE0-A472-B482D7E57241}" dt="2024-12-02T16:31:44.930" v="7635" actId="47"/>
        <pc:sldMkLst>
          <pc:docMk/>
          <pc:sldMk cId="2028201841" sldId="271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3273173811" sldId="271"/>
        </pc:sldMkLst>
      </pc:sldChg>
      <pc:sldChg chg="add del">
        <pc:chgData name="蕭兆翔" userId="c09afb0b-60c9-45d8-81f2-4d7aa859f4bf" providerId="ADAL" clId="{1945A1B3-D44F-4AE0-A472-B482D7E57241}" dt="2024-12-02T16:31:44.930" v="7635" actId="47"/>
        <pc:sldMkLst>
          <pc:docMk/>
          <pc:sldMk cId="1108522378" sldId="272"/>
        </pc:sldMkLst>
      </pc:sldChg>
      <pc:sldChg chg="add del">
        <pc:chgData name="蕭兆翔" userId="c09afb0b-60c9-45d8-81f2-4d7aa859f4bf" providerId="ADAL" clId="{1945A1B3-D44F-4AE0-A472-B482D7E57241}" dt="2024-12-02T11:43:10.681" v="4267" actId="47"/>
        <pc:sldMkLst>
          <pc:docMk/>
          <pc:sldMk cId="1407932214" sldId="272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923517398" sldId="272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3330593839" sldId="272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1026325569" sldId="273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689883032" sldId="273"/>
        </pc:sldMkLst>
      </pc:sldChg>
      <pc:sldChg chg="addSp delSp modSp add mod ord">
        <pc:chgData name="蕭兆翔" userId="c09afb0b-60c9-45d8-81f2-4d7aa859f4bf" providerId="ADAL" clId="{1945A1B3-D44F-4AE0-A472-B482D7E57241}" dt="2024-12-02T15:56:58.321" v="6871" actId="1076"/>
        <pc:sldMkLst>
          <pc:docMk/>
          <pc:sldMk cId="2706572330" sldId="273"/>
        </pc:sldMkLst>
        <pc:spChg chg="add mod">
          <ac:chgData name="蕭兆翔" userId="c09afb0b-60c9-45d8-81f2-4d7aa859f4bf" providerId="ADAL" clId="{1945A1B3-D44F-4AE0-A472-B482D7E57241}" dt="2024-12-02T11:45:47.827" v="4341" actId="20577"/>
          <ac:spMkLst>
            <pc:docMk/>
            <pc:sldMk cId="2706572330" sldId="273"/>
            <ac:spMk id="3" creationId="{588C9493-A0A5-A5D4-AC47-24A66AC3A2DB}"/>
          </ac:spMkLst>
        </pc:spChg>
        <pc:spChg chg="add mod">
          <ac:chgData name="蕭兆翔" userId="c09afb0b-60c9-45d8-81f2-4d7aa859f4bf" providerId="ADAL" clId="{1945A1B3-D44F-4AE0-A472-B482D7E57241}" dt="2024-12-02T13:33:23.134" v="4549" actId="1076"/>
          <ac:spMkLst>
            <pc:docMk/>
            <pc:sldMk cId="2706572330" sldId="273"/>
            <ac:spMk id="7" creationId="{5FFD10AA-391B-AD23-D30C-39CD7255A72F}"/>
          </ac:spMkLst>
        </pc:spChg>
        <pc:spChg chg="add del mod">
          <ac:chgData name="蕭兆翔" userId="c09afb0b-60c9-45d8-81f2-4d7aa859f4bf" providerId="ADAL" clId="{1945A1B3-D44F-4AE0-A472-B482D7E57241}" dt="2024-12-02T13:28:20.953" v="4492" actId="478"/>
          <ac:spMkLst>
            <pc:docMk/>
            <pc:sldMk cId="2706572330" sldId="273"/>
            <ac:spMk id="9" creationId="{86D69152-080F-E0F2-AA79-2182E55B8A3D}"/>
          </ac:spMkLst>
        </pc:spChg>
        <pc:spChg chg="add mod">
          <ac:chgData name="蕭兆翔" userId="c09afb0b-60c9-45d8-81f2-4d7aa859f4bf" providerId="ADAL" clId="{1945A1B3-D44F-4AE0-A472-B482D7E57241}" dt="2024-12-02T15:52:47.324" v="6787" actId="403"/>
          <ac:spMkLst>
            <pc:docMk/>
            <pc:sldMk cId="2706572330" sldId="273"/>
            <ac:spMk id="10" creationId="{3B002896-F416-83C4-E954-2C2BF33FB3DF}"/>
          </ac:spMkLst>
        </pc:spChg>
        <pc:spChg chg="add mod">
          <ac:chgData name="蕭兆翔" userId="c09afb0b-60c9-45d8-81f2-4d7aa859f4bf" providerId="ADAL" clId="{1945A1B3-D44F-4AE0-A472-B482D7E57241}" dt="2024-12-02T15:53:47.018" v="6829" actId="1076"/>
          <ac:spMkLst>
            <pc:docMk/>
            <pc:sldMk cId="2706572330" sldId="273"/>
            <ac:spMk id="11" creationId="{9C9D6765-F25B-A236-AE9E-7ED0E2565376}"/>
          </ac:spMkLst>
        </pc:spChg>
        <pc:spChg chg="add mod">
          <ac:chgData name="蕭兆翔" userId="c09afb0b-60c9-45d8-81f2-4d7aa859f4bf" providerId="ADAL" clId="{1945A1B3-D44F-4AE0-A472-B482D7E57241}" dt="2024-12-02T15:52:47.324" v="6787" actId="403"/>
          <ac:spMkLst>
            <pc:docMk/>
            <pc:sldMk cId="2706572330" sldId="273"/>
            <ac:spMk id="12" creationId="{3A6F1F06-40B0-9B08-0BFB-FB69BD8FB746}"/>
          </ac:spMkLst>
        </pc:spChg>
        <pc:spChg chg="add mod">
          <ac:chgData name="蕭兆翔" userId="c09afb0b-60c9-45d8-81f2-4d7aa859f4bf" providerId="ADAL" clId="{1945A1B3-D44F-4AE0-A472-B482D7E57241}" dt="2024-12-02T15:53:44.818" v="6828" actId="1076"/>
          <ac:spMkLst>
            <pc:docMk/>
            <pc:sldMk cId="2706572330" sldId="273"/>
            <ac:spMk id="13" creationId="{970A42AC-68A6-B9AF-15B0-FC7DAF0B0316}"/>
          </ac:spMkLst>
        </pc:spChg>
        <pc:spChg chg="add mod">
          <ac:chgData name="蕭兆翔" userId="c09afb0b-60c9-45d8-81f2-4d7aa859f4bf" providerId="ADAL" clId="{1945A1B3-D44F-4AE0-A472-B482D7E57241}" dt="2024-12-02T15:56:58.321" v="6871" actId="1076"/>
          <ac:spMkLst>
            <pc:docMk/>
            <pc:sldMk cId="2706572330" sldId="273"/>
            <ac:spMk id="14" creationId="{82341BDF-2E8D-79BB-BAC7-ABE35FD53627}"/>
          </ac:spMkLst>
        </pc:spChg>
        <pc:grpChg chg="add del mod">
          <ac:chgData name="蕭兆翔" userId="c09afb0b-60c9-45d8-81f2-4d7aa859f4bf" providerId="ADAL" clId="{1945A1B3-D44F-4AE0-A472-B482D7E57241}" dt="2024-12-02T15:49:08.107" v="6649" actId="478"/>
          <ac:grpSpMkLst>
            <pc:docMk/>
            <pc:sldMk cId="2706572330" sldId="273"/>
            <ac:grpSpMk id="8" creationId="{4F34C5E3-D7E2-B27A-EA97-B8CB957DEAF9}"/>
          </ac:grpSpMkLst>
        </pc:grpChg>
        <pc:picChg chg="add mod">
          <ac:chgData name="蕭兆翔" userId="c09afb0b-60c9-45d8-81f2-4d7aa859f4bf" providerId="ADAL" clId="{1945A1B3-D44F-4AE0-A472-B482D7E57241}" dt="2024-12-02T13:33:24.260" v="4550" actId="1076"/>
          <ac:picMkLst>
            <pc:docMk/>
            <pc:sldMk cId="2706572330" sldId="273"/>
            <ac:picMk id="4" creationId="{433785D9-CD39-2B46-3FC8-4C6FD5DA1B88}"/>
          </ac:picMkLst>
        </pc:picChg>
        <pc:picChg chg="add mod">
          <ac:chgData name="蕭兆翔" userId="c09afb0b-60c9-45d8-81f2-4d7aa859f4bf" providerId="ADAL" clId="{1945A1B3-D44F-4AE0-A472-B482D7E57241}" dt="2024-12-02T13:33:24.260" v="4550" actId="1076"/>
          <ac:picMkLst>
            <pc:docMk/>
            <pc:sldMk cId="2706572330" sldId="273"/>
            <ac:picMk id="5" creationId="{731AED9C-207C-6120-AB10-0A1ECBC32DB2}"/>
          </ac:picMkLst>
        </pc:picChg>
        <pc:picChg chg="add mod">
          <ac:chgData name="蕭兆翔" userId="c09afb0b-60c9-45d8-81f2-4d7aa859f4bf" providerId="ADAL" clId="{1945A1B3-D44F-4AE0-A472-B482D7E57241}" dt="2024-12-02T13:33:24.260" v="4550" actId="1076"/>
          <ac:picMkLst>
            <pc:docMk/>
            <pc:sldMk cId="2706572330" sldId="273"/>
            <ac:picMk id="6" creationId="{DC06D9BC-5600-8C0D-A03C-518C618B69E9}"/>
          </ac:picMkLst>
        </pc:picChg>
        <pc:picChg chg="mod">
          <ac:chgData name="蕭兆翔" userId="c09afb0b-60c9-45d8-81f2-4d7aa859f4bf" providerId="ADAL" clId="{1945A1B3-D44F-4AE0-A472-B482D7E57241}" dt="2024-12-02T13:33:24.260" v="4550" actId="1076"/>
          <ac:picMkLst>
            <pc:docMk/>
            <pc:sldMk cId="2706572330" sldId="273"/>
            <ac:picMk id="17410" creationId="{00000000-0000-0000-0000-000000000000}"/>
          </ac:picMkLst>
        </pc:picChg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1427475675" sldId="274"/>
        </pc:sldMkLst>
      </pc:sldChg>
      <pc:sldChg chg="add del">
        <pc:chgData name="蕭兆翔" userId="c09afb0b-60c9-45d8-81f2-4d7aa859f4bf" providerId="ADAL" clId="{1945A1B3-D44F-4AE0-A472-B482D7E57241}" dt="2024-12-02T16:31:44.930" v="7635" actId="47"/>
        <pc:sldMkLst>
          <pc:docMk/>
          <pc:sldMk cId="2856337173" sldId="274"/>
        </pc:sldMkLst>
      </pc:sldChg>
      <pc:sldChg chg="addSp modSp add del ord">
        <pc:chgData name="蕭兆翔" userId="c09afb0b-60c9-45d8-81f2-4d7aa859f4bf" providerId="ADAL" clId="{1945A1B3-D44F-4AE0-A472-B482D7E57241}" dt="2024-12-02T13:41:58.206" v="4644" actId="47"/>
        <pc:sldMkLst>
          <pc:docMk/>
          <pc:sldMk cId="3701962046" sldId="274"/>
        </pc:sldMkLst>
        <pc:spChg chg="add mod">
          <ac:chgData name="蕭兆翔" userId="c09afb0b-60c9-45d8-81f2-4d7aa859f4bf" providerId="ADAL" clId="{1945A1B3-D44F-4AE0-A472-B482D7E57241}" dt="2024-12-02T11:45:51.562" v="4343"/>
          <ac:spMkLst>
            <pc:docMk/>
            <pc:sldMk cId="3701962046" sldId="274"/>
            <ac:spMk id="3" creationId="{4AF70387-EE55-08A8-457A-0BBA1EBED244}"/>
          </ac:spMkLst>
        </pc:spChg>
        <pc:picChg chg="add mod">
          <ac:chgData name="蕭兆翔" userId="c09afb0b-60c9-45d8-81f2-4d7aa859f4bf" providerId="ADAL" clId="{1945A1B3-D44F-4AE0-A472-B482D7E57241}" dt="2024-12-02T13:38:37.482" v="4553" actId="1076"/>
          <ac:picMkLst>
            <pc:docMk/>
            <pc:sldMk cId="3701962046" sldId="274"/>
            <ac:picMk id="4" creationId="{C3664F3D-18A0-27BC-E063-6CBAF2347B63}"/>
          </ac:picMkLst>
        </pc:picChg>
        <pc:picChg chg="add mod">
          <ac:chgData name="蕭兆翔" userId="c09afb0b-60c9-45d8-81f2-4d7aa859f4bf" providerId="ADAL" clId="{1945A1B3-D44F-4AE0-A472-B482D7E57241}" dt="2024-12-02T13:38:45.414" v="4555" actId="1076"/>
          <ac:picMkLst>
            <pc:docMk/>
            <pc:sldMk cId="3701962046" sldId="274"/>
            <ac:picMk id="5" creationId="{04DCC77F-F8DD-3581-4DC5-DC765C4EB844}"/>
          </ac:picMkLst>
        </pc:picChg>
        <pc:picChg chg="mod">
          <ac:chgData name="蕭兆翔" userId="c09afb0b-60c9-45d8-81f2-4d7aa859f4bf" providerId="ADAL" clId="{1945A1B3-D44F-4AE0-A472-B482D7E57241}" dt="2024-12-02T13:38:35.745" v="4551" actId="1076"/>
          <ac:picMkLst>
            <pc:docMk/>
            <pc:sldMk cId="3701962046" sldId="274"/>
            <ac:picMk id="19458" creationId="{00000000-0000-0000-0000-000000000000}"/>
          </ac:picMkLst>
        </pc:picChg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00290828" sldId="275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1027422671" sldId="275"/>
        </pc:sldMkLst>
      </pc:sldChg>
      <pc:sldChg chg="add del">
        <pc:chgData name="蕭兆翔" userId="c09afb0b-60c9-45d8-81f2-4d7aa859f4bf" providerId="ADAL" clId="{1945A1B3-D44F-4AE0-A472-B482D7E57241}" dt="2024-12-02T16:31:44.930" v="7635" actId="47"/>
        <pc:sldMkLst>
          <pc:docMk/>
          <pc:sldMk cId="1644891630" sldId="275"/>
        </pc:sldMkLst>
      </pc:sldChg>
      <pc:sldChg chg="addSp modSp add del ord">
        <pc:chgData name="蕭兆翔" userId="c09afb0b-60c9-45d8-81f2-4d7aa859f4bf" providerId="ADAL" clId="{1945A1B3-D44F-4AE0-A472-B482D7E57241}" dt="2024-12-02T13:41:59.453" v="4645" actId="47"/>
        <pc:sldMkLst>
          <pc:docMk/>
          <pc:sldMk cId="2210709420" sldId="275"/>
        </pc:sldMkLst>
        <pc:spChg chg="add mod">
          <ac:chgData name="蕭兆翔" userId="c09afb0b-60c9-45d8-81f2-4d7aa859f4bf" providerId="ADAL" clId="{1945A1B3-D44F-4AE0-A472-B482D7E57241}" dt="2024-12-02T11:45:52.870" v="4344"/>
          <ac:spMkLst>
            <pc:docMk/>
            <pc:sldMk cId="2210709420" sldId="275"/>
            <ac:spMk id="3" creationId="{4712CAA5-BB5F-FD63-2166-9DFECD8F122B}"/>
          </ac:spMkLst>
        </pc:spChg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2477180415" sldId="275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947947358" sldId="276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986473584" sldId="276"/>
        </pc:sldMkLst>
      </pc:sldChg>
      <pc:sldChg chg="add del">
        <pc:chgData name="蕭兆翔" userId="c09afb0b-60c9-45d8-81f2-4d7aa859f4bf" providerId="ADAL" clId="{1945A1B3-D44F-4AE0-A472-B482D7E57241}" dt="2024-12-02T16:32:38.906" v="7636" actId="47"/>
        <pc:sldMkLst>
          <pc:docMk/>
          <pc:sldMk cId="1468706927" sldId="276"/>
        </pc:sldMkLst>
      </pc:sldChg>
      <pc:sldChg chg="add del">
        <pc:chgData name="蕭兆翔" userId="c09afb0b-60c9-45d8-81f2-4d7aa859f4bf" providerId="ADAL" clId="{1945A1B3-D44F-4AE0-A472-B482D7E57241}" dt="2024-12-02T11:44:16.155" v="4281" actId="47"/>
        <pc:sldMkLst>
          <pc:docMk/>
          <pc:sldMk cId="3081169075" sldId="276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514890459" sldId="276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03820453" sldId="277"/>
        </pc:sldMkLst>
      </pc:sldChg>
      <pc:sldChg chg="add del">
        <pc:chgData name="蕭兆翔" userId="c09afb0b-60c9-45d8-81f2-4d7aa859f4bf" providerId="ADAL" clId="{1945A1B3-D44F-4AE0-A472-B482D7E57241}" dt="2024-12-02T11:44:17.421" v="4282" actId="47"/>
        <pc:sldMkLst>
          <pc:docMk/>
          <pc:sldMk cId="902817051" sldId="277"/>
        </pc:sldMkLst>
      </pc:sldChg>
      <pc:sldChg chg="add del">
        <pc:chgData name="蕭兆翔" userId="c09afb0b-60c9-45d8-81f2-4d7aa859f4bf" providerId="ADAL" clId="{1945A1B3-D44F-4AE0-A472-B482D7E57241}" dt="2024-12-02T16:33:27.628" v="7638" actId="47"/>
        <pc:sldMkLst>
          <pc:docMk/>
          <pc:sldMk cId="1512622679" sldId="277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1562754533" sldId="277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3358620219" sldId="277"/>
        </pc:sldMkLst>
      </pc:sldChg>
      <pc:sldChg chg="add del">
        <pc:chgData name="蕭兆翔" userId="c09afb0b-60c9-45d8-81f2-4d7aa859f4bf" providerId="ADAL" clId="{1945A1B3-D44F-4AE0-A472-B482D7E57241}" dt="2024-12-02T16:33:26.409" v="7637" actId="47"/>
        <pc:sldMkLst>
          <pc:docMk/>
          <pc:sldMk cId="1432044579" sldId="278"/>
        </pc:sldMkLst>
      </pc:sldChg>
      <pc:sldChg chg="add del">
        <pc:chgData name="蕭兆翔" userId="c09afb0b-60c9-45d8-81f2-4d7aa859f4bf" providerId="ADAL" clId="{1945A1B3-D44F-4AE0-A472-B482D7E57241}" dt="2024-12-02T14:20:34.570" v="5024" actId="47"/>
        <pc:sldMkLst>
          <pc:docMk/>
          <pc:sldMk cId="2535900567" sldId="278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3018826298" sldId="278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79252982" sldId="279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920714762" sldId="279"/>
        </pc:sldMkLst>
      </pc:sldChg>
      <pc:sldChg chg="add del">
        <pc:chgData name="蕭兆翔" userId="c09afb0b-60c9-45d8-81f2-4d7aa859f4bf" providerId="ADAL" clId="{1945A1B3-D44F-4AE0-A472-B482D7E57241}" dt="2024-12-02T14:20:33.352" v="5023" actId="47"/>
        <pc:sldMkLst>
          <pc:docMk/>
          <pc:sldMk cId="2191800141" sldId="279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2726267283" sldId="279"/>
        </pc:sldMkLst>
      </pc:sldChg>
      <pc:sldChg chg="add del">
        <pc:chgData name="蕭兆翔" userId="c09afb0b-60c9-45d8-81f2-4d7aa859f4bf" providerId="ADAL" clId="{1945A1B3-D44F-4AE0-A472-B482D7E57241}" dt="2024-12-02T16:33:55.665" v="7646" actId="47"/>
        <pc:sldMkLst>
          <pc:docMk/>
          <pc:sldMk cId="3349808470" sldId="279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1476146232" sldId="280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1609720616" sldId="280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3111619350" sldId="280"/>
        </pc:sldMkLst>
      </pc:sldChg>
      <pc:sldChg chg="add del">
        <pc:chgData name="蕭兆翔" userId="c09afb0b-60c9-45d8-81f2-4d7aa859f4bf" providerId="ADAL" clId="{1945A1B3-D44F-4AE0-A472-B482D7E57241}" dt="2024-12-02T16:33:54.148" v="7645" actId="47"/>
        <pc:sldMkLst>
          <pc:docMk/>
          <pc:sldMk cId="3324076341" sldId="280"/>
        </pc:sldMkLst>
      </pc:sldChg>
      <pc:sldChg chg="add del">
        <pc:chgData name="蕭兆翔" userId="c09afb0b-60c9-45d8-81f2-4d7aa859f4bf" providerId="ADAL" clId="{1945A1B3-D44F-4AE0-A472-B482D7E57241}" dt="2024-12-02T14:38:13.761" v="5425" actId="47"/>
        <pc:sldMkLst>
          <pc:docMk/>
          <pc:sldMk cId="3325021834" sldId="280"/>
        </pc:sldMkLst>
      </pc:sldChg>
      <pc:sldChg chg="add del">
        <pc:chgData name="蕭兆翔" userId="c09afb0b-60c9-45d8-81f2-4d7aa859f4bf" providerId="ADAL" clId="{1945A1B3-D44F-4AE0-A472-B482D7E57241}" dt="2024-12-02T14:38:12.553" v="5424" actId="47"/>
        <pc:sldMkLst>
          <pc:docMk/>
          <pc:sldMk cId="683517852" sldId="281"/>
        </pc:sldMkLst>
      </pc:sldChg>
      <pc:sldChg chg="add del">
        <pc:chgData name="蕭兆翔" userId="c09afb0b-60c9-45d8-81f2-4d7aa859f4bf" providerId="ADAL" clId="{1945A1B3-D44F-4AE0-A472-B482D7E57241}" dt="2024-12-02T16:33:47.092" v="7642" actId="47"/>
        <pc:sldMkLst>
          <pc:docMk/>
          <pc:sldMk cId="816719567" sldId="281"/>
        </pc:sldMkLst>
      </pc:sldChg>
      <pc:sldChg chg="del">
        <pc:chgData name="蕭兆翔" userId="c09afb0b-60c9-45d8-81f2-4d7aa859f4bf" providerId="ADAL" clId="{1945A1B3-D44F-4AE0-A472-B482D7E57241}" dt="2024-12-01T09:56:20.250" v="51" actId="47"/>
        <pc:sldMkLst>
          <pc:docMk/>
          <pc:sldMk cId="2583522289" sldId="281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748206360" sldId="281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4247873273" sldId="281"/>
        </pc:sldMkLst>
      </pc:sldChg>
      <pc:sldChg chg="add del">
        <pc:chgData name="蕭兆翔" userId="c09afb0b-60c9-45d8-81f2-4d7aa859f4bf" providerId="ADAL" clId="{1945A1B3-D44F-4AE0-A472-B482D7E57241}" dt="2024-12-02T14:38:09.998" v="5423" actId="47"/>
        <pc:sldMkLst>
          <pc:docMk/>
          <pc:sldMk cId="1674840894" sldId="282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201297462" sldId="282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4146091350" sldId="282"/>
        </pc:sldMkLst>
      </pc:sldChg>
      <pc:sldChg chg="add del">
        <pc:chgData name="蕭兆翔" userId="c09afb0b-60c9-45d8-81f2-4d7aa859f4bf" providerId="ADAL" clId="{1945A1B3-D44F-4AE0-A472-B482D7E57241}" dt="2024-12-02T16:33:45.506" v="7640" actId="47"/>
        <pc:sldMkLst>
          <pc:docMk/>
          <pc:sldMk cId="4289792656" sldId="282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1071795702" sldId="283"/>
        </pc:sldMkLst>
      </pc:sldChg>
      <pc:sldChg chg="add del">
        <pc:chgData name="蕭兆翔" userId="c09afb0b-60c9-45d8-81f2-4d7aa859f4bf" providerId="ADAL" clId="{1945A1B3-D44F-4AE0-A472-B482D7E57241}" dt="2024-12-02T14:38:17.175" v="5428" actId="47"/>
        <pc:sldMkLst>
          <pc:docMk/>
          <pc:sldMk cId="1615865966" sldId="283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345871050" sldId="283"/>
        </pc:sldMkLst>
      </pc:sldChg>
      <pc:sldChg chg="add del">
        <pc:chgData name="蕭兆翔" userId="c09afb0b-60c9-45d8-81f2-4d7aa859f4bf" providerId="ADAL" clId="{1945A1B3-D44F-4AE0-A472-B482D7E57241}" dt="2024-12-02T16:33:44.538" v="7639" actId="47"/>
        <pc:sldMkLst>
          <pc:docMk/>
          <pc:sldMk cId="3655181206" sldId="283"/>
        </pc:sldMkLst>
      </pc:sldChg>
      <pc:sldChg chg="add del">
        <pc:chgData name="蕭兆翔" userId="c09afb0b-60c9-45d8-81f2-4d7aa859f4bf" providerId="ADAL" clId="{1945A1B3-D44F-4AE0-A472-B482D7E57241}" dt="2024-12-02T14:28:49.430" v="5288" actId="47"/>
        <pc:sldMkLst>
          <pc:docMk/>
          <pc:sldMk cId="110408347" sldId="284"/>
        </pc:sldMkLst>
      </pc:sldChg>
      <pc:sldChg chg="add del">
        <pc:chgData name="蕭兆翔" userId="c09afb0b-60c9-45d8-81f2-4d7aa859f4bf" providerId="ADAL" clId="{1945A1B3-D44F-4AE0-A472-B482D7E57241}" dt="2024-12-02T16:33:46.456" v="7641" actId="47"/>
        <pc:sldMkLst>
          <pc:docMk/>
          <pc:sldMk cId="1105244613" sldId="284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1562055051" sldId="284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1778708310" sldId="284"/>
        </pc:sldMkLst>
      </pc:sldChg>
      <pc:sldChg chg="del">
        <pc:chgData name="蕭兆翔" userId="c09afb0b-60c9-45d8-81f2-4d7aa859f4bf" providerId="ADAL" clId="{1945A1B3-D44F-4AE0-A472-B482D7E57241}" dt="2024-12-01T14:17:34.535" v="85" actId="47"/>
        <pc:sldMkLst>
          <pc:docMk/>
          <pc:sldMk cId="1717562237" sldId="285"/>
        </pc:sldMkLst>
      </pc:sldChg>
      <pc:sldChg chg="add del">
        <pc:chgData name="蕭兆翔" userId="c09afb0b-60c9-45d8-81f2-4d7aa859f4bf" providerId="ADAL" clId="{1945A1B3-D44F-4AE0-A472-B482D7E57241}" dt="2024-12-02T16:33:49.125" v="7643" actId="47"/>
        <pc:sldMkLst>
          <pc:docMk/>
          <pc:sldMk cId="3443543136" sldId="285"/>
        </pc:sldMkLst>
      </pc:sldChg>
      <pc:sldChg chg="add del">
        <pc:chgData name="蕭兆翔" userId="c09afb0b-60c9-45d8-81f2-4d7aa859f4bf" providerId="ADAL" clId="{1945A1B3-D44F-4AE0-A472-B482D7E57241}" dt="2024-12-01T09:57:01.218" v="57" actId="47"/>
        <pc:sldMkLst>
          <pc:docMk/>
          <pc:sldMk cId="0" sldId="286"/>
        </pc:sldMkLst>
      </pc:sldChg>
      <pc:sldChg chg="add del">
        <pc:chgData name="蕭兆翔" userId="c09afb0b-60c9-45d8-81f2-4d7aa859f4bf" providerId="ADAL" clId="{1945A1B3-D44F-4AE0-A472-B482D7E57241}" dt="2024-12-02T16:33:52.142" v="7644" actId="47"/>
        <pc:sldMkLst>
          <pc:docMk/>
          <pc:sldMk cId="514304549" sldId="286"/>
        </pc:sldMkLst>
      </pc:sldChg>
      <pc:sldChg chg="addSp delSp modSp add del mod">
        <pc:chgData name="蕭兆翔" userId="c09afb0b-60c9-45d8-81f2-4d7aa859f4bf" providerId="ADAL" clId="{1945A1B3-D44F-4AE0-A472-B482D7E57241}" dt="2024-12-02T15:28:57.806" v="6647" actId="20577"/>
        <pc:sldMkLst>
          <pc:docMk/>
          <pc:sldMk cId="1192488509" sldId="287"/>
        </pc:sldMkLst>
        <pc:spChg chg="del mod">
          <ac:chgData name="蕭兆翔" userId="c09afb0b-60c9-45d8-81f2-4d7aa859f4bf" providerId="ADAL" clId="{1945A1B3-D44F-4AE0-A472-B482D7E57241}" dt="2024-12-01T14:17:28.772" v="83"/>
          <ac:spMkLst>
            <pc:docMk/>
            <pc:sldMk cId="1192488509" sldId="287"/>
            <ac:spMk id="2" creationId="{00000000-0000-0000-0000-000000000000}"/>
          </ac:spMkLst>
        </pc:spChg>
        <pc:spChg chg="add mod">
          <ac:chgData name="蕭兆翔" userId="c09afb0b-60c9-45d8-81f2-4d7aa859f4bf" providerId="ADAL" clId="{1945A1B3-D44F-4AE0-A472-B482D7E57241}" dt="2024-12-02T15:28:57.806" v="6647" actId="20577"/>
          <ac:spMkLst>
            <pc:docMk/>
            <pc:sldMk cId="1192488509" sldId="287"/>
            <ac:spMk id="3" creationId="{3568D1B2-7FAB-0685-9D09-3CA034AA0075}"/>
          </ac:spMkLst>
        </pc:spChg>
        <pc:spChg chg="add mod">
          <ac:chgData name="蕭兆翔" userId="c09afb0b-60c9-45d8-81f2-4d7aa859f4bf" providerId="ADAL" clId="{1945A1B3-D44F-4AE0-A472-B482D7E57241}" dt="2024-12-02T07:29:41.779" v="679" actId="1076"/>
          <ac:spMkLst>
            <pc:docMk/>
            <pc:sldMk cId="1192488509" sldId="287"/>
            <ac:spMk id="4" creationId="{E84A2AF5-5A2F-00E4-A779-E1D9E7D78A37}"/>
          </ac:spMkLst>
        </pc:spChg>
        <pc:spChg chg="add mod">
          <ac:chgData name="蕭兆翔" userId="c09afb0b-60c9-45d8-81f2-4d7aa859f4bf" providerId="ADAL" clId="{1945A1B3-D44F-4AE0-A472-B482D7E57241}" dt="2024-12-02T07:32:43.910" v="799" actId="1076"/>
          <ac:spMkLst>
            <pc:docMk/>
            <pc:sldMk cId="1192488509" sldId="287"/>
            <ac:spMk id="5" creationId="{E8288239-DBE5-DE8C-6443-A8F86C917C49}"/>
          </ac:spMkLst>
        </pc:spChg>
        <pc:spChg chg="add del mod">
          <ac:chgData name="蕭兆翔" userId="c09afb0b-60c9-45d8-81f2-4d7aa859f4bf" providerId="ADAL" clId="{1945A1B3-D44F-4AE0-A472-B482D7E57241}" dt="2024-12-02T07:32:19.386" v="764" actId="478"/>
          <ac:spMkLst>
            <pc:docMk/>
            <pc:sldMk cId="1192488509" sldId="287"/>
            <ac:spMk id="6" creationId="{40EC4D5F-2474-5D7F-E630-7CAE8556A9A4}"/>
          </ac:spMkLst>
        </pc:spChg>
        <pc:spChg chg="add mod">
          <ac:chgData name="蕭兆翔" userId="c09afb0b-60c9-45d8-81f2-4d7aa859f4bf" providerId="ADAL" clId="{1945A1B3-D44F-4AE0-A472-B482D7E57241}" dt="2024-12-02T07:33:01.655" v="805" actId="1076"/>
          <ac:spMkLst>
            <pc:docMk/>
            <pc:sldMk cId="1192488509" sldId="287"/>
            <ac:spMk id="7" creationId="{539A6609-B189-2269-9B22-AFE6E4A0C1EB}"/>
          </ac:spMkLst>
        </pc:spChg>
        <pc:picChg chg="mod">
          <ac:chgData name="蕭兆翔" userId="c09afb0b-60c9-45d8-81f2-4d7aa859f4bf" providerId="ADAL" clId="{1945A1B3-D44F-4AE0-A472-B482D7E57241}" dt="2024-12-02T07:32:37.498" v="797" actId="1076"/>
          <ac:picMkLst>
            <pc:docMk/>
            <pc:sldMk cId="1192488509" sldId="287"/>
            <ac:picMk id="2050" creationId="{00000000-0000-0000-0000-000000000000}"/>
          </ac:picMkLst>
        </pc:picChg>
        <pc:picChg chg="add mod">
          <ac:chgData name="蕭兆翔" userId="c09afb0b-60c9-45d8-81f2-4d7aa859f4bf" providerId="ADAL" clId="{1945A1B3-D44F-4AE0-A472-B482D7E57241}" dt="2024-12-02T07:32:36.407" v="796" actId="1076"/>
          <ac:picMkLst>
            <pc:docMk/>
            <pc:sldMk cId="1192488509" sldId="287"/>
            <ac:picMk id="3074" creationId="{00000000-0000-0000-0000-000000000000}"/>
          </ac:picMkLst>
        </pc:picChg>
      </pc:sldChg>
      <pc:sldChg chg="add del">
        <pc:chgData name="蕭兆翔" userId="c09afb0b-60c9-45d8-81f2-4d7aa859f4bf" providerId="ADAL" clId="{1945A1B3-D44F-4AE0-A472-B482D7E57241}" dt="2024-12-02T14:38:08.255" v="5421" actId="47"/>
        <pc:sldMkLst>
          <pc:docMk/>
          <pc:sldMk cId="1161646860" sldId="288"/>
        </pc:sldMkLst>
      </pc:sldChg>
      <pc:sldChg chg="add del">
        <pc:chgData name="蕭兆翔" userId="c09afb0b-60c9-45d8-81f2-4d7aa859f4bf" providerId="ADAL" clId="{1945A1B3-D44F-4AE0-A472-B482D7E57241}" dt="2024-12-02T16:33:59.638" v="7648" actId="47"/>
        <pc:sldMkLst>
          <pc:docMk/>
          <pc:sldMk cId="2852035312" sldId="288"/>
        </pc:sldMkLst>
      </pc:sldChg>
      <pc:sldChg chg="add del">
        <pc:chgData name="蕭兆翔" userId="c09afb0b-60c9-45d8-81f2-4d7aa859f4bf" providerId="ADAL" clId="{1945A1B3-D44F-4AE0-A472-B482D7E57241}" dt="2024-12-02T16:34:54.875" v="7650" actId="47"/>
        <pc:sldMkLst>
          <pc:docMk/>
          <pc:sldMk cId="1369799740" sldId="289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164260649" sldId="289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464219133" sldId="289"/>
        </pc:sldMkLst>
      </pc:sldChg>
      <pc:sldChg chg="add del">
        <pc:chgData name="蕭兆翔" userId="c09afb0b-60c9-45d8-81f2-4d7aa859f4bf" providerId="ADAL" clId="{1945A1B3-D44F-4AE0-A472-B482D7E57241}" dt="2024-12-02T14:38:05.741" v="5420" actId="47"/>
        <pc:sldMkLst>
          <pc:docMk/>
          <pc:sldMk cId="3406427669" sldId="289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194203852" sldId="290"/>
        </pc:sldMkLst>
      </pc:sldChg>
      <pc:sldChg chg="add del">
        <pc:chgData name="蕭兆翔" userId="c09afb0b-60c9-45d8-81f2-4d7aa859f4bf" providerId="ADAL" clId="{1945A1B3-D44F-4AE0-A472-B482D7E57241}" dt="2024-12-02T14:38:02.445" v="5418" actId="47"/>
        <pc:sldMkLst>
          <pc:docMk/>
          <pc:sldMk cId="1082745906" sldId="290"/>
        </pc:sldMkLst>
      </pc:sldChg>
      <pc:sldChg chg="add del">
        <pc:chgData name="蕭兆翔" userId="c09afb0b-60c9-45d8-81f2-4d7aa859f4bf" providerId="ADAL" clId="{1945A1B3-D44F-4AE0-A472-B482D7E57241}" dt="2024-12-02T16:34:54.152" v="7649" actId="47"/>
        <pc:sldMkLst>
          <pc:docMk/>
          <pc:sldMk cId="1861859806" sldId="290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730458290" sldId="290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65074815" sldId="291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179775292" sldId="291"/>
        </pc:sldMkLst>
      </pc:sldChg>
      <pc:sldChg chg="add del">
        <pc:chgData name="蕭兆翔" userId="c09afb0b-60c9-45d8-81f2-4d7aa859f4bf" providerId="ADAL" clId="{1945A1B3-D44F-4AE0-A472-B482D7E57241}" dt="2024-12-02T14:38:01.391" v="5417" actId="47"/>
        <pc:sldMkLst>
          <pc:docMk/>
          <pc:sldMk cId="3154417315" sldId="291"/>
        </pc:sldMkLst>
      </pc:sldChg>
      <pc:sldChg chg="addSp delSp modSp add mod ord">
        <pc:chgData name="蕭兆翔" userId="c09afb0b-60c9-45d8-81f2-4d7aa859f4bf" providerId="ADAL" clId="{1945A1B3-D44F-4AE0-A472-B482D7E57241}" dt="2024-12-02T16:45:20.832" v="7887" actId="207"/>
        <pc:sldMkLst>
          <pc:docMk/>
          <pc:sldMk cId="3815835487" sldId="291"/>
        </pc:sldMkLst>
        <pc:spChg chg="del mod">
          <ac:chgData name="蕭兆翔" userId="c09afb0b-60c9-45d8-81f2-4d7aa859f4bf" providerId="ADAL" clId="{1945A1B3-D44F-4AE0-A472-B482D7E57241}" dt="2024-12-02T16:40:03.525" v="7659" actId="478"/>
          <ac:spMkLst>
            <pc:docMk/>
            <pc:sldMk cId="3815835487" sldId="291"/>
            <ac:spMk id="2" creationId="{00000000-0000-0000-0000-000000000000}"/>
          </ac:spMkLst>
        </pc:spChg>
        <pc:spChg chg="add mod">
          <ac:chgData name="蕭兆翔" userId="c09afb0b-60c9-45d8-81f2-4d7aa859f4bf" providerId="ADAL" clId="{1945A1B3-D44F-4AE0-A472-B482D7E57241}" dt="2024-12-02T16:40:07.170" v="7678" actId="20577"/>
          <ac:spMkLst>
            <pc:docMk/>
            <pc:sldMk cId="3815835487" sldId="291"/>
            <ac:spMk id="3" creationId="{F2E3205E-5201-5D72-76CC-9EA16DFB7CC5}"/>
          </ac:spMkLst>
        </pc:spChg>
        <pc:spChg chg="add mod">
          <ac:chgData name="蕭兆翔" userId="c09afb0b-60c9-45d8-81f2-4d7aa859f4bf" providerId="ADAL" clId="{1945A1B3-D44F-4AE0-A472-B482D7E57241}" dt="2024-12-02T16:43:47.437" v="7794" actId="1076"/>
          <ac:spMkLst>
            <pc:docMk/>
            <pc:sldMk cId="3815835487" sldId="291"/>
            <ac:spMk id="5" creationId="{4EADD330-EB6D-9097-1812-974CC23D8EAE}"/>
          </ac:spMkLst>
        </pc:spChg>
        <pc:spChg chg="add del mod">
          <ac:chgData name="蕭兆翔" userId="c09afb0b-60c9-45d8-81f2-4d7aa859f4bf" providerId="ADAL" clId="{1945A1B3-D44F-4AE0-A472-B482D7E57241}" dt="2024-12-02T16:45:05.667" v="7872" actId="478"/>
          <ac:spMkLst>
            <pc:docMk/>
            <pc:sldMk cId="3815835487" sldId="291"/>
            <ac:spMk id="7" creationId="{77977FC1-C893-9ED5-314D-6DF5C88F5EB0}"/>
          </ac:spMkLst>
        </pc:spChg>
        <pc:spChg chg="add mod">
          <ac:chgData name="蕭兆翔" userId="c09afb0b-60c9-45d8-81f2-4d7aa859f4bf" providerId="ADAL" clId="{1945A1B3-D44F-4AE0-A472-B482D7E57241}" dt="2024-12-02T16:45:01.724" v="7871" actId="20577"/>
          <ac:spMkLst>
            <pc:docMk/>
            <pc:sldMk cId="3815835487" sldId="291"/>
            <ac:spMk id="9" creationId="{997B7A8A-52CE-99BA-3742-7923FC21ECE5}"/>
          </ac:spMkLst>
        </pc:spChg>
        <pc:spChg chg="add mod">
          <ac:chgData name="蕭兆翔" userId="c09afb0b-60c9-45d8-81f2-4d7aa859f4bf" providerId="ADAL" clId="{1945A1B3-D44F-4AE0-A472-B482D7E57241}" dt="2024-12-02T16:43:59.317" v="7799"/>
          <ac:spMkLst>
            <pc:docMk/>
            <pc:sldMk cId="3815835487" sldId="291"/>
            <ac:spMk id="10" creationId="{31569035-FBE0-E952-36C9-718D0D3D0856}"/>
          </ac:spMkLst>
        </pc:spChg>
        <pc:spChg chg="add mod">
          <ac:chgData name="蕭兆翔" userId="c09afb0b-60c9-45d8-81f2-4d7aa859f4bf" providerId="ADAL" clId="{1945A1B3-D44F-4AE0-A472-B482D7E57241}" dt="2024-12-02T16:44:56.465" v="7869" actId="20577"/>
          <ac:spMkLst>
            <pc:docMk/>
            <pc:sldMk cId="3815835487" sldId="291"/>
            <ac:spMk id="11" creationId="{255A4341-A219-351C-BE36-C9334A65B752}"/>
          </ac:spMkLst>
        </pc:spChg>
        <pc:spChg chg="add mod">
          <ac:chgData name="蕭兆翔" userId="c09afb0b-60c9-45d8-81f2-4d7aa859f4bf" providerId="ADAL" clId="{1945A1B3-D44F-4AE0-A472-B482D7E57241}" dt="2024-12-02T16:45:20.832" v="7887" actId="207"/>
          <ac:spMkLst>
            <pc:docMk/>
            <pc:sldMk cId="3815835487" sldId="291"/>
            <ac:spMk id="12" creationId="{29FC945F-7AD5-8734-DA1C-50D9EA889537}"/>
          </ac:spMkLst>
        </pc:spChg>
        <pc:picChg chg="del mod">
          <ac:chgData name="蕭兆翔" userId="c09afb0b-60c9-45d8-81f2-4d7aa859f4bf" providerId="ADAL" clId="{1945A1B3-D44F-4AE0-A472-B482D7E57241}" dt="2024-12-02T16:40:41.988" v="7692" actId="478"/>
          <ac:picMkLst>
            <pc:docMk/>
            <pc:sldMk cId="3815835487" sldId="291"/>
            <ac:picMk id="1026" creationId="{00000000-0000-0000-0000-000000000000}"/>
          </ac:picMkLst>
        </pc:picChg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740194509" sldId="292"/>
        </pc:sldMkLst>
      </pc:sldChg>
      <pc:sldChg chg="add del">
        <pc:chgData name="蕭兆翔" userId="c09afb0b-60c9-45d8-81f2-4d7aa859f4bf" providerId="ADAL" clId="{1945A1B3-D44F-4AE0-A472-B482D7E57241}" dt="2024-12-02T14:38:04.675" v="5419" actId="47"/>
        <pc:sldMkLst>
          <pc:docMk/>
          <pc:sldMk cId="949296952" sldId="292"/>
        </pc:sldMkLst>
      </pc:sldChg>
      <pc:sldChg chg="add del">
        <pc:chgData name="蕭兆翔" userId="c09afb0b-60c9-45d8-81f2-4d7aa859f4bf" providerId="ADAL" clId="{1945A1B3-D44F-4AE0-A472-B482D7E57241}" dt="2024-12-02T16:54:18.567" v="8003" actId="47"/>
        <pc:sldMkLst>
          <pc:docMk/>
          <pc:sldMk cId="2648155195" sldId="292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3905272429" sldId="292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126170129" sldId="293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506641303" sldId="293"/>
        </pc:sldMkLst>
      </pc:sldChg>
      <pc:sldChg chg="add del">
        <pc:chgData name="蕭兆翔" userId="c09afb0b-60c9-45d8-81f2-4d7aa859f4bf" providerId="ADAL" clId="{1945A1B3-D44F-4AE0-A472-B482D7E57241}" dt="2024-12-02T16:54:19.971" v="8004" actId="47"/>
        <pc:sldMkLst>
          <pc:docMk/>
          <pc:sldMk cId="3854924051" sldId="293"/>
        </pc:sldMkLst>
      </pc:sldChg>
      <pc:sldChg chg="add del">
        <pc:chgData name="蕭兆翔" userId="c09afb0b-60c9-45d8-81f2-4d7aa859f4bf" providerId="ADAL" clId="{1945A1B3-D44F-4AE0-A472-B482D7E57241}" dt="2024-12-02T14:28:29.891" v="5284" actId="47"/>
        <pc:sldMkLst>
          <pc:docMk/>
          <pc:sldMk cId="4074093338" sldId="293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71991007" sldId="294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3091168840" sldId="294"/>
        </pc:sldMkLst>
      </pc:sldChg>
      <pc:sldChg chg="add del">
        <pc:chgData name="蕭兆翔" userId="c09afb0b-60c9-45d8-81f2-4d7aa859f4bf" providerId="ADAL" clId="{1945A1B3-D44F-4AE0-A472-B482D7E57241}" dt="2024-12-02T16:54:21.263" v="8005" actId="47"/>
        <pc:sldMkLst>
          <pc:docMk/>
          <pc:sldMk cId="3619412483" sldId="294"/>
        </pc:sldMkLst>
      </pc:sldChg>
      <pc:sldChg chg="add del">
        <pc:chgData name="蕭兆翔" userId="c09afb0b-60c9-45d8-81f2-4d7aa859f4bf" providerId="ADAL" clId="{1945A1B3-D44F-4AE0-A472-B482D7E57241}" dt="2024-12-02T14:38:08.329" v="5422" actId="47"/>
        <pc:sldMkLst>
          <pc:docMk/>
          <pc:sldMk cId="3868938757" sldId="294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68457003" sldId="295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1758282304" sldId="295"/>
        </pc:sldMkLst>
      </pc:sldChg>
      <pc:sldChg chg="add del">
        <pc:chgData name="蕭兆翔" userId="c09afb0b-60c9-45d8-81f2-4d7aa859f4bf" providerId="ADAL" clId="{1945A1B3-D44F-4AE0-A472-B482D7E57241}" dt="2024-12-02T16:54:23.185" v="8006" actId="47"/>
        <pc:sldMkLst>
          <pc:docMk/>
          <pc:sldMk cId="2799484133" sldId="295"/>
        </pc:sldMkLst>
      </pc:sldChg>
      <pc:sldChg chg="add del">
        <pc:chgData name="蕭兆翔" userId="c09afb0b-60c9-45d8-81f2-4d7aa859f4bf" providerId="ADAL" clId="{1945A1B3-D44F-4AE0-A472-B482D7E57241}" dt="2024-12-02T14:28:33.299" v="5285" actId="47"/>
        <pc:sldMkLst>
          <pc:docMk/>
          <pc:sldMk cId="2864254006" sldId="295"/>
        </pc:sldMkLst>
      </pc:sldChg>
      <pc:sldChg chg="add del">
        <pc:chgData name="蕭兆翔" userId="c09afb0b-60c9-45d8-81f2-4d7aa859f4bf" providerId="ADAL" clId="{1945A1B3-D44F-4AE0-A472-B482D7E57241}" dt="2024-12-02T16:54:24.429" v="8007" actId="47"/>
        <pc:sldMkLst>
          <pc:docMk/>
          <pc:sldMk cId="1154937328" sldId="296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709772759" sldId="296"/>
        </pc:sldMkLst>
      </pc:sldChg>
      <pc:sldChg chg="add del">
        <pc:chgData name="蕭兆翔" userId="c09afb0b-60c9-45d8-81f2-4d7aa859f4bf" providerId="ADAL" clId="{1945A1B3-D44F-4AE0-A472-B482D7E57241}" dt="2024-12-02T14:28:46.838" v="5287" actId="47"/>
        <pc:sldMkLst>
          <pc:docMk/>
          <pc:sldMk cId="2905250991" sldId="296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476324849" sldId="296"/>
        </pc:sldMkLst>
      </pc:sldChg>
      <pc:sldChg chg="add del">
        <pc:chgData name="蕭兆翔" userId="c09afb0b-60c9-45d8-81f2-4d7aa859f4bf" providerId="ADAL" clId="{1945A1B3-D44F-4AE0-A472-B482D7E57241}" dt="2024-12-02T16:54:27.704" v="8008" actId="47"/>
        <pc:sldMkLst>
          <pc:docMk/>
          <pc:sldMk cId="68386834" sldId="297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504341878" sldId="297"/>
        </pc:sldMkLst>
      </pc:sldChg>
      <pc:sldChg chg="add del">
        <pc:chgData name="蕭兆翔" userId="c09afb0b-60c9-45d8-81f2-4d7aa859f4bf" providerId="ADAL" clId="{1945A1B3-D44F-4AE0-A472-B482D7E57241}" dt="2024-12-02T14:28:43.912" v="5286" actId="47"/>
        <pc:sldMkLst>
          <pc:docMk/>
          <pc:sldMk cId="2795752772" sldId="297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887053701" sldId="297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776998213" sldId="298"/>
        </pc:sldMkLst>
      </pc:sldChg>
      <pc:sldChg chg="add del">
        <pc:chgData name="蕭兆翔" userId="c09afb0b-60c9-45d8-81f2-4d7aa859f4bf" providerId="ADAL" clId="{1945A1B3-D44F-4AE0-A472-B482D7E57241}" dt="2024-12-02T17:22:46.438" v="8224" actId="47"/>
        <pc:sldMkLst>
          <pc:docMk/>
          <pc:sldMk cId="2427813021" sldId="298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3902017283" sldId="298"/>
        </pc:sldMkLst>
      </pc:sldChg>
      <pc:sldChg chg="add del">
        <pc:chgData name="蕭兆翔" userId="c09afb0b-60c9-45d8-81f2-4d7aa859f4bf" providerId="ADAL" clId="{1945A1B3-D44F-4AE0-A472-B482D7E57241}" dt="2024-12-02T14:34:17.915" v="5375" actId="47"/>
        <pc:sldMkLst>
          <pc:docMk/>
          <pc:sldMk cId="4133723141" sldId="298"/>
        </pc:sldMkLst>
      </pc:sldChg>
      <pc:sldChg chg="add del">
        <pc:chgData name="蕭兆翔" userId="c09afb0b-60c9-45d8-81f2-4d7aa859f4bf" providerId="ADAL" clId="{1945A1B3-D44F-4AE0-A472-B482D7E57241}" dt="2024-12-02T17:22:41.434" v="8223" actId="47"/>
        <pc:sldMkLst>
          <pc:docMk/>
          <pc:sldMk cId="858610390" sldId="299"/>
        </pc:sldMkLst>
      </pc:sldChg>
      <pc:sldChg chg="add del">
        <pc:chgData name="蕭兆翔" userId="c09afb0b-60c9-45d8-81f2-4d7aa859f4bf" providerId="ADAL" clId="{1945A1B3-D44F-4AE0-A472-B482D7E57241}" dt="2024-12-02T14:38:00.426" v="5416" actId="47"/>
        <pc:sldMkLst>
          <pc:docMk/>
          <pc:sldMk cId="4111485521" sldId="299"/>
        </pc:sldMkLst>
      </pc:sldChg>
      <pc:sldChg chg="add del">
        <pc:chgData name="蕭兆翔" userId="c09afb0b-60c9-45d8-81f2-4d7aa859f4bf" providerId="ADAL" clId="{1945A1B3-D44F-4AE0-A472-B482D7E57241}" dt="2024-12-02T14:38:24.149" v="5429" actId="47"/>
        <pc:sldMkLst>
          <pc:docMk/>
          <pc:sldMk cId="1535891112" sldId="300"/>
        </pc:sldMkLst>
      </pc:sldChg>
      <pc:sldChg chg="add del">
        <pc:chgData name="蕭兆翔" userId="c09afb0b-60c9-45d8-81f2-4d7aa859f4bf" providerId="ADAL" clId="{1945A1B3-D44F-4AE0-A472-B482D7E57241}" dt="2024-12-02T17:22:40.489" v="8222" actId="47"/>
        <pc:sldMkLst>
          <pc:docMk/>
          <pc:sldMk cId="2766521086" sldId="300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462899249" sldId="300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4180657418" sldId="300"/>
        </pc:sldMkLst>
      </pc:sldChg>
      <pc:sldChg chg="addSp delSp modSp add mod ord">
        <pc:chgData name="蕭兆翔" userId="c09afb0b-60c9-45d8-81f2-4d7aa859f4bf" providerId="ADAL" clId="{1945A1B3-D44F-4AE0-A472-B482D7E57241}" dt="2024-12-02T17:39:33.321" v="8510" actId="1076"/>
        <pc:sldMkLst>
          <pc:docMk/>
          <pc:sldMk cId="1858062111" sldId="301"/>
        </pc:sldMkLst>
        <pc:spChg chg="del mod">
          <ac:chgData name="蕭兆翔" userId="c09afb0b-60c9-45d8-81f2-4d7aa859f4bf" providerId="ADAL" clId="{1945A1B3-D44F-4AE0-A472-B482D7E57241}" dt="2024-12-02T17:23:42.690" v="8256" actId="478"/>
          <ac:spMkLst>
            <pc:docMk/>
            <pc:sldMk cId="1858062111" sldId="301"/>
            <ac:spMk id="2" creationId="{00000000-0000-0000-0000-000000000000}"/>
          </ac:spMkLst>
        </pc:spChg>
        <pc:spChg chg="add mod">
          <ac:chgData name="蕭兆翔" userId="c09afb0b-60c9-45d8-81f2-4d7aa859f4bf" providerId="ADAL" clId="{1945A1B3-D44F-4AE0-A472-B482D7E57241}" dt="2024-12-02T17:23:21.560" v="8238"/>
          <ac:spMkLst>
            <pc:docMk/>
            <pc:sldMk cId="1858062111" sldId="301"/>
            <ac:spMk id="3" creationId="{B1E94207-D547-3551-D90A-8E4A77D088A8}"/>
          </ac:spMkLst>
        </pc:spChg>
        <pc:spChg chg="add mod">
          <ac:chgData name="蕭兆翔" userId="c09afb0b-60c9-45d8-81f2-4d7aa859f4bf" providerId="ADAL" clId="{1945A1B3-D44F-4AE0-A472-B482D7E57241}" dt="2024-12-02T17:34:01.951" v="8282"/>
          <ac:spMkLst>
            <pc:docMk/>
            <pc:sldMk cId="1858062111" sldId="301"/>
            <ac:spMk id="4" creationId="{5A151F2C-6DE1-1255-3F34-8A244BC3EB6F}"/>
          </ac:spMkLst>
        </pc:spChg>
        <pc:spChg chg="add mod">
          <ac:chgData name="蕭兆翔" userId="c09afb0b-60c9-45d8-81f2-4d7aa859f4bf" providerId="ADAL" clId="{1945A1B3-D44F-4AE0-A472-B482D7E57241}" dt="2024-12-02T17:34:55.640" v="8323" actId="1076"/>
          <ac:spMkLst>
            <pc:docMk/>
            <pc:sldMk cId="1858062111" sldId="301"/>
            <ac:spMk id="6" creationId="{228A7AFF-1A00-CA2E-8524-009974EE4B89}"/>
          </ac:spMkLst>
        </pc:spChg>
        <pc:spChg chg="add mod">
          <ac:chgData name="蕭兆翔" userId="c09afb0b-60c9-45d8-81f2-4d7aa859f4bf" providerId="ADAL" clId="{1945A1B3-D44F-4AE0-A472-B482D7E57241}" dt="2024-12-02T17:36:44.246" v="8424" actId="1076"/>
          <ac:spMkLst>
            <pc:docMk/>
            <pc:sldMk cId="1858062111" sldId="301"/>
            <ac:spMk id="7" creationId="{5C34DE14-C6E5-E504-067E-9F92AC1CCE69}"/>
          </ac:spMkLst>
        </pc:spChg>
        <pc:spChg chg="add mod">
          <ac:chgData name="蕭兆翔" userId="c09afb0b-60c9-45d8-81f2-4d7aa859f4bf" providerId="ADAL" clId="{1945A1B3-D44F-4AE0-A472-B482D7E57241}" dt="2024-12-02T17:34:53.517" v="8322" actId="2711"/>
          <ac:spMkLst>
            <pc:docMk/>
            <pc:sldMk cId="1858062111" sldId="301"/>
            <ac:spMk id="8" creationId="{20EBA345-A68A-D4D2-3A4F-F0C0E3F3B72C}"/>
          </ac:spMkLst>
        </pc:spChg>
        <pc:spChg chg="add mod">
          <ac:chgData name="蕭兆翔" userId="c09afb0b-60c9-45d8-81f2-4d7aa859f4bf" providerId="ADAL" clId="{1945A1B3-D44F-4AE0-A472-B482D7E57241}" dt="2024-12-02T17:36:57.251" v="8439" actId="1076"/>
          <ac:spMkLst>
            <pc:docMk/>
            <pc:sldMk cId="1858062111" sldId="301"/>
            <ac:spMk id="9" creationId="{435B87E5-3DD8-9099-60D4-203D959B1C2F}"/>
          </ac:spMkLst>
        </pc:spChg>
        <pc:spChg chg="add mod">
          <ac:chgData name="蕭兆翔" userId="c09afb0b-60c9-45d8-81f2-4d7aa859f4bf" providerId="ADAL" clId="{1945A1B3-D44F-4AE0-A472-B482D7E57241}" dt="2024-12-02T17:39:33.321" v="8510" actId="1076"/>
          <ac:spMkLst>
            <pc:docMk/>
            <pc:sldMk cId="1858062111" sldId="301"/>
            <ac:spMk id="11" creationId="{C35652A8-12BC-C89C-13AC-C27D9C6D9170}"/>
          </ac:spMkLst>
        </pc:spChg>
        <pc:spChg chg="add mod">
          <ac:chgData name="蕭兆翔" userId="c09afb0b-60c9-45d8-81f2-4d7aa859f4bf" providerId="ADAL" clId="{1945A1B3-D44F-4AE0-A472-B482D7E57241}" dt="2024-12-02T17:36:55.490" v="8438" actId="1076"/>
          <ac:spMkLst>
            <pc:docMk/>
            <pc:sldMk cId="1858062111" sldId="301"/>
            <ac:spMk id="12" creationId="{4A870B5E-6162-892F-D172-AE9D6DEAD4D3}"/>
          </ac:spMkLst>
        </pc:spChg>
        <pc:spChg chg="add mod">
          <ac:chgData name="蕭兆翔" userId="c09afb0b-60c9-45d8-81f2-4d7aa859f4bf" providerId="ADAL" clId="{1945A1B3-D44F-4AE0-A472-B482D7E57241}" dt="2024-12-02T17:39:31.505" v="8509" actId="1076"/>
          <ac:spMkLst>
            <pc:docMk/>
            <pc:sldMk cId="1858062111" sldId="301"/>
            <ac:spMk id="14" creationId="{B3B8C9F6-602E-451E-2A6B-F1C92317CD3C}"/>
          </ac:spMkLst>
        </pc:spChg>
        <pc:spChg chg="add mod">
          <ac:chgData name="蕭兆翔" userId="c09afb0b-60c9-45d8-81f2-4d7aa859f4bf" providerId="ADAL" clId="{1945A1B3-D44F-4AE0-A472-B482D7E57241}" dt="2024-12-02T17:39:31.505" v="8509" actId="1076"/>
          <ac:spMkLst>
            <pc:docMk/>
            <pc:sldMk cId="1858062111" sldId="301"/>
            <ac:spMk id="15" creationId="{A2C36988-A419-D2DA-181D-A9FA550FB56D}"/>
          </ac:spMkLst>
        </pc:spChg>
        <pc:picChg chg="del mod">
          <ac:chgData name="蕭兆翔" userId="c09afb0b-60c9-45d8-81f2-4d7aa859f4bf" providerId="ADAL" clId="{1945A1B3-D44F-4AE0-A472-B482D7E57241}" dt="2024-12-02T17:34:09.550" v="8283" actId="478"/>
          <ac:picMkLst>
            <pc:docMk/>
            <pc:sldMk cId="1858062111" sldId="301"/>
            <ac:picMk id="11266" creationId="{00000000-0000-0000-0000-000000000000}"/>
          </ac:picMkLst>
        </pc:picChg>
      </pc:sldChg>
      <pc:sldChg chg="add del">
        <pc:chgData name="蕭兆翔" userId="c09afb0b-60c9-45d8-81f2-4d7aa859f4bf" providerId="ADAL" clId="{1945A1B3-D44F-4AE0-A472-B482D7E57241}" dt="2024-12-02T14:37:59.056" v="5415" actId="47"/>
        <pc:sldMkLst>
          <pc:docMk/>
          <pc:sldMk cId="1904658787" sldId="301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3018943188" sldId="301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4114896757" sldId="301"/>
        </pc:sldMkLst>
      </pc:sldChg>
      <pc:sldChg chg="add del">
        <pc:chgData name="蕭兆翔" userId="c09afb0b-60c9-45d8-81f2-4d7aa859f4bf" providerId="ADAL" clId="{1945A1B3-D44F-4AE0-A472-B482D7E57241}" dt="2024-12-02T14:38:27.178" v="5430" actId="47"/>
        <pc:sldMkLst>
          <pc:docMk/>
          <pc:sldMk cId="245218467" sldId="302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1373356635" sldId="302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1491405984" sldId="302"/>
        </pc:sldMkLst>
      </pc:sldChg>
      <pc:sldChg chg="add del">
        <pc:chgData name="蕭兆翔" userId="c09afb0b-60c9-45d8-81f2-4d7aa859f4bf" providerId="ADAL" clId="{1945A1B3-D44F-4AE0-A472-B482D7E57241}" dt="2024-12-02T17:23:12.032" v="8237" actId="47"/>
        <pc:sldMkLst>
          <pc:docMk/>
          <pc:sldMk cId="2327996668" sldId="302"/>
        </pc:sldMkLst>
      </pc:sldChg>
      <pc:sldChg chg="add del">
        <pc:chgData name="蕭兆翔" userId="c09afb0b-60c9-45d8-81f2-4d7aa859f4bf" providerId="ADAL" clId="{1945A1B3-D44F-4AE0-A472-B482D7E57241}" dt="2024-12-02T17:22:50.708" v="8227" actId="47"/>
        <pc:sldMkLst>
          <pc:docMk/>
          <pc:sldMk cId="36140748" sldId="303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798451382" sldId="303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718488800" sldId="303"/>
        </pc:sldMkLst>
      </pc:sldChg>
      <pc:sldChg chg="add del">
        <pc:chgData name="蕭兆翔" userId="c09afb0b-60c9-45d8-81f2-4d7aa859f4bf" providerId="ADAL" clId="{1945A1B3-D44F-4AE0-A472-B482D7E57241}" dt="2024-12-02T14:37:54.995" v="5414" actId="47"/>
        <pc:sldMkLst>
          <pc:docMk/>
          <pc:sldMk cId="3993819366" sldId="303"/>
        </pc:sldMkLst>
      </pc:sldChg>
      <pc:sldChg chg="add del">
        <pc:chgData name="蕭兆翔" userId="c09afb0b-60c9-45d8-81f2-4d7aa859f4bf" providerId="ADAL" clId="{1945A1B3-D44F-4AE0-A472-B482D7E57241}" dt="2024-12-02T17:22:52.918" v="8228" actId="47"/>
        <pc:sldMkLst>
          <pc:docMk/>
          <pc:sldMk cId="427649189" sldId="304"/>
        </pc:sldMkLst>
      </pc:sldChg>
      <pc:sldChg chg="add del">
        <pc:chgData name="蕭兆翔" userId="c09afb0b-60c9-45d8-81f2-4d7aa859f4bf" providerId="ADAL" clId="{1945A1B3-D44F-4AE0-A472-B482D7E57241}" dt="2024-12-02T14:37:54.110" v="5413" actId="47"/>
        <pc:sldMkLst>
          <pc:docMk/>
          <pc:sldMk cId="3407276827" sldId="304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833641" sldId="305"/>
        </pc:sldMkLst>
      </pc:sldChg>
      <pc:sldChg chg="add del">
        <pc:chgData name="蕭兆翔" userId="c09afb0b-60c9-45d8-81f2-4d7aa859f4bf" providerId="ADAL" clId="{1945A1B3-D44F-4AE0-A472-B482D7E57241}" dt="2024-12-02T17:22:54.359" v="8229" actId="47"/>
        <pc:sldMkLst>
          <pc:docMk/>
          <pc:sldMk cId="1490472441" sldId="305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413293238" sldId="305"/>
        </pc:sldMkLst>
      </pc:sldChg>
      <pc:sldChg chg="add del">
        <pc:chgData name="蕭兆翔" userId="c09afb0b-60c9-45d8-81f2-4d7aa859f4bf" providerId="ADAL" clId="{1945A1B3-D44F-4AE0-A472-B482D7E57241}" dt="2024-12-02T14:37:53.198" v="5412" actId="47"/>
        <pc:sldMkLst>
          <pc:docMk/>
          <pc:sldMk cId="4035819437" sldId="305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662899163" sldId="306"/>
        </pc:sldMkLst>
      </pc:sldChg>
      <pc:sldChg chg="add del">
        <pc:chgData name="蕭兆翔" userId="c09afb0b-60c9-45d8-81f2-4d7aa859f4bf" providerId="ADAL" clId="{1945A1B3-D44F-4AE0-A472-B482D7E57241}" dt="2024-12-02T17:22:58.132" v="8230" actId="47"/>
        <pc:sldMkLst>
          <pc:docMk/>
          <pc:sldMk cId="2531081661" sldId="306"/>
        </pc:sldMkLst>
      </pc:sldChg>
      <pc:sldChg chg="add del">
        <pc:chgData name="蕭兆翔" userId="c09afb0b-60c9-45d8-81f2-4d7aa859f4bf" providerId="ADAL" clId="{1945A1B3-D44F-4AE0-A472-B482D7E57241}" dt="2024-12-02T14:38:28.737" v="5431" actId="47"/>
        <pc:sldMkLst>
          <pc:docMk/>
          <pc:sldMk cId="3209247320" sldId="306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368257037" sldId="306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731026005" sldId="307"/>
        </pc:sldMkLst>
      </pc:sldChg>
      <pc:sldChg chg="add del">
        <pc:chgData name="蕭兆翔" userId="c09afb0b-60c9-45d8-81f2-4d7aa859f4bf" providerId="ADAL" clId="{1945A1B3-D44F-4AE0-A472-B482D7E57241}" dt="2024-12-02T15:20:53.502" v="6370" actId="47"/>
        <pc:sldMkLst>
          <pc:docMk/>
          <pc:sldMk cId="1269639498" sldId="307"/>
        </pc:sldMkLst>
      </pc:sldChg>
      <pc:sldChg chg="add del">
        <pc:chgData name="蕭兆翔" userId="c09afb0b-60c9-45d8-81f2-4d7aa859f4bf" providerId="ADAL" clId="{1945A1B3-D44F-4AE0-A472-B482D7E57241}" dt="2024-12-02T17:22:59.666" v="8231" actId="47"/>
        <pc:sldMkLst>
          <pc:docMk/>
          <pc:sldMk cId="2582681226" sldId="307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3465193978" sldId="307"/>
        </pc:sldMkLst>
      </pc:sldChg>
      <pc:sldChg chg="add del">
        <pc:chgData name="蕭兆翔" userId="c09afb0b-60c9-45d8-81f2-4d7aa859f4bf" providerId="ADAL" clId="{1945A1B3-D44F-4AE0-A472-B482D7E57241}" dt="2024-12-02T17:23:01.466" v="8232" actId="47"/>
        <pc:sldMkLst>
          <pc:docMk/>
          <pc:sldMk cId="1951900967" sldId="308"/>
        </pc:sldMkLst>
      </pc:sldChg>
      <pc:sldChg chg="add del">
        <pc:chgData name="蕭兆翔" userId="c09afb0b-60c9-45d8-81f2-4d7aa859f4bf" providerId="ADAL" clId="{1945A1B3-D44F-4AE0-A472-B482D7E57241}" dt="2024-12-02T14:38:30.549" v="5432" actId="47"/>
        <pc:sldMkLst>
          <pc:docMk/>
          <pc:sldMk cId="1971751904" sldId="308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855146930" sldId="308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4279271607" sldId="308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072199442" sldId="309"/>
        </pc:sldMkLst>
      </pc:sldChg>
      <pc:sldChg chg="add del">
        <pc:chgData name="蕭兆翔" userId="c09afb0b-60c9-45d8-81f2-4d7aa859f4bf" providerId="ADAL" clId="{1945A1B3-D44F-4AE0-A472-B482D7E57241}" dt="2024-12-02T17:23:02.988" v="8233" actId="47"/>
        <pc:sldMkLst>
          <pc:docMk/>
          <pc:sldMk cId="2937362863" sldId="309"/>
        </pc:sldMkLst>
      </pc:sldChg>
      <pc:sldChg chg="add del">
        <pc:chgData name="蕭兆翔" userId="c09afb0b-60c9-45d8-81f2-4d7aa859f4bf" providerId="ADAL" clId="{1945A1B3-D44F-4AE0-A472-B482D7E57241}" dt="2024-12-02T14:38:32.830" v="5433" actId="47"/>
        <pc:sldMkLst>
          <pc:docMk/>
          <pc:sldMk cId="3333608391" sldId="309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3666967410" sldId="309"/>
        </pc:sldMkLst>
      </pc:sldChg>
      <pc:sldChg chg="add del">
        <pc:chgData name="蕭兆翔" userId="c09afb0b-60c9-45d8-81f2-4d7aa859f4bf" providerId="ADAL" clId="{1945A1B3-D44F-4AE0-A472-B482D7E57241}" dt="2024-12-02T17:23:04.870" v="8234" actId="47"/>
        <pc:sldMkLst>
          <pc:docMk/>
          <pc:sldMk cId="551054288" sldId="310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660061768" sldId="310"/>
        </pc:sldMkLst>
      </pc:sldChg>
      <pc:sldChg chg="add del">
        <pc:chgData name="蕭兆翔" userId="c09afb0b-60c9-45d8-81f2-4d7aa859f4bf" providerId="ADAL" clId="{1945A1B3-D44F-4AE0-A472-B482D7E57241}" dt="2024-12-02T15:20:50.158" v="6369" actId="47"/>
        <pc:sldMkLst>
          <pc:docMk/>
          <pc:sldMk cId="3674345311" sldId="310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3992776034" sldId="310"/>
        </pc:sldMkLst>
      </pc:sldChg>
      <pc:sldChg chg="add del">
        <pc:chgData name="蕭兆翔" userId="c09afb0b-60c9-45d8-81f2-4d7aa859f4bf" providerId="ADAL" clId="{1945A1B3-D44F-4AE0-A472-B482D7E57241}" dt="2024-12-02T15:26:10.146" v="6527" actId="47"/>
        <pc:sldMkLst>
          <pc:docMk/>
          <pc:sldMk cId="1345658767" sldId="311"/>
        </pc:sldMkLst>
      </pc:sldChg>
      <pc:sldChg chg="add del">
        <pc:chgData name="蕭兆翔" userId="c09afb0b-60c9-45d8-81f2-4d7aa859f4bf" providerId="ADAL" clId="{1945A1B3-D44F-4AE0-A472-B482D7E57241}" dt="2024-12-02T17:23:06.504" v="8235" actId="47"/>
        <pc:sldMkLst>
          <pc:docMk/>
          <pc:sldMk cId="2347569319" sldId="311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82874033" sldId="312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39797309" sldId="312"/>
        </pc:sldMkLst>
      </pc:sldChg>
      <pc:sldChg chg="add del">
        <pc:chgData name="蕭兆翔" userId="c09afb0b-60c9-45d8-81f2-4d7aa859f4bf" providerId="ADAL" clId="{1945A1B3-D44F-4AE0-A472-B482D7E57241}" dt="2024-12-02T17:23:07.852" v="8236" actId="47"/>
        <pc:sldMkLst>
          <pc:docMk/>
          <pc:sldMk cId="694121014" sldId="312"/>
        </pc:sldMkLst>
      </pc:sldChg>
      <pc:sldChg chg="add del">
        <pc:chgData name="蕭兆翔" userId="c09afb0b-60c9-45d8-81f2-4d7aa859f4bf" providerId="ADAL" clId="{1945A1B3-D44F-4AE0-A472-B482D7E57241}" dt="2024-12-02T15:20:39.875" v="6365" actId="47"/>
        <pc:sldMkLst>
          <pc:docMk/>
          <pc:sldMk cId="923594579" sldId="312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854415697" sldId="313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199603082" sldId="313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607232118" sldId="313"/>
        </pc:sldMkLst>
      </pc:sldChg>
      <pc:sldChg chg="add del">
        <pc:chgData name="蕭兆翔" userId="c09afb0b-60c9-45d8-81f2-4d7aa859f4bf" providerId="ADAL" clId="{1945A1B3-D44F-4AE0-A472-B482D7E57241}" dt="2024-12-02T15:20:48.973" v="6368" actId="47"/>
        <pc:sldMkLst>
          <pc:docMk/>
          <pc:sldMk cId="3953697991" sldId="313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428307239" sldId="314"/>
        </pc:sldMkLst>
      </pc:sldChg>
      <pc:sldChg chg="addSp modSp add mod">
        <pc:chgData name="蕭兆翔" userId="c09afb0b-60c9-45d8-81f2-4d7aa859f4bf" providerId="ADAL" clId="{1945A1B3-D44F-4AE0-A472-B482D7E57241}" dt="2024-12-02T15:27:55.328" v="6639" actId="207"/>
        <pc:sldMkLst>
          <pc:docMk/>
          <pc:sldMk cId="1781944770" sldId="314"/>
        </pc:sldMkLst>
        <pc:spChg chg="add mod">
          <ac:chgData name="蕭兆翔" userId="c09afb0b-60c9-45d8-81f2-4d7aa859f4bf" providerId="ADAL" clId="{1945A1B3-D44F-4AE0-A472-B482D7E57241}" dt="2024-12-02T15:27:18.757" v="6578" actId="1076"/>
          <ac:spMkLst>
            <pc:docMk/>
            <pc:sldMk cId="1781944770" sldId="314"/>
            <ac:spMk id="5" creationId="{9F572E20-9C6E-6C3E-651E-D793B6160F36}"/>
          </ac:spMkLst>
        </pc:spChg>
        <pc:spChg chg="add mod">
          <ac:chgData name="蕭兆翔" userId="c09afb0b-60c9-45d8-81f2-4d7aa859f4bf" providerId="ADAL" clId="{1945A1B3-D44F-4AE0-A472-B482D7E57241}" dt="2024-12-02T15:27:18.757" v="6578" actId="1076"/>
          <ac:spMkLst>
            <pc:docMk/>
            <pc:sldMk cId="1781944770" sldId="314"/>
            <ac:spMk id="6" creationId="{8E194793-5476-901F-ED4C-DC40C9BFF87C}"/>
          </ac:spMkLst>
        </pc:spChg>
        <pc:spChg chg="add mod">
          <ac:chgData name="蕭兆翔" userId="c09afb0b-60c9-45d8-81f2-4d7aa859f4bf" providerId="ADAL" clId="{1945A1B3-D44F-4AE0-A472-B482D7E57241}" dt="2024-12-02T15:27:18.757" v="6578" actId="1076"/>
          <ac:spMkLst>
            <pc:docMk/>
            <pc:sldMk cId="1781944770" sldId="314"/>
            <ac:spMk id="8" creationId="{26EE6429-A60A-6C02-A013-B845CD2CD788}"/>
          </ac:spMkLst>
        </pc:spChg>
        <pc:spChg chg="add mod">
          <ac:chgData name="蕭兆翔" userId="c09afb0b-60c9-45d8-81f2-4d7aa859f4bf" providerId="ADAL" clId="{1945A1B3-D44F-4AE0-A472-B482D7E57241}" dt="2024-12-02T15:27:29.897" v="6609" actId="20577"/>
          <ac:spMkLst>
            <pc:docMk/>
            <pc:sldMk cId="1781944770" sldId="314"/>
            <ac:spMk id="9" creationId="{DFBE8479-2154-2D75-4F57-AB7ACEC35B50}"/>
          </ac:spMkLst>
        </pc:spChg>
        <pc:spChg chg="add mod">
          <ac:chgData name="蕭兆翔" userId="c09afb0b-60c9-45d8-81f2-4d7aa859f4bf" providerId="ADAL" clId="{1945A1B3-D44F-4AE0-A472-B482D7E57241}" dt="2024-12-02T15:27:55.328" v="6639" actId="207"/>
          <ac:spMkLst>
            <pc:docMk/>
            <pc:sldMk cId="1781944770" sldId="314"/>
            <ac:spMk id="10" creationId="{EAA1D073-21B1-038F-94FE-4672E18EC97C}"/>
          </ac:spMkLst>
        </pc:spChg>
        <pc:picChg chg="mod">
          <ac:chgData name="蕭兆翔" userId="c09afb0b-60c9-45d8-81f2-4d7aa859f4bf" providerId="ADAL" clId="{1945A1B3-D44F-4AE0-A472-B482D7E57241}" dt="2024-12-02T15:27:18.757" v="6578" actId="1076"/>
          <ac:picMkLst>
            <pc:docMk/>
            <pc:sldMk cId="1781944770" sldId="314"/>
            <ac:picMk id="2" creationId="{00000000-0000-0000-0000-000000000000}"/>
          </ac:picMkLst>
        </pc:picChg>
        <pc:picChg chg="add mod">
          <ac:chgData name="蕭兆翔" userId="c09afb0b-60c9-45d8-81f2-4d7aa859f4bf" providerId="ADAL" clId="{1945A1B3-D44F-4AE0-A472-B482D7E57241}" dt="2024-12-02T15:27:18.757" v="6578" actId="1076"/>
          <ac:picMkLst>
            <pc:docMk/>
            <pc:sldMk cId="1781944770" sldId="314"/>
            <ac:picMk id="4" creationId="{CA8D1644-4DA1-7E77-DFA2-2D30323039B3}"/>
          </ac:picMkLst>
        </pc:picChg>
        <pc:picChg chg="add mod">
          <ac:chgData name="蕭兆翔" userId="c09afb0b-60c9-45d8-81f2-4d7aa859f4bf" providerId="ADAL" clId="{1945A1B3-D44F-4AE0-A472-B482D7E57241}" dt="2024-12-02T15:27:18.757" v="6578" actId="1076"/>
          <ac:picMkLst>
            <pc:docMk/>
            <pc:sldMk cId="1781944770" sldId="314"/>
            <ac:picMk id="7" creationId="{97BFD386-28A2-5288-96AF-697AFDDFFC91}"/>
          </ac:picMkLst>
        </pc:picChg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2470013006" sldId="314"/>
        </pc:sldMkLst>
      </pc:sldChg>
      <pc:sldChg chg="add del">
        <pc:chgData name="蕭兆翔" userId="c09afb0b-60c9-45d8-81f2-4d7aa859f4bf" providerId="ADAL" clId="{1945A1B3-D44F-4AE0-A472-B482D7E57241}" dt="2024-12-02T15:20:47.865" v="6367" actId="47"/>
        <pc:sldMkLst>
          <pc:docMk/>
          <pc:sldMk cId="206715039" sldId="315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593817300" sldId="315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351457382" sldId="316"/>
        </pc:sldMkLst>
      </pc:sldChg>
      <pc:sldChg chg="add del">
        <pc:chgData name="蕭兆翔" userId="c09afb0b-60c9-45d8-81f2-4d7aa859f4bf" providerId="ADAL" clId="{1945A1B3-D44F-4AE0-A472-B482D7E57241}" dt="2024-12-02T15:20:47.069" v="6366" actId="47"/>
        <pc:sldMkLst>
          <pc:docMk/>
          <pc:sldMk cId="3187609322" sldId="316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797714950" sldId="317"/>
        </pc:sldMkLst>
      </pc:sldChg>
      <pc:sldChg chg="add del">
        <pc:chgData name="蕭兆翔" userId="c09afb0b-60c9-45d8-81f2-4d7aa859f4bf" providerId="ADAL" clId="{1945A1B3-D44F-4AE0-A472-B482D7E57241}" dt="2024-12-02T15:20:47.069" v="6366" actId="47"/>
        <pc:sldMkLst>
          <pc:docMk/>
          <pc:sldMk cId="2973840438" sldId="317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88193624" sldId="318"/>
        </pc:sldMkLst>
      </pc:sldChg>
      <pc:sldChg chg="add del">
        <pc:chgData name="蕭兆翔" userId="c09afb0b-60c9-45d8-81f2-4d7aa859f4bf" providerId="ADAL" clId="{1945A1B3-D44F-4AE0-A472-B482D7E57241}" dt="2024-12-02T15:20:47.069" v="6366" actId="47"/>
        <pc:sldMkLst>
          <pc:docMk/>
          <pc:sldMk cId="1754133186" sldId="318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613000273" sldId="318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3378354723" sldId="318"/>
        </pc:sldMkLst>
      </pc:sldChg>
      <pc:sldChg chg="add del">
        <pc:chgData name="蕭兆翔" userId="c09afb0b-60c9-45d8-81f2-4d7aa859f4bf" providerId="ADAL" clId="{1945A1B3-D44F-4AE0-A472-B482D7E57241}" dt="2024-12-01T09:56:25.452" v="53"/>
        <pc:sldMkLst>
          <pc:docMk/>
          <pc:sldMk cId="949740462" sldId="319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1456648683" sldId="319"/>
        </pc:sldMkLst>
      </pc:sldChg>
      <pc:sldChg chg="add del">
        <pc:chgData name="蕭兆翔" userId="c09afb0b-60c9-45d8-81f2-4d7aa859f4bf" providerId="ADAL" clId="{1945A1B3-D44F-4AE0-A472-B482D7E57241}" dt="2024-12-01T09:56:33.628" v="55"/>
        <pc:sldMkLst>
          <pc:docMk/>
          <pc:sldMk cId="2389764928" sldId="319"/>
        </pc:sldMkLst>
      </pc:sldChg>
      <pc:sldChg chg="add del">
        <pc:chgData name="蕭兆翔" userId="c09afb0b-60c9-45d8-81f2-4d7aa859f4bf" providerId="ADAL" clId="{1945A1B3-D44F-4AE0-A472-B482D7E57241}" dt="2024-12-02T15:20:47.069" v="6366" actId="47"/>
        <pc:sldMkLst>
          <pc:docMk/>
          <pc:sldMk cId="3499061069" sldId="319"/>
        </pc:sldMkLst>
      </pc:sldChg>
      <pc:sldChg chg="add del">
        <pc:chgData name="蕭兆翔" userId="c09afb0b-60c9-45d8-81f2-4d7aa859f4bf" providerId="ADAL" clId="{1945A1B3-D44F-4AE0-A472-B482D7E57241}" dt="2024-12-02T15:20:47.069" v="6366" actId="47"/>
        <pc:sldMkLst>
          <pc:docMk/>
          <pc:sldMk cId="1596408885" sldId="320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3427295236" sldId="320"/>
        </pc:sldMkLst>
      </pc:sldChg>
      <pc:sldChg chg="addSp modSp new del mod">
        <pc:chgData name="蕭兆翔" userId="c09afb0b-60c9-45d8-81f2-4d7aa859f4bf" providerId="ADAL" clId="{1945A1B3-D44F-4AE0-A472-B482D7E57241}" dt="2024-12-02T18:57:52.188" v="9828" actId="47"/>
        <pc:sldMkLst>
          <pc:docMk/>
          <pc:sldMk cId="2292360696" sldId="321"/>
        </pc:sldMkLst>
        <pc:spChg chg="add mod">
          <ac:chgData name="蕭兆翔" userId="c09afb0b-60c9-45d8-81f2-4d7aa859f4bf" providerId="ADAL" clId="{1945A1B3-D44F-4AE0-A472-B482D7E57241}" dt="2024-12-01T15:00:01.578" v="94" actId="1076"/>
          <ac:spMkLst>
            <pc:docMk/>
            <pc:sldMk cId="2292360696" sldId="321"/>
            <ac:spMk id="3" creationId="{9384AA85-6B6F-7B0F-60F6-F99EA91E7E4B}"/>
          </ac:spMkLst>
        </pc:spChg>
        <pc:spChg chg="add mod">
          <ac:chgData name="蕭兆翔" userId="c09afb0b-60c9-45d8-81f2-4d7aa859f4bf" providerId="ADAL" clId="{1945A1B3-D44F-4AE0-A472-B482D7E57241}" dt="2024-12-01T14:59:53.696" v="92" actId="1076"/>
          <ac:spMkLst>
            <pc:docMk/>
            <pc:sldMk cId="2292360696" sldId="321"/>
            <ac:spMk id="5" creationId="{0EEF0D44-DE72-1177-5ED7-7575E5E02110}"/>
          </ac:spMkLst>
        </pc:spChg>
      </pc:sldChg>
      <pc:sldChg chg="addSp delSp modSp new mod">
        <pc:chgData name="蕭兆翔" userId="c09afb0b-60c9-45d8-81f2-4d7aa859f4bf" providerId="ADAL" clId="{1945A1B3-D44F-4AE0-A472-B482D7E57241}" dt="2024-12-02T07:28:31.345" v="649" actId="21"/>
        <pc:sldMkLst>
          <pc:docMk/>
          <pc:sldMk cId="3113006125" sldId="322"/>
        </pc:sldMkLst>
        <pc:spChg chg="add mod">
          <ac:chgData name="蕭兆翔" userId="c09afb0b-60c9-45d8-81f2-4d7aa859f4bf" providerId="ADAL" clId="{1945A1B3-D44F-4AE0-A472-B482D7E57241}" dt="2024-12-02T07:15:08.383" v="115" actId="20577"/>
          <ac:spMkLst>
            <pc:docMk/>
            <pc:sldMk cId="3113006125" sldId="322"/>
            <ac:spMk id="2" creationId="{53C84407-02AF-5B3E-EEE9-BBE8D297B95C}"/>
          </ac:spMkLst>
        </pc:spChg>
        <pc:spChg chg="add mod">
          <ac:chgData name="蕭兆翔" userId="c09afb0b-60c9-45d8-81f2-4d7aa859f4bf" providerId="ADAL" clId="{1945A1B3-D44F-4AE0-A472-B482D7E57241}" dt="2024-12-02T07:20:11.773" v="386" actId="207"/>
          <ac:spMkLst>
            <pc:docMk/>
            <pc:sldMk cId="3113006125" sldId="322"/>
            <ac:spMk id="3" creationId="{C0FBD479-B5AC-85AF-38BD-B89722B926D1}"/>
          </ac:spMkLst>
        </pc:spChg>
        <pc:spChg chg="add del mod">
          <ac:chgData name="蕭兆翔" userId="c09afb0b-60c9-45d8-81f2-4d7aa859f4bf" providerId="ADAL" clId="{1945A1B3-D44F-4AE0-A472-B482D7E57241}" dt="2024-12-02T07:28:31.345" v="649" actId="21"/>
          <ac:spMkLst>
            <pc:docMk/>
            <pc:sldMk cId="3113006125" sldId="322"/>
            <ac:spMk id="4" creationId="{679BD785-C7D9-3535-5FF3-9ED5D391D535}"/>
          </ac:spMkLst>
        </pc:spChg>
      </pc:sldChg>
      <pc:sldChg chg="addSp delSp modSp add mod ord">
        <pc:chgData name="蕭兆翔" userId="c09afb0b-60c9-45d8-81f2-4d7aa859f4bf" providerId="ADAL" clId="{1945A1B3-D44F-4AE0-A472-B482D7E57241}" dt="2024-12-02T15:28:52.764" v="6646" actId="20577"/>
        <pc:sldMkLst>
          <pc:docMk/>
          <pc:sldMk cId="1798496417" sldId="323"/>
        </pc:sldMkLst>
        <pc:spChg chg="add del mod">
          <ac:chgData name="蕭兆翔" userId="c09afb0b-60c9-45d8-81f2-4d7aa859f4bf" providerId="ADAL" clId="{1945A1B3-D44F-4AE0-A472-B482D7E57241}" dt="2024-12-02T07:28:24.977" v="646" actId="21"/>
          <ac:spMkLst>
            <pc:docMk/>
            <pc:sldMk cId="1798496417" sldId="323"/>
            <ac:spMk id="2" creationId="{679BD785-C7D9-3535-5FF3-9ED5D391D535}"/>
          </ac:spMkLst>
        </pc:spChg>
        <pc:spChg chg="mod">
          <ac:chgData name="蕭兆翔" userId="c09afb0b-60c9-45d8-81f2-4d7aa859f4bf" providerId="ADAL" clId="{1945A1B3-D44F-4AE0-A472-B482D7E57241}" dt="2024-12-02T15:28:52.764" v="6646" actId="20577"/>
          <ac:spMkLst>
            <pc:docMk/>
            <pc:sldMk cId="1798496417" sldId="323"/>
            <ac:spMk id="3" creationId="{D4A099D2-CE9D-86C7-546B-BBCFFBBE5638}"/>
          </ac:spMkLst>
        </pc:spChg>
        <pc:spChg chg="add mod">
          <ac:chgData name="蕭兆翔" userId="c09afb0b-60c9-45d8-81f2-4d7aa859f4bf" providerId="ADAL" clId="{1945A1B3-D44F-4AE0-A472-B482D7E57241}" dt="2024-12-02T07:28:33.046" v="650"/>
          <ac:spMkLst>
            <pc:docMk/>
            <pc:sldMk cId="1798496417" sldId="323"/>
            <ac:spMk id="4" creationId="{679BD785-C7D9-3535-5FF3-9ED5D391D535}"/>
          </ac:spMkLst>
        </pc:spChg>
        <pc:picChg chg="del">
          <ac:chgData name="蕭兆翔" userId="c09afb0b-60c9-45d8-81f2-4d7aa859f4bf" providerId="ADAL" clId="{1945A1B3-D44F-4AE0-A472-B482D7E57241}" dt="2024-12-02T07:17:37.735" v="226" actId="478"/>
          <ac:picMkLst>
            <pc:docMk/>
            <pc:sldMk cId="1798496417" sldId="323"/>
            <ac:picMk id="2050" creationId="{5B791881-9BE9-263B-B37F-07C450FEF3C8}"/>
          </ac:picMkLst>
        </pc:picChg>
        <pc:picChg chg="del">
          <ac:chgData name="蕭兆翔" userId="c09afb0b-60c9-45d8-81f2-4d7aa859f4bf" providerId="ADAL" clId="{1945A1B3-D44F-4AE0-A472-B482D7E57241}" dt="2024-12-02T07:17:38.101" v="227" actId="478"/>
          <ac:picMkLst>
            <pc:docMk/>
            <pc:sldMk cId="1798496417" sldId="323"/>
            <ac:picMk id="3074" creationId="{ABC46340-9147-B469-63F3-CAE1A77A8275}"/>
          </ac:picMkLst>
        </pc:picChg>
      </pc:sldChg>
      <pc:sldChg chg="addSp delSp modSp add mod setBg">
        <pc:chgData name="蕭兆翔" userId="c09afb0b-60c9-45d8-81f2-4d7aa859f4bf" providerId="ADAL" clId="{1945A1B3-D44F-4AE0-A472-B482D7E57241}" dt="2024-12-02T15:28:59.790" v="6648" actId="20577"/>
        <pc:sldMkLst>
          <pc:docMk/>
          <pc:sldMk cId="3925345255" sldId="324"/>
        </pc:sldMkLst>
        <pc:spChg chg="mod ord">
          <ac:chgData name="蕭兆翔" userId="c09afb0b-60c9-45d8-81f2-4d7aa859f4bf" providerId="ADAL" clId="{1945A1B3-D44F-4AE0-A472-B482D7E57241}" dt="2024-12-02T07:26:25.217" v="630" actId="26606"/>
          <ac:spMkLst>
            <pc:docMk/>
            <pc:sldMk cId="3925345255" sldId="324"/>
            <ac:spMk id="2" creationId="{403FCDF5-186C-CBB6-A8C6-A93E3017D006}"/>
          </ac:spMkLst>
        </pc:spChg>
        <pc:spChg chg="mod">
          <ac:chgData name="蕭兆翔" userId="c09afb0b-60c9-45d8-81f2-4d7aa859f4bf" providerId="ADAL" clId="{1945A1B3-D44F-4AE0-A472-B482D7E57241}" dt="2024-12-02T15:28:59.790" v="6648" actId="20577"/>
          <ac:spMkLst>
            <pc:docMk/>
            <pc:sldMk cId="3925345255" sldId="324"/>
            <ac:spMk id="3" creationId="{3A2B1A0B-FE78-C786-4617-C38EDDA990E6}"/>
          </ac:spMkLst>
        </pc:spChg>
        <pc:spChg chg="add del">
          <ac:chgData name="蕭兆翔" userId="c09afb0b-60c9-45d8-81f2-4d7aa859f4bf" providerId="ADAL" clId="{1945A1B3-D44F-4AE0-A472-B482D7E57241}" dt="2024-12-02T07:26:25.217" v="630" actId="26606"/>
          <ac:spMkLst>
            <pc:docMk/>
            <pc:sldMk cId="3925345255" sldId="324"/>
            <ac:spMk id="1033" creationId="{EAE48C4B-3A90-42C3-BA00-6092B477179E}"/>
          </ac:spMkLst>
        </pc:spChg>
        <pc:spChg chg="add del">
          <ac:chgData name="蕭兆翔" userId="c09afb0b-60c9-45d8-81f2-4d7aa859f4bf" providerId="ADAL" clId="{1945A1B3-D44F-4AE0-A472-B482D7E57241}" dt="2024-12-02T07:26:25.217" v="630" actId="26606"/>
          <ac:spMkLst>
            <pc:docMk/>
            <pc:sldMk cId="3925345255" sldId="324"/>
            <ac:spMk id="1035" creationId="{F919E280-CA27-4214-97E6-294E0C3BC4B3}"/>
          </ac:spMkLst>
        </pc:spChg>
        <pc:picChg chg="add mod ord">
          <ac:chgData name="蕭兆翔" userId="c09afb0b-60c9-45d8-81f2-4d7aa859f4bf" providerId="ADAL" clId="{1945A1B3-D44F-4AE0-A472-B482D7E57241}" dt="2024-12-02T07:27:38.918" v="644" actId="1076"/>
          <ac:picMkLst>
            <pc:docMk/>
            <pc:sldMk cId="3925345255" sldId="324"/>
            <ac:picMk id="1026" creationId="{EA4295A6-7280-90CD-91C7-F1C25EF3B5E1}"/>
          </ac:picMkLst>
        </pc:picChg>
        <pc:picChg chg="add mod">
          <ac:chgData name="蕭兆翔" userId="c09afb0b-60c9-45d8-81f2-4d7aa859f4bf" providerId="ADAL" clId="{1945A1B3-D44F-4AE0-A472-B482D7E57241}" dt="2024-12-02T07:26:47.792" v="641" actId="14861"/>
          <ac:picMkLst>
            <pc:docMk/>
            <pc:sldMk cId="3925345255" sldId="324"/>
            <ac:picMk id="1028" creationId="{2B1B3281-E5AD-AE84-082C-8F3AC6AF932E}"/>
          </ac:picMkLst>
        </pc:picChg>
      </pc:sldChg>
      <pc:sldChg chg="addSp delSp modSp add mod">
        <pc:chgData name="蕭兆翔" userId="c09afb0b-60c9-45d8-81f2-4d7aa859f4bf" providerId="ADAL" clId="{1945A1B3-D44F-4AE0-A472-B482D7E57241}" dt="2024-12-02T07:47:44.216" v="1242" actId="1076"/>
        <pc:sldMkLst>
          <pc:docMk/>
          <pc:sldMk cId="2613590936" sldId="325"/>
        </pc:sldMkLst>
        <pc:spChg chg="add mod">
          <ac:chgData name="蕭兆翔" userId="c09afb0b-60c9-45d8-81f2-4d7aa859f4bf" providerId="ADAL" clId="{1945A1B3-D44F-4AE0-A472-B482D7E57241}" dt="2024-12-02T07:47:31.610" v="1237" actId="1076"/>
          <ac:spMkLst>
            <pc:docMk/>
            <pc:sldMk cId="2613590936" sldId="325"/>
            <ac:spMk id="2" creationId="{B99E8824-119B-DD16-4114-592A60981B58}"/>
          </ac:spMkLst>
        </pc:spChg>
        <pc:spChg chg="mod">
          <ac:chgData name="蕭兆翔" userId="c09afb0b-60c9-45d8-81f2-4d7aa859f4bf" providerId="ADAL" clId="{1945A1B3-D44F-4AE0-A472-B482D7E57241}" dt="2024-12-02T07:46:29.558" v="1108" actId="2710"/>
          <ac:spMkLst>
            <pc:docMk/>
            <pc:sldMk cId="2613590936" sldId="325"/>
            <ac:spMk id="3" creationId="{E52FFE2F-3A02-CC35-A446-6D8898C5C487}"/>
          </ac:spMkLst>
        </pc:spChg>
        <pc:spChg chg="del mod">
          <ac:chgData name="蕭兆翔" userId="c09afb0b-60c9-45d8-81f2-4d7aa859f4bf" providerId="ADAL" clId="{1945A1B3-D44F-4AE0-A472-B482D7E57241}" dt="2024-12-02T07:36:42.847" v="1081" actId="478"/>
          <ac:spMkLst>
            <pc:docMk/>
            <pc:sldMk cId="2613590936" sldId="325"/>
            <ac:spMk id="4" creationId="{19A31A89-389B-79A7-7F09-01A3A534EBF6}"/>
          </ac:spMkLst>
        </pc:spChg>
        <pc:spChg chg="del">
          <ac:chgData name="蕭兆翔" userId="c09afb0b-60c9-45d8-81f2-4d7aa859f4bf" providerId="ADAL" clId="{1945A1B3-D44F-4AE0-A472-B482D7E57241}" dt="2024-12-02T07:33:26.617" v="810" actId="478"/>
          <ac:spMkLst>
            <pc:docMk/>
            <pc:sldMk cId="2613590936" sldId="325"/>
            <ac:spMk id="5" creationId="{03D533A5-2957-5308-A6FA-D8AD25AE4F95}"/>
          </ac:spMkLst>
        </pc:spChg>
        <pc:spChg chg="del">
          <ac:chgData name="蕭兆翔" userId="c09afb0b-60c9-45d8-81f2-4d7aa859f4bf" providerId="ADAL" clId="{1945A1B3-D44F-4AE0-A472-B482D7E57241}" dt="2024-12-02T07:33:25.604" v="809" actId="478"/>
          <ac:spMkLst>
            <pc:docMk/>
            <pc:sldMk cId="2613590936" sldId="325"/>
            <ac:spMk id="7" creationId="{96F196CE-1472-1C0F-F341-B33EFFB2E6C2}"/>
          </ac:spMkLst>
        </pc:spChg>
        <pc:picChg chg="add del mod">
          <ac:chgData name="蕭兆翔" userId="c09afb0b-60c9-45d8-81f2-4d7aa859f4bf" providerId="ADAL" clId="{1945A1B3-D44F-4AE0-A472-B482D7E57241}" dt="2024-12-02T07:45:13.135" v="1092" actId="478"/>
          <ac:picMkLst>
            <pc:docMk/>
            <pc:sldMk cId="2613590936" sldId="325"/>
            <ac:picMk id="6" creationId="{57FEAF6E-A956-2E7C-3AAF-431AE344F7C8}"/>
          </ac:picMkLst>
        </pc:picChg>
        <pc:picChg chg="add mod modCrop">
          <ac:chgData name="蕭兆翔" userId="c09afb0b-60c9-45d8-81f2-4d7aa859f4bf" providerId="ADAL" clId="{1945A1B3-D44F-4AE0-A472-B482D7E57241}" dt="2024-12-02T07:47:44.216" v="1242" actId="1076"/>
          <ac:picMkLst>
            <pc:docMk/>
            <pc:sldMk cId="2613590936" sldId="325"/>
            <ac:picMk id="9" creationId="{34DB2784-ECB0-A6F5-3D82-EA6B70CF87AF}"/>
          </ac:picMkLst>
        </pc:picChg>
        <pc:picChg chg="del">
          <ac:chgData name="蕭兆翔" userId="c09afb0b-60c9-45d8-81f2-4d7aa859f4bf" providerId="ADAL" clId="{1945A1B3-D44F-4AE0-A472-B482D7E57241}" dt="2024-12-02T07:33:23.782" v="807" actId="478"/>
          <ac:picMkLst>
            <pc:docMk/>
            <pc:sldMk cId="2613590936" sldId="325"/>
            <ac:picMk id="2050" creationId="{DB21898D-71AD-DB4E-B107-0838ECA36AE6}"/>
          </ac:picMkLst>
        </pc:picChg>
        <pc:picChg chg="add">
          <ac:chgData name="蕭兆翔" userId="c09afb0b-60c9-45d8-81f2-4d7aa859f4bf" providerId="ADAL" clId="{1945A1B3-D44F-4AE0-A472-B482D7E57241}" dt="2024-12-02T07:45:13.373" v="1093"/>
          <ac:picMkLst>
            <pc:docMk/>
            <pc:sldMk cId="2613590936" sldId="325"/>
            <ac:picMk id="2052" creationId="{F08D5C62-E4AF-4889-14D6-4190AD929569}"/>
          </ac:picMkLst>
        </pc:picChg>
        <pc:picChg chg="del">
          <ac:chgData name="蕭兆翔" userId="c09afb0b-60c9-45d8-81f2-4d7aa859f4bf" providerId="ADAL" clId="{1945A1B3-D44F-4AE0-A472-B482D7E57241}" dt="2024-12-02T07:33:24.071" v="808" actId="478"/>
          <ac:picMkLst>
            <pc:docMk/>
            <pc:sldMk cId="2613590936" sldId="325"/>
            <ac:picMk id="3074" creationId="{9E9041A8-AE49-94DB-6CF0-E64CE792354B}"/>
          </ac:picMkLst>
        </pc:picChg>
      </pc:sldChg>
      <pc:sldChg chg="addSp delSp modSp add mod">
        <pc:chgData name="蕭兆翔" userId="c09afb0b-60c9-45d8-81f2-4d7aa859f4bf" providerId="ADAL" clId="{1945A1B3-D44F-4AE0-A472-B482D7E57241}" dt="2024-12-02T08:24:30.165" v="1870" actId="20577"/>
        <pc:sldMkLst>
          <pc:docMk/>
          <pc:sldMk cId="3753462151" sldId="326"/>
        </pc:sldMkLst>
        <pc:spChg chg="mod">
          <ac:chgData name="蕭兆翔" userId="c09afb0b-60c9-45d8-81f2-4d7aa859f4bf" providerId="ADAL" clId="{1945A1B3-D44F-4AE0-A472-B482D7E57241}" dt="2024-12-02T08:14:06.781" v="1755" actId="207"/>
          <ac:spMkLst>
            <pc:docMk/>
            <pc:sldMk cId="3753462151" sldId="326"/>
            <ac:spMk id="3" creationId="{665D47E7-472A-05B5-C5F4-A5B5774C3A4F}"/>
          </ac:spMkLst>
        </pc:spChg>
        <pc:spChg chg="mod">
          <ac:chgData name="蕭兆翔" userId="c09afb0b-60c9-45d8-81f2-4d7aa859f4bf" providerId="ADAL" clId="{1945A1B3-D44F-4AE0-A472-B482D7E57241}" dt="2024-12-02T08:24:30.165" v="1870" actId="20577"/>
          <ac:spMkLst>
            <pc:docMk/>
            <pc:sldMk cId="3753462151" sldId="326"/>
            <ac:spMk id="4" creationId="{36CBEC8F-0AA2-36A3-CE38-8D74E147635F}"/>
          </ac:spMkLst>
        </pc:spChg>
        <pc:spChg chg="add mod">
          <ac:chgData name="蕭兆翔" userId="c09afb0b-60c9-45d8-81f2-4d7aa859f4bf" providerId="ADAL" clId="{1945A1B3-D44F-4AE0-A472-B482D7E57241}" dt="2024-12-02T08:24:22.146" v="1868" actId="1076"/>
          <ac:spMkLst>
            <pc:docMk/>
            <pc:sldMk cId="3753462151" sldId="326"/>
            <ac:spMk id="6" creationId="{2E47B1D5-2380-8C6A-5E01-85162386E06A}"/>
          </ac:spMkLst>
        </pc:spChg>
        <pc:spChg chg="add del">
          <ac:chgData name="蕭兆翔" userId="c09afb0b-60c9-45d8-81f2-4d7aa859f4bf" providerId="ADAL" clId="{1945A1B3-D44F-4AE0-A472-B482D7E57241}" dt="2024-12-02T08:21:47.658" v="1831" actId="22"/>
          <ac:spMkLst>
            <pc:docMk/>
            <pc:sldMk cId="3753462151" sldId="326"/>
            <ac:spMk id="8" creationId="{17DC1A88-CBBC-1999-F458-51020B1F3C4F}"/>
          </ac:spMkLst>
        </pc:spChg>
        <pc:spChg chg="add mod">
          <ac:chgData name="蕭兆翔" userId="c09afb0b-60c9-45d8-81f2-4d7aa859f4bf" providerId="ADAL" clId="{1945A1B3-D44F-4AE0-A472-B482D7E57241}" dt="2024-12-02T08:24:22.146" v="1868" actId="1076"/>
          <ac:spMkLst>
            <pc:docMk/>
            <pc:sldMk cId="3753462151" sldId="326"/>
            <ac:spMk id="10" creationId="{2C549D91-7444-1CF6-73F9-5FCB4C6A076F}"/>
          </ac:spMkLst>
        </pc:spChg>
        <pc:cxnChg chg="add mod">
          <ac:chgData name="蕭兆翔" userId="c09afb0b-60c9-45d8-81f2-4d7aa859f4bf" providerId="ADAL" clId="{1945A1B3-D44F-4AE0-A472-B482D7E57241}" dt="2024-12-02T08:24:22.146" v="1868" actId="1076"/>
          <ac:cxnSpMkLst>
            <pc:docMk/>
            <pc:sldMk cId="3753462151" sldId="326"/>
            <ac:cxnSpMk id="12" creationId="{57A2CC0A-994C-B754-218E-FFAAC2BDDFD5}"/>
          </ac:cxnSpMkLst>
        </pc:cxnChg>
        <pc:cxnChg chg="add mod">
          <ac:chgData name="蕭兆翔" userId="c09afb0b-60c9-45d8-81f2-4d7aa859f4bf" providerId="ADAL" clId="{1945A1B3-D44F-4AE0-A472-B482D7E57241}" dt="2024-12-02T08:24:22.146" v="1868" actId="1076"/>
          <ac:cxnSpMkLst>
            <pc:docMk/>
            <pc:sldMk cId="3753462151" sldId="326"/>
            <ac:cxnSpMk id="13" creationId="{0B916165-5CC4-134D-B7A3-20D27F8DB057}"/>
          </ac:cxnSpMkLst>
        </pc:cxnChg>
      </pc:sldChg>
      <pc:sldChg chg="addSp delSp modSp add mod">
        <pc:chgData name="蕭兆翔" userId="c09afb0b-60c9-45d8-81f2-4d7aa859f4bf" providerId="ADAL" clId="{1945A1B3-D44F-4AE0-A472-B482D7E57241}" dt="2024-12-02T09:15:40.774" v="2209"/>
        <pc:sldMkLst>
          <pc:docMk/>
          <pc:sldMk cId="1749226856" sldId="327"/>
        </pc:sldMkLst>
        <pc:spChg chg="mod">
          <ac:chgData name="蕭兆翔" userId="c09afb0b-60c9-45d8-81f2-4d7aa859f4bf" providerId="ADAL" clId="{1945A1B3-D44F-4AE0-A472-B482D7E57241}" dt="2024-12-02T08:27:47.988" v="1895" actId="20577"/>
          <ac:spMkLst>
            <pc:docMk/>
            <pc:sldMk cId="1749226856" sldId="327"/>
            <ac:spMk id="3" creationId="{93F761B8-19AE-A32B-F941-E8768B886C3D}"/>
          </ac:spMkLst>
        </pc:spChg>
        <pc:spChg chg="mod">
          <ac:chgData name="蕭兆翔" userId="c09afb0b-60c9-45d8-81f2-4d7aa859f4bf" providerId="ADAL" clId="{1945A1B3-D44F-4AE0-A472-B482D7E57241}" dt="2024-12-02T09:06:11.678" v="2204" actId="1076"/>
          <ac:spMkLst>
            <pc:docMk/>
            <pc:sldMk cId="1749226856" sldId="327"/>
            <ac:spMk id="4" creationId="{370FB8E9-D5CA-5B61-3B26-147872CA4DF0}"/>
          </ac:spMkLst>
        </pc:spChg>
        <pc:spChg chg="del">
          <ac:chgData name="蕭兆翔" userId="c09afb0b-60c9-45d8-81f2-4d7aa859f4bf" providerId="ADAL" clId="{1945A1B3-D44F-4AE0-A472-B482D7E57241}" dt="2024-12-02T08:27:50.743" v="1897" actId="478"/>
          <ac:spMkLst>
            <pc:docMk/>
            <pc:sldMk cId="1749226856" sldId="327"/>
            <ac:spMk id="6" creationId="{5F99AB56-0831-38E6-BD4B-36FD9303F4BB}"/>
          </ac:spMkLst>
        </pc:spChg>
        <pc:spChg chg="add mod">
          <ac:chgData name="蕭兆翔" userId="c09afb0b-60c9-45d8-81f2-4d7aa859f4bf" providerId="ADAL" clId="{1945A1B3-D44F-4AE0-A472-B482D7E57241}" dt="2024-12-02T09:06:11.678" v="2204" actId="1076"/>
          <ac:spMkLst>
            <pc:docMk/>
            <pc:sldMk cId="1749226856" sldId="327"/>
            <ac:spMk id="9" creationId="{BA221B83-4FAE-F505-045B-C040FA052D0D}"/>
          </ac:spMkLst>
        </pc:spChg>
        <pc:spChg chg="del">
          <ac:chgData name="蕭兆翔" userId="c09afb0b-60c9-45d8-81f2-4d7aa859f4bf" providerId="ADAL" clId="{1945A1B3-D44F-4AE0-A472-B482D7E57241}" dt="2024-12-02T08:27:50.743" v="1897" actId="478"/>
          <ac:spMkLst>
            <pc:docMk/>
            <pc:sldMk cId="1749226856" sldId="327"/>
            <ac:spMk id="10" creationId="{5F700195-76C0-4C9C-AC1E-8BAB74568114}"/>
          </ac:spMkLst>
        </pc:spChg>
        <pc:spChg chg="add mod">
          <ac:chgData name="蕭兆翔" userId="c09afb0b-60c9-45d8-81f2-4d7aa859f4bf" providerId="ADAL" clId="{1945A1B3-D44F-4AE0-A472-B482D7E57241}" dt="2024-12-02T09:06:11.678" v="2204" actId="1076"/>
          <ac:spMkLst>
            <pc:docMk/>
            <pc:sldMk cId="1749226856" sldId="327"/>
            <ac:spMk id="11" creationId="{F4B72F99-88E0-F68C-DFBE-DBEC1394AE76}"/>
          </ac:spMkLst>
        </pc:spChg>
        <pc:spChg chg="add mod">
          <ac:chgData name="蕭兆翔" userId="c09afb0b-60c9-45d8-81f2-4d7aa859f4bf" providerId="ADAL" clId="{1945A1B3-D44F-4AE0-A472-B482D7E57241}" dt="2024-12-02T09:15:39.260" v="2208"/>
          <ac:spMkLst>
            <pc:docMk/>
            <pc:sldMk cId="1749226856" sldId="327"/>
            <ac:spMk id="14" creationId="{C1C32364-2A2F-8770-96E6-1883D68791F5}"/>
          </ac:spMkLst>
        </pc:spChg>
        <pc:spChg chg="add mod">
          <ac:chgData name="蕭兆翔" userId="c09afb0b-60c9-45d8-81f2-4d7aa859f4bf" providerId="ADAL" clId="{1945A1B3-D44F-4AE0-A472-B482D7E57241}" dt="2024-12-02T09:15:40.774" v="2209"/>
          <ac:spMkLst>
            <pc:docMk/>
            <pc:sldMk cId="1749226856" sldId="327"/>
            <ac:spMk id="15" creationId="{8968FBA8-F22E-8CAB-E555-646F97B0ABEE}"/>
          </ac:spMkLst>
        </pc:spChg>
        <pc:grpChg chg="add mod">
          <ac:chgData name="蕭兆翔" userId="c09afb0b-60c9-45d8-81f2-4d7aa859f4bf" providerId="ADAL" clId="{1945A1B3-D44F-4AE0-A472-B482D7E57241}" dt="2024-12-02T09:06:13.939" v="2205" actId="1076"/>
          <ac:grpSpMkLst>
            <pc:docMk/>
            <pc:sldMk cId="1749226856" sldId="327"/>
            <ac:grpSpMk id="8" creationId="{574D3F47-6C5F-529B-4FAF-EFD127123AF2}"/>
          </ac:grpSpMkLst>
        </pc:grpChg>
        <pc:picChg chg="add mod">
          <ac:chgData name="蕭兆翔" userId="c09afb0b-60c9-45d8-81f2-4d7aa859f4bf" providerId="ADAL" clId="{1945A1B3-D44F-4AE0-A472-B482D7E57241}" dt="2024-12-02T09:06:13.939" v="2205" actId="1076"/>
          <ac:picMkLst>
            <pc:docMk/>
            <pc:sldMk cId="1749226856" sldId="327"/>
            <ac:picMk id="7" creationId="{EDB216FC-7FB9-38BD-A80C-D7ABB431E09D}"/>
          </ac:picMkLst>
        </pc:picChg>
        <pc:picChg chg="add mod">
          <ac:chgData name="蕭兆翔" userId="c09afb0b-60c9-45d8-81f2-4d7aa859f4bf" providerId="ADAL" clId="{1945A1B3-D44F-4AE0-A472-B482D7E57241}" dt="2024-12-02T09:06:13.939" v="2205" actId="1076"/>
          <ac:picMkLst>
            <pc:docMk/>
            <pc:sldMk cId="1749226856" sldId="327"/>
            <ac:picMk id="4098" creationId="{DD6B3ADE-E033-CD57-A3D6-50FC20847BF3}"/>
          </ac:picMkLst>
        </pc:picChg>
        <pc:picChg chg="del">
          <ac:chgData name="蕭兆翔" userId="c09afb0b-60c9-45d8-81f2-4d7aa859f4bf" providerId="ADAL" clId="{1945A1B3-D44F-4AE0-A472-B482D7E57241}" dt="2024-12-02T08:27:49.591" v="1896" actId="478"/>
          <ac:picMkLst>
            <pc:docMk/>
            <pc:sldMk cId="1749226856" sldId="327"/>
            <ac:picMk id="5122" creationId="{B3D13F3D-EE2A-2A40-79E8-662F6738C256}"/>
          </ac:picMkLst>
        </pc:picChg>
        <pc:cxnChg chg="del">
          <ac:chgData name="蕭兆翔" userId="c09afb0b-60c9-45d8-81f2-4d7aa859f4bf" providerId="ADAL" clId="{1945A1B3-D44F-4AE0-A472-B482D7E57241}" dt="2024-12-02T08:27:50.743" v="1897" actId="478"/>
          <ac:cxnSpMkLst>
            <pc:docMk/>
            <pc:sldMk cId="1749226856" sldId="327"/>
            <ac:cxnSpMk id="12" creationId="{C0DD632C-EB3E-7306-D776-9BC892D429B9}"/>
          </ac:cxnSpMkLst>
        </pc:cxnChg>
        <pc:cxnChg chg="del">
          <ac:chgData name="蕭兆翔" userId="c09afb0b-60c9-45d8-81f2-4d7aa859f4bf" providerId="ADAL" clId="{1945A1B3-D44F-4AE0-A472-B482D7E57241}" dt="2024-12-02T08:27:50.743" v="1897" actId="478"/>
          <ac:cxnSpMkLst>
            <pc:docMk/>
            <pc:sldMk cId="1749226856" sldId="327"/>
            <ac:cxnSpMk id="13" creationId="{F2F19DF1-11CD-137E-DEA1-DEA89846F02A}"/>
          </ac:cxnSpMkLst>
        </pc:cxnChg>
      </pc:sldChg>
      <pc:sldChg chg="delSp modSp add mod">
        <pc:chgData name="蕭兆翔" userId="c09afb0b-60c9-45d8-81f2-4d7aa859f4bf" providerId="ADAL" clId="{1945A1B3-D44F-4AE0-A472-B482D7E57241}" dt="2024-12-02T09:23:23.714" v="2564" actId="1076"/>
        <pc:sldMkLst>
          <pc:docMk/>
          <pc:sldMk cId="2477226628" sldId="328"/>
        </pc:sldMkLst>
        <pc:spChg chg="mod">
          <ac:chgData name="蕭兆翔" userId="c09afb0b-60c9-45d8-81f2-4d7aa859f4bf" providerId="ADAL" clId="{1945A1B3-D44F-4AE0-A472-B482D7E57241}" dt="2024-12-02T09:15:59.470" v="2249" actId="20577"/>
          <ac:spMkLst>
            <pc:docMk/>
            <pc:sldMk cId="2477226628" sldId="328"/>
            <ac:spMk id="3" creationId="{A725D153-00C0-8FBB-47FE-200337EE77DD}"/>
          </ac:spMkLst>
        </pc:spChg>
        <pc:spChg chg="mod">
          <ac:chgData name="蕭兆翔" userId="c09afb0b-60c9-45d8-81f2-4d7aa859f4bf" providerId="ADAL" clId="{1945A1B3-D44F-4AE0-A472-B482D7E57241}" dt="2024-12-02T09:23:23.714" v="2564" actId="1076"/>
          <ac:spMkLst>
            <pc:docMk/>
            <pc:sldMk cId="2477226628" sldId="328"/>
            <ac:spMk id="4" creationId="{EA911DC2-B03F-3125-DB88-C6ACD1568E59}"/>
          </ac:spMkLst>
        </pc:spChg>
        <pc:spChg chg="del">
          <ac:chgData name="蕭兆翔" userId="c09afb0b-60c9-45d8-81f2-4d7aa859f4bf" providerId="ADAL" clId="{1945A1B3-D44F-4AE0-A472-B482D7E57241}" dt="2024-12-02T09:15:51.609" v="2228" actId="478"/>
          <ac:spMkLst>
            <pc:docMk/>
            <pc:sldMk cId="2477226628" sldId="328"/>
            <ac:spMk id="9" creationId="{079743A2-239A-596F-8348-8B92F5C3AECA}"/>
          </ac:spMkLst>
        </pc:spChg>
        <pc:spChg chg="del">
          <ac:chgData name="蕭兆翔" userId="c09afb0b-60c9-45d8-81f2-4d7aa859f4bf" providerId="ADAL" clId="{1945A1B3-D44F-4AE0-A472-B482D7E57241}" dt="2024-12-02T09:15:51.609" v="2228" actId="478"/>
          <ac:spMkLst>
            <pc:docMk/>
            <pc:sldMk cId="2477226628" sldId="328"/>
            <ac:spMk id="11" creationId="{B12ED789-8970-7472-7D80-15DFACAC663E}"/>
          </ac:spMkLst>
        </pc:spChg>
        <pc:grpChg chg="del">
          <ac:chgData name="蕭兆翔" userId="c09afb0b-60c9-45d8-81f2-4d7aa859f4bf" providerId="ADAL" clId="{1945A1B3-D44F-4AE0-A472-B482D7E57241}" dt="2024-12-02T09:15:49.334" v="2227" actId="478"/>
          <ac:grpSpMkLst>
            <pc:docMk/>
            <pc:sldMk cId="2477226628" sldId="328"/>
            <ac:grpSpMk id="8" creationId="{11B82900-ED26-D980-110C-27E5A949D2D5}"/>
          </ac:grpSpMkLst>
        </pc:grpChg>
      </pc:sldChg>
      <pc:sldChg chg="addSp delSp modSp add mod">
        <pc:chgData name="蕭兆翔" userId="c09afb0b-60c9-45d8-81f2-4d7aa859f4bf" providerId="ADAL" clId="{1945A1B3-D44F-4AE0-A472-B482D7E57241}" dt="2024-12-02T09:57:06.259" v="3113" actId="207"/>
        <pc:sldMkLst>
          <pc:docMk/>
          <pc:sldMk cId="2879111948" sldId="329"/>
        </pc:sldMkLst>
        <pc:spChg chg="mod">
          <ac:chgData name="蕭兆翔" userId="c09afb0b-60c9-45d8-81f2-4d7aa859f4bf" providerId="ADAL" clId="{1945A1B3-D44F-4AE0-A472-B482D7E57241}" dt="2024-12-02T09:57:06.259" v="3113" actId="207"/>
          <ac:spMkLst>
            <pc:docMk/>
            <pc:sldMk cId="2879111948" sldId="329"/>
            <ac:spMk id="5" creationId="{211F64BF-D215-DA8D-988C-7525B6E18A0A}"/>
          </ac:spMkLst>
        </pc:spChg>
        <pc:spChg chg="del">
          <ac:chgData name="蕭兆翔" userId="c09afb0b-60c9-45d8-81f2-4d7aa859f4bf" providerId="ADAL" clId="{1945A1B3-D44F-4AE0-A472-B482D7E57241}" dt="2024-12-02T09:43:45.497" v="2906" actId="478"/>
          <ac:spMkLst>
            <pc:docMk/>
            <pc:sldMk cId="2879111948" sldId="329"/>
            <ac:spMk id="6" creationId="{82326A08-51BB-415A-E206-3779AAC5D046}"/>
          </ac:spMkLst>
        </pc:spChg>
        <pc:spChg chg="del">
          <ac:chgData name="蕭兆翔" userId="c09afb0b-60c9-45d8-81f2-4d7aa859f4bf" providerId="ADAL" clId="{1945A1B3-D44F-4AE0-A472-B482D7E57241}" dt="2024-12-02T09:43:45.497" v="2906" actId="478"/>
          <ac:spMkLst>
            <pc:docMk/>
            <pc:sldMk cId="2879111948" sldId="329"/>
            <ac:spMk id="7" creationId="{68ED56D5-53D4-B0ED-25F0-645E2624C92B}"/>
          </ac:spMkLst>
        </pc:spChg>
        <pc:spChg chg="del">
          <ac:chgData name="蕭兆翔" userId="c09afb0b-60c9-45d8-81f2-4d7aa859f4bf" providerId="ADAL" clId="{1945A1B3-D44F-4AE0-A472-B482D7E57241}" dt="2024-12-02T09:43:45.497" v="2906" actId="478"/>
          <ac:spMkLst>
            <pc:docMk/>
            <pc:sldMk cId="2879111948" sldId="329"/>
            <ac:spMk id="8" creationId="{7008AF15-E1B0-1E28-6C97-D00BBD39DB4A}"/>
          </ac:spMkLst>
        </pc:spChg>
        <pc:spChg chg="del">
          <ac:chgData name="蕭兆翔" userId="c09afb0b-60c9-45d8-81f2-4d7aa859f4bf" providerId="ADAL" clId="{1945A1B3-D44F-4AE0-A472-B482D7E57241}" dt="2024-12-02T09:43:45.497" v="2906" actId="478"/>
          <ac:spMkLst>
            <pc:docMk/>
            <pc:sldMk cId="2879111948" sldId="329"/>
            <ac:spMk id="9" creationId="{BAF2214A-C2AC-DD67-EF4E-AD59042D4ED0}"/>
          </ac:spMkLst>
        </pc:spChg>
        <pc:spChg chg="del">
          <ac:chgData name="蕭兆翔" userId="c09afb0b-60c9-45d8-81f2-4d7aa859f4bf" providerId="ADAL" clId="{1945A1B3-D44F-4AE0-A472-B482D7E57241}" dt="2024-12-02T09:43:45.497" v="2906" actId="478"/>
          <ac:spMkLst>
            <pc:docMk/>
            <pc:sldMk cId="2879111948" sldId="329"/>
            <ac:spMk id="10" creationId="{4FD27C9B-467B-ADA1-CEFF-80F04D495C79}"/>
          </ac:spMkLst>
        </pc:spChg>
        <pc:spChg chg="del">
          <ac:chgData name="蕭兆翔" userId="c09afb0b-60c9-45d8-81f2-4d7aa859f4bf" providerId="ADAL" clId="{1945A1B3-D44F-4AE0-A472-B482D7E57241}" dt="2024-12-02T09:43:45.497" v="2906" actId="478"/>
          <ac:spMkLst>
            <pc:docMk/>
            <pc:sldMk cId="2879111948" sldId="329"/>
            <ac:spMk id="11" creationId="{1651135B-B258-8C45-4C92-84A365450612}"/>
          </ac:spMkLst>
        </pc:spChg>
        <pc:spChg chg="del">
          <ac:chgData name="蕭兆翔" userId="c09afb0b-60c9-45d8-81f2-4d7aa859f4bf" providerId="ADAL" clId="{1945A1B3-D44F-4AE0-A472-B482D7E57241}" dt="2024-12-02T09:43:45.497" v="2906" actId="478"/>
          <ac:spMkLst>
            <pc:docMk/>
            <pc:sldMk cId="2879111948" sldId="329"/>
            <ac:spMk id="12" creationId="{5E315508-F407-623F-20B5-BA1468332ED3}"/>
          </ac:spMkLst>
        </pc:spChg>
        <pc:spChg chg="del">
          <ac:chgData name="蕭兆翔" userId="c09afb0b-60c9-45d8-81f2-4d7aa859f4bf" providerId="ADAL" clId="{1945A1B3-D44F-4AE0-A472-B482D7E57241}" dt="2024-12-02T09:43:45.497" v="2906" actId="478"/>
          <ac:spMkLst>
            <pc:docMk/>
            <pc:sldMk cId="2879111948" sldId="329"/>
            <ac:spMk id="13" creationId="{7504A64A-FAD0-D82A-AF70-9A1E505CA6A6}"/>
          </ac:spMkLst>
        </pc:spChg>
        <pc:spChg chg="del">
          <ac:chgData name="蕭兆翔" userId="c09afb0b-60c9-45d8-81f2-4d7aa859f4bf" providerId="ADAL" clId="{1945A1B3-D44F-4AE0-A472-B482D7E57241}" dt="2024-12-02T09:44:20.811" v="2914" actId="478"/>
          <ac:spMkLst>
            <pc:docMk/>
            <pc:sldMk cId="2879111948" sldId="329"/>
            <ac:spMk id="16" creationId="{E3F558EE-8D0D-E4BB-DCBB-68F95C68A675}"/>
          </ac:spMkLst>
        </pc:spChg>
        <pc:picChg chg="add mod">
          <ac:chgData name="蕭兆翔" userId="c09afb0b-60c9-45d8-81f2-4d7aa859f4bf" providerId="ADAL" clId="{1945A1B3-D44F-4AE0-A472-B482D7E57241}" dt="2024-12-02T09:45:36.963" v="3110" actId="1076"/>
          <ac:picMkLst>
            <pc:docMk/>
            <pc:sldMk cId="2879111948" sldId="329"/>
            <ac:picMk id="2" creationId="{65AF1051-DE9D-CB35-5386-1C19A36AAD42}"/>
          </ac:picMkLst>
        </pc:picChg>
        <pc:picChg chg="del">
          <ac:chgData name="蕭兆翔" userId="c09afb0b-60c9-45d8-81f2-4d7aa859f4bf" providerId="ADAL" clId="{1945A1B3-D44F-4AE0-A472-B482D7E57241}" dt="2024-12-02T09:43:43.965" v="2905" actId="478"/>
          <ac:picMkLst>
            <pc:docMk/>
            <pc:sldMk cId="2879111948" sldId="329"/>
            <ac:picMk id="9218" creationId="{7FC3154C-5E78-6D38-455B-F3F1A9EC813B}"/>
          </ac:picMkLst>
        </pc:picChg>
        <pc:cxnChg chg="del mod">
          <ac:chgData name="蕭兆翔" userId="c09afb0b-60c9-45d8-81f2-4d7aa859f4bf" providerId="ADAL" clId="{1945A1B3-D44F-4AE0-A472-B482D7E57241}" dt="2024-12-02T09:43:45.497" v="2906" actId="478"/>
          <ac:cxnSpMkLst>
            <pc:docMk/>
            <pc:sldMk cId="2879111948" sldId="329"/>
            <ac:cxnSpMk id="15" creationId="{D965A001-AFA0-6597-9A65-B783FCA390AB}"/>
          </ac:cxnSpMkLst>
        </pc:cxnChg>
      </pc:sldChg>
      <pc:sldChg chg="addSp delSp modSp new mod">
        <pc:chgData name="蕭兆翔" userId="c09afb0b-60c9-45d8-81f2-4d7aa859f4bf" providerId="ADAL" clId="{1945A1B3-D44F-4AE0-A472-B482D7E57241}" dt="2024-12-02T10:13:12.452" v="3338" actId="1037"/>
        <pc:sldMkLst>
          <pc:docMk/>
          <pc:sldMk cId="1608973864" sldId="330"/>
        </pc:sldMkLst>
        <pc:spChg chg="add mod">
          <ac:chgData name="蕭兆翔" userId="c09afb0b-60c9-45d8-81f2-4d7aa859f4bf" providerId="ADAL" clId="{1945A1B3-D44F-4AE0-A472-B482D7E57241}" dt="2024-12-02T10:06:50.479" v="3142" actId="207"/>
          <ac:spMkLst>
            <pc:docMk/>
            <pc:sldMk cId="1608973864" sldId="330"/>
            <ac:spMk id="3" creationId="{969F8E22-900E-9F29-BC6F-1046999441D2}"/>
          </ac:spMkLst>
        </pc:spChg>
        <pc:spChg chg="add mod">
          <ac:chgData name="蕭兆翔" userId="c09afb0b-60c9-45d8-81f2-4d7aa859f4bf" providerId="ADAL" clId="{1945A1B3-D44F-4AE0-A472-B482D7E57241}" dt="2024-12-02T10:13:12.452" v="3338" actId="1037"/>
          <ac:spMkLst>
            <pc:docMk/>
            <pc:sldMk cId="1608973864" sldId="330"/>
            <ac:spMk id="4" creationId="{A5199B5F-9F64-EB14-E626-CD01E7A1C9B6}"/>
          </ac:spMkLst>
        </pc:spChg>
        <pc:picChg chg="add del mod">
          <ac:chgData name="蕭兆翔" userId="c09afb0b-60c9-45d8-81f2-4d7aa859f4bf" providerId="ADAL" clId="{1945A1B3-D44F-4AE0-A472-B482D7E57241}" dt="2024-12-02T10:11:35.050" v="3297" actId="478"/>
          <ac:picMkLst>
            <pc:docMk/>
            <pc:sldMk cId="1608973864" sldId="330"/>
            <ac:picMk id="8194" creationId="{23103669-6E65-5132-0D63-A842397A9574}"/>
          </ac:picMkLst>
        </pc:picChg>
        <pc:picChg chg="add mod">
          <ac:chgData name="蕭兆翔" userId="c09afb0b-60c9-45d8-81f2-4d7aa859f4bf" providerId="ADAL" clId="{1945A1B3-D44F-4AE0-A472-B482D7E57241}" dt="2024-12-02T10:13:12.452" v="3338" actId="1037"/>
          <ac:picMkLst>
            <pc:docMk/>
            <pc:sldMk cId="1608973864" sldId="330"/>
            <ac:picMk id="8196" creationId="{E24DBDD6-7A30-9DC2-613F-0AEEA6C7F49B}"/>
          </ac:picMkLst>
        </pc:picChg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459102434" sldId="331"/>
        </pc:sldMkLst>
      </pc:sldChg>
      <pc:sldChg chg="modSp add del mod">
        <pc:chgData name="蕭兆翔" userId="c09afb0b-60c9-45d8-81f2-4d7aa859f4bf" providerId="ADAL" clId="{1945A1B3-D44F-4AE0-A472-B482D7E57241}" dt="2024-12-02T10:16:24.171" v="3347" actId="47"/>
        <pc:sldMkLst>
          <pc:docMk/>
          <pc:sldMk cId="1086755093" sldId="331"/>
        </pc:sldMkLst>
        <pc:spChg chg="mod">
          <ac:chgData name="蕭兆翔" userId="c09afb0b-60c9-45d8-81f2-4d7aa859f4bf" providerId="ADAL" clId="{1945A1B3-D44F-4AE0-A472-B482D7E57241}" dt="2024-12-02T10:16:18.006" v="3345" actId="20577"/>
          <ac:spMkLst>
            <pc:docMk/>
            <pc:sldMk cId="1086755093" sldId="331"/>
            <ac:spMk id="3" creationId="{8F9DB390-297E-64AD-4385-F66A63AEE3D3}"/>
          </ac:spMkLst>
        </pc:spChg>
      </pc:sldChg>
      <pc:sldChg chg="addSp delSp modSp add mod">
        <pc:chgData name="蕭兆翔" userId="c09afb0b-60c9-45d8-81f2-4d7aa859f4bf" providerId="ADAL" clId="{1945A1B3-D44F-4AE0-A472-B482D7E57241}" dt="2024-12-02T10:40:51.348" v="3813" actId="1076"/>
        <pc:sldMkLst>
          <pc:docMk/>
          <pc:sldMk cId="3615148816" sldId="332"/>
        </pc:sldMkLst>
        <pc:spChg chg="mod">
          <ac:chgData name="蕭兆翔" userId="c09afb0b-60c9-45d8-81f2-4d7aa859f4bf" providerId="ADAL" clId="{1945A1B3-D44F-4AE0-A472-B482D7E57241}" dt="2024-12-02T10:16:30.035" v="3351" actId="20577"/>
          <ac:spMkLst>
            <pc:docMk/>
            <pc:sldMk cId="3615148816" sldId="332"/>
            <ac:spMk id="4" creationId="{CCCA9FF0-47E4-4283-5C09-185C4683F2FE}"/>
          </ac:spMkLst>
        </pc:spChg>
        <pc:spChg chg="mod">
          <ac:chgData name="蕭兆翔" userId="c09afb0b-60c9-45d8-81f2-4d7aa859f4bf" providerId="ADAL" clId="{1945A1B3-D44F-4AE0-A472-B482D7E57241}" dt="2024-12-02T10:40:49.148" v="3812" actId="1076"/>
          <ac:spMkLst>
            <pc:docMk/>
            <pc:sldMk cId="3615148816" sldId="332"/>
            <ac:spMk id="5" creationId="{86A8A8B0-F402-9B7B-EDBF-AFC6313ADC0A}"/>
          </ac:spMkLst>
        </pc:spChg>
        <pc:spChg chg="add mod">
          <ac:chgData name="蕭兆翔" userId="c09afb0b-60c9-45d8-81f2-4d7aa859f4bf" providerId="ADAL" clId="{1945A1B3-D44F-4AE0-A472-B482D7E57241}" dt="2024-12-02T10:40:51.348" v="3813" actId="1076"/>
          <ac:spMkLst>
            <pc:docMk/>
            <pc:sldMk cId="3615148816" sldId="332"/>
            <ac:spMk id="7" creationId="{A6D14FB5-6DA9-FD03-B210-B0ED829327F1}"/>
          </ac:spMkLst>
        </pc:spChg>
        <pc:picChg chg="del mod">
          <ac:chgData name="蕭兆翔" userId="c09afb0b-60c9-45d8-81f2-4d7aa859f4bf" providerId="ADAL" clId="{1945A1B3-D44F-4AE0-A472-B482D7E57241}" dt="2024-12-02T10:37:06.527" v="3641" actId="478"/>
          <ac:picMkLst>
            <pc:docMk/>
            <pc:sldMk cId="3615148816" sldId="332"/>
            <ac:picMk id="2" creationId="{4A43DDC9-CE6C-CC42-DB90-0D4E12A4CD65}"/>
          </ac:picMkLst>
        </pc:picChg>
        <pc:picChg chg="add mod">
          <ac:chgData name="蕭兆翔" userId="c09afb0b-60c9-45d8-81f2-4d7aa859f4bf" providerId="ADAL" clId="{1945A1B3-D44F-4AE0-A472-B482D7E57241}" dt="2024-12-02T10:40:51.348" v="3813" actId="1076"/>
          <ac:picMkLst>
            <pc:docMk/>
            <pc:sldMk cId="3615148816" sldId="332"/>
            <ac:picMk id="6" creationId="{723022AE-321D-27A9-018B-2CD8659F51D3}"/>
          </ac:picMkLst>
        </pc:picChg>
      </pc:sldChg>
      <pc:sldChg chg="delSp modSp add mod">
        <pc:chgData name="蕭兆翔" userId="c09afb0b-60c9-45d8-81f2-4d7aa859f4bf" providerId="ADAL" clId="{1945A1B3-D44F-4AE0-A472-B482D7E57241}" dt="2024-12-02T10:45:04.649" v="4032" actId="1076"/>
        <pc:sldMkLst>
          <pc:docMk/>
          <pc:sldMk cId="2930956379" sldId="333"/>
        </pc:sldMkLst>
        <pc:spChg chg="mod">
          <ac:chgData name="蕭兆翔" userId="c09afb0b-60c9-45d8-81f2-4d7aa859f4bf" providerId="ADAL" clId="{1945A1B3-D44F-4AE0-A472-B482D7E57241}" dt="2024-12-02T10:42:12.934" v="3828" actId="5793"/>
          <ac:spMkLst>
            <pc:docMk/>
            <pc:sldMk cId="2930956379" sldId="333"/>
            <ac:spMk id="4" creationId="{33E0EAA6-8B5E-0ACE-2494-0F8B07B49BF9}"/>
          </ac:spMkLst>
        </pc:spChg>
        <pc:spChg chg="mod">
          <ac:chgData name="蕭兆翔" userId="c09afb0b-60c9-45d8-81f2-4d7aa859f4bf" providerId="ADAL" clId="{1945A1B3-D44F-4AE0-A472-B482D7E57241}" dt="2024-12-02T10:45:04.649" v="4032" actId="1076"/>
          <ac:spMkLst>
            <pc:docMk/>
            <pc:sldMk cId="2930956379" sldId="333"/>
            <ac:spMk id="5" creationId="{71BD5405-AB8E-35FB-0149-2A349661B6A9}"/>
          </ac:spMkLst>
        </pc:spChg>
        <pc:spChg chg="del">
          <ac:chgData name="蕭兆翔" userId="c09afb0b-60c9-45d8-81f2-4d7aa859f4bf" providerId="ADAL" clId="{1945A1B3-D44F-4AE0-A472-B482D7E57241}" dt="2024-12-02T10:42:36.633" v="3830" actId="478"/>
          <ac:spMkLst>
            <pc:docMk/>
            <pc:sldMk cId="2930956379" sldId="333"/>
            <ac:spMk id="7" creationId="{7845A158-56F9-17DF-057C-3E118916F08F}"/>
          </ac:spMkLst>
        </pc:spChg>
        <pc:picChg chg="del">
          <ac:chgData name="蕭兆翔" userId="c09afb0b-60c9-45d8-81f2-4d7aa859f4bf" providerId="ADAL" clId="{1945A1B3-D44F-4AE0-A472-B482D7E57241}" dt="2024-12-02T10:42:35.710" v="3829" actId="478"/>
          <ac:picMkLst>
            <pc:docMk/>
            <pc:sldMk cId="2930956379" sldId="333"/>
            <ac:picMk id="6" creationId="{BAFDEC91-4223-A2AB-E034-76395EBEA8FB}"/>
          </ac:picMkLst>
        </pc:picChg>
      </pc:sldChg>
      <pc:sldChg chg="addSp modSp add mod">
        <pc:chgData name="蕭兆翔" userId="c09afb0b-60c9-45d8-81f2-4d7aa859f4bf" providerId="ADAL" clId="{1945A1B3-D44F-4AE0-A472-B482D7E57241}" dt="2024-12-02T10:52:22.065" v="4249" actId="1076"/>
        <pc:sldMkLst>
          <pc:docMk/>
          <pc:sldMk cId="3682023600" sldId="334"/>
        </pc:sldMkLst>
        <pc:spChg chg="add mod">
          <ac:chgData name="蕭兆翔" userId="c09afb0b-60c9-45d8-81f2-4d7aa859f4bf" providerId="ADAL" clId="{1945A1B3-D44F-4AE0-A472-B482D7E57241}" dt="2024-12-02T10:49:49.971" v="4034"/>
          <ac:spMkLst>
            <pc:docMk/>
            <pc:sldMk cId="3682023600" sldId="334"/>
            <ac:spMk id="3" creationId="{7E9DC92F-1B69-8909-718A-4619685DC9FC}"/>
          </ac:spMkLst>
        </pc:spChg>
        <pc:spChg chg="add mod">
          <ac:chgData name="蕭兆翔" userId="c09afb0b-60c9-45d8-81f2-4d7aa859f4bf" providerId="ADAL" clId="{1945A1B3-D44F-4AE0-A472-B482D7E57241}" dt="2024-12-02T10:52:20.770" v="4248" actId="1076"/>
          <ac:spMkLst>
            <pc:docMk/>
            <pc:sldMk cId="3682023600" sldId="334"/>
            <ac:spMk id="4" creationId="{FC0A7FC0-9088-B913-C04F-52A1AC4FFC9D}"/>
          </ac:spMkLst>
        </pc:spChg>
        <pc:picChg chg="mod">
          <ac:chgData name="蕭兆翔" userId="c09afb0b-60c9-45d8-81f2-4d7aa859f4bf" providerId="ADAL" clId="{1945A1B3-D44F-4AE0-A472-B482D7E57241}" dt="2024-12-02T10:52:22.065" v="4249" actId="1076"/>
          <ac:picMkLst>
            <pc:docMk/>
            <pc:sldMk cId="3682023600" sldId="334"/>
            <ac:picMk id="14338" creationId="{4D5B49E3-83DA-115A-F82C-BB3B57B32ACF}"/>
          </ac:picMkLst>
        </pc:picChg>
      </pc:sldChg>
      <pc:sldChg chg="addSp modSp add">
        <pc:chgData name="蕭兆翔" userId="c09afb0b-60c9-45d8-81f2-4d7aa859f4bf" providerId="ADAL" clId="{1945A1B3-D44F-4AE0-A472-B482D7E57241}" dt="2024-12-02T11:42:25.423" v="4266" actId="1076"/>
        <pc:sldMkLst>
          <pc:docMk/>
          <pc:sldMk cId="743749273" sldId="335"/>
        </pc:sldMkLst>
        <pc:spChg chg="add mod">
          <ac:chgData name="蕭兆翔" userId="c09afb0b-60c9-45d8-81f2-4d7aa859f4bf" providerId="ADAL" clId="{1945A1B3-D44F-4AE0-A472-B482D7E57241}" dt="2024-12-02T11:41:42.777" v="4251"/>
          <ac:spMkLst>
            <pc:docMk/>
            <pc:sldMk cId="743749273" sldId="335"/>
            <ac:spMk id="3" creationId="{7A15245B-C182-3FDA-948F-2143101C639F}"/>
          </ac:spMkLst>
        </pc:spChg>
        <pc:picChg chg="add mod">
          <ac:chgData name="蕭兆翔" userId="c09afb0b-60c9-45d8-81f2-4d7aa859f4bf" providerId="ADAL" clId="{1945A1B3-D44F-4AE0-A472-B482D7E57241}" dt="2024-12-02T11:42:25.423" v="4266" actId="1076"/>
          <ac:picMkLst>
            <pc:docMk/>
            <pc:sldMk cId="743749273" sldId="335"/>
            <ac:picMk id="4" creationId="{17640AF0-55F9-B692-4F3D-FAC91FD7BE32}"/>
          </ac:picMkLst>
        </pc:picChg>
        <pc:picChg chg="mod">
          <ac:chgData name="蕭兆翔" userId="c09afb0b-60c9-45d8-81f2-4d7aa859f4bf" providerId="ADAL" clId="{1945A1B3-D44F-4AE0-A472-B482D7E57241}" dt="2024-12-02T11:42:25.423" v="4266" actId="1076"/>
          <ac:picMkLst>
            <pc:docMk/>
            <pc:sldMk cId="743749273" sldId="335"/>
            <ac:picMk id="16386" creationId="{E08857A3-A14B-4784-CEF4-E364F36BCD43}"/>
          </ac:picMkLst>
        </pc:picChg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615140023" sldId="336"/>
        </pc:sldMkLst>
      </pc:sldChg>
      <pc:sldChg chg="addSp delSp modSp new del mod">
        <pc:chgData name="蕭兆翔" userId="c09afb0b-60c9-45d8-81f2-4d7aa859f4bf" providerId="ADAL" clId="{1945A1B3-D44F-4AE0-A472-B482D7E57241}" dt="2024-12-02T15:20:54.129" v="6371" actId="47"/>
        <pc:sldMkLst>
          <pc:docMk/>
          <pc:sldMk cId="3876857833" sldId="336"/>
        </pc:sldMkLst>
        <pc:spChg chg="add del mod">
          <ac:chgData name="蕭兆翔" userId="c09afb0b-60c9-45d8-81f2-4d7aa859f4bf" providerId="ADAL" clId="{1945A1B3-D44F-4AE0-A472-B482D7E57241}" dt="2024-12-02T11:46:12.967" v="4381"/>
          <ac:spMkLst>
            <pc:docMk/>
            <pc:sldMk cId="3876857833" sldId="336"/>
            <ac:spMk id="3" creationId="{2CFE9757-F353-4F14-C0F4-208A32273E9E}"/>
          </ac:spMkLst>
        </pc:spChg>
        <pc:spChg chg="add mod">
          <ac:chgData name="蕭兆翔" userId="c09afb0b-60c9-45d8-81f2-4d7aa859f4bf" providerId="ADAL" clId="{1945A1B3-D44F-4AE0-A472-B482D7E57241}" dt="2024-12-02T11:46:12.711" v="4379" actId="1076"/>
          <ac:spMkLst>
            <pc:docMk/>
            <pc:sldMk cId="3876857833" sldId="336"/>
            <ac:spMk id="5" creationId="{6B7925C8-1CD7-B2E4-3C5E-D62047DF4054}"/>
          </ac:spMkLst>
        </pc:spChg>
      </pc:sldChg>
      <pc:sldChg chg="addSp delSp modSp add mod">
        <pc:chgData name="蕭兆翔" userId="c09afb0b-60c9-45d8-81f2-4d7aa859f4bf" providerId="ADAL" clId="{1945A1B3-D44F-4AE0-A472-B482D7E57241}" dt="2024-12-02T13:42:35.143" v="4654" actId="1076"/>
        <pc:sldMkLst>
          <pc:docMk/>
          <pc:sldMk cId="1303513368" sldId="337"/>
        </pc:sldMkLst>
        <pc:spChg chg="mod">
          <ac:chgData name="蕭兆翔" userId="c09afb0b-60c9-45d8-81f2-4d7aa859f4bf" providerId="ADAL" clId="{1945A1B3-D44F-4AE0-A472-B482D7E57241}" dt="2024-12-02T13:32:26.141" v="4508" actId="20577"/>
          <ac:spMkLst>
            <pc:docMk/>
            <pc:sldMk cId="1303513368" sldId="337"/>
            <ac:spMk id="3" creationId="{921E668B-0711-560D-86C2-FFE618024327}"/>
          </ac:spMkLst>
        </pc:spChg>
        <pc:spChg chg="mod">
          <ac:chgData name="蕭兆翔" userId="c09afb0b-60c9-45d8-81f2-4d7aa859f4bf" providerId="ADAL" clId="{1945A1B3-D44F-4AE0-A472-B482D7E57241}" dt="2024-12-02T13:40:21.014" v="4590" actId="1076"/>
          <ac:spMkLst>
            <pc:docMk/>
            <pc:sldMk cId="1303513368" sldId="337"/>
            <ac:spMk id="7" creationId="{00A3C304-AE67-591B-F910-2CF65C92208E}"/>
          </ac:spMkLst>
        </pc:spChg>
        <pc:spChg chg="add mod">
          <ac:chgData name="蕭兆翔" userId="c09afb0b-60c9-45d8-81f2-4d7aa859f4bf" providerId="ADAL" clId="{1945A1B3-D44F-4AE0-A472-B482D7E57241}" dt="2024-12-02T13:42:13.495" v="4646" actId="1076"/>
          <ac:spMkLst>
            <pc:docMk/>
            <pc:sldMk cId="1303513368" sldId="337"/>
            <ac:spMk id="12" creationId="{AE574A5E-4226-5580-C4EF-43714595BC85}"/>
          </ac:spMkLst>
        </pc:spChg>
        <pc:spChg chg="add mod">
          <ac:chgData name="蕭兆翔" userId="c09afb0b-60c9-45d8-81f2-4d7aa859f4bf" providerId="ADAL" clId="{1945A1B3-D44F-4AE0-A472-B482D7E57241}" dt="2024-12-02T13:42:13.495" v="4646" actId="1076"/>
          <ac:spMkLst>
            <pc:docMk/>
            <pc:sldMk cId="1303513368" sldId="337"/>
            <ac:spMk id="13" creationId="{8079511D-44E6-BEFD-9D44-603E7F08CE0E}"/>
          </ac:spMkLst>
        </pc:spChg>
        <pc:spChg chg="add mod">
          <ac:chgData name="蕭兆翔" userId="c09afb0b-60c9-45d8-81f2-4d7aa859f4bf" providerId="ADAL" clId="{1945A1B3-D44F-4AE0-A472-B482D7E57241}" dt="2024-12-02T13:42:13.495" v="4646" actId="1076"/>
          <ac:spMkLst>
            <pc:docMk/>
            <pc:sldMk cId="1303513368" sldId="337"/>
            <ac:spMk id="14" creationId="{13DA8E03-CCC0-0B09-AB3A-BCDF7F2D5C36}"/>
          </ac:spMkLst>
        </pc:spChg>
        <pc:grpChg chg="del">
          <ac:chgData name="蕭兆翔" userId="c09afb0b-60c9-45d8-81f2-4d7aa859f4bf" providerId="ADAL" clId="{1945A1B3-D44F-4AE0-A472-B482D7E57241}" dt="2024-12-02T13:32:54.293" v="4509" actId="478"/>
          <ac:grpSpMkLst>
            <pc:docMk/>
            <pc:sldMk cId="1303513368" sldId="337"/>
            <ac:grpSpMk id="8" creationId="{5B79DDE9-B15F-F6AE-8884-B9C7909CC9BB}"/>
          </ac:grpSpMkLst>
        </pc:grpChg>
        <pc:picChg chg="add mod">
          <ac:chgData name="蕭兆翔" userId="c09afb0b-60c9-45d8-81f2-4d7aa859f4bf" providerId="ADAL" clId="{1945A1B3-D44F-4AE0-A472-B482D7E57241}" dt="2024-12-02T13:42:13.495" v="4646" actId="1076"/>
          <ac:picMkLst>
            <pc:docMk/>
            <pc:sldMk cId="1303513368" sldId="337"/>
            <ac:picMk id="9" creationId="{0B1A37D6-B78F-9E43-DF84-3000CD3BDA55}"/>
          </ac:picMkLst>
        </pc:picChg>
        <pc:picChg chg="add mod">
          <ac:chgData name="蕭兆翔" userId="c09afb0b-60c9-45d8-81f2-4d7aa859f4bf" providerId="ADAL" clId="{1945A1B3-D44F-4AE0-A472-B482D7E57241}" dt="2024-12-02T13:42:13.495" v="4646" actId="1076"/>
          <ac:picMkLst>
            <pc:docMk/>
            <pc:sldMk cId="1303513368" sldId="337"/>
            <ac:picMk id="10" creationId="{FAE0C1BF-EF3A-FC7D-7C08-A54BCA59D0CF}"/>
          </ac:picMkLst>
        </pc:picChg>
        <pc:picChg chg="add mod">
          <ac:chgData name="蕭兆翔" userId="c09afb0b-60c9-45d8-81f2-4d7aa859f4bf" providerId="ADAL" clId="{1945A1B3-D44F-4AE0-A472-B482D7E57241}" dt="2024-12-02T13:42:13.495" v="4646" actId="1076"/>
          <ac:picMkLst>
            <pc:docMk/>
            <pc:sldMk cId="1303513368" sldId="337"/>
            <ac:picMk id="11" creationId="{674879E6-A68F-10A9-8815-CDCCDB567A62}"/>
          </ac:picMkLst>
        </pc:picChg>
        <pc:cxnChg chg="add mod">
          <ac:chgData name="蕭兆翔" userId="c09afb0b-60c9-45d8-81f2-4d7aa859f4bf" providerId="ADAL" clId="{1945A1B3-D44F-4AE0-A472-B482D7E57241}" dt="2024-12-02T13:42:27.076" v="4651" actId="208"/>
          <ac:cxnSpMkLst>
            <pc:docMk/>
            <pc:sldMk cId="1303513368" sldId="337"/>
            <ac:cxnSpMk id="16" creationId="{CF707536-D166-C579-58D4-4E4877E73380}"/>
          </ac:cxnSpMkLst>
        </pc:cxnChg>
        <pc:cxnChg chg="add mod">
          <ac:chgData name="蕭兆翔" userId="c09afb0b-60c9-45d8-81f2-4d7aa859f4bf" providerId="ADAL" clId="{1945A1B3-D44F-4AE0-A472-B482D7E57241}" dt="2024-12-02T13:42:35.143" v="4654" actId="1076"/>
          <ac:cxnSpMkLst>
            <pc:docMk/>
            <pc:sldMk cId="1303513368" sldId="337"/>
            <ac:cxnSpMk id="17" creationId="{420B15DA-C931-B541-856B-D1E9EC4A9208}"/>
          </ac:cxnSpMkLst>
        </pc:cxnChg>
      </pc:sldChg>
      <pc:sldChg chg="addSp delSp modSp add mod">
        <pc:chgData name="蕭兆翔" userId="c09afb0b-60c9-45d8-81f2-4d7aa859f4bf" providerId="ADAL" clId="{1945A1B3-D44F-4AE0-A472-B482D7E57241}" dt="2024-12-02T13:59:49.620" v="4893" actId="1076"/>
        <pc:sldMkLst>
          <pc:docMk/>
          <pc:sldMk cId="828935818" sldId="338"/>
        </pc:sldMkLst>
        <pc:spChg chg="mod">
          <ac:chgData name="蕭兆翔" userId="c09afb0b-60c9-45d8-81f2-4d7aa859f4bf" providerId="ADAL" clId="{1945A1B3-D44F-4AE0-A472-B482D7E57241}" dt="2024-12-02T13:57:23.269" v="4678" actId="20577"/>
          <ac:spMkLst>
            <pc:docMk/>
            <pc:sldMk cId="828935818" sldId="338"/>
            <ac:spMk id="3" creationId="{12681125-40F0-6E58-A977-DE0731889759}"/>
          </ac:spMkLst>
        </pc:spChg>
        <pc:spChg chg="mod">
          <ac:chgData name="蕭兆翔" userId="c09afb0b-60c9-45d8-81f2-4d7aa859f4bf" providerId="ADAL" clId="{1945A1B3-D44F-4AE0-A472-B482D7E57241}" dt="2024-12-02T13:59:37.775" v="4889" actId="1076"/>
          <ac:spMkLst>
            <pc:docMk/>
            <pc:sldMk cId="828935818" sldId="338"/>
            <ac:spMk id="7" creationId="{7B497660-E563-0E70-D302-40ED76DD52F6}"/>
          </ac:spMkLst>
        </pc:spChg>
        <pc:spChg chg="del mod">
          <ac:chgData name="蕭兆翔" userId="c09afb0b-60c9-45d8-81f2-4d7aa859f4bf" providerId="ADAL" clId="{1945A1B3-D44F-4AE0-A472-B482D7E57241}" dt="2024-12-02T13:57:39.940" v="4720" actId="478"/>
          <ac:spMkLst>
            <pc:docMk/>
            <pc:sldMk cId="828935818" sldId="338"/>
            <ac:spMk id="12" creationId="{D50C7B01-F35B-7276-D6F2-73B353BFA1F9}"/>
          </ac:spMkLst>
        </pc:spChg>
        <pc:spChg chg="del">
          <ac:chgData name="蕭兆翔" userId="c09afb0b-60c9-45d8-81f2-4d7aa859f4bf" providerId="ADAL" clId="{1945A1B3-D44F-4AE0-A472-B482D7E57241}" dt="2024-12-02T13:57:40.875" v="4721" actId="478"/>
          <ac:spMkLst>
            <pc:docMk/>
            <pc:sldMk cId="828935818" sldId="338"/>
            <ac:spMk id="13" creationId="{12552E55-D517-5EE4-2990-45CD033F3EA0}"/>
          </ac:spMkLst>
        </pc:spChg>
        <pc:spChg chg="del">
          <ac:chgData name="蕭兆翔" userId="c09afb0b-60c9-45d8-81f2-4d7aa859f4bf" providerId="ADAL" clId="{1945A1B3-D44F-4AE0-A472-B482D7E57241}" dt="2024-12-02T13:57:42.078" v="4722" actId="478"/>
          <ac:spMkLst>
            <pc:docMk/>
            <pc:sldMk cId="828935818" sldId="338"/>
            <ac:spMk id="14" creationId="{E8B4340B-4217-AECC-6CD0-1517C258068C}"/>
          </ac:spMkLst>
        </pc:spChg>
        <pc:picChg chg="del">
          <ac:chgData name="蕭兆翔" userId="c09afb0b-60c9-45d8-81f2-4d7aa859f4bf" providerId="ADAL" clId="{1945A1B3-D44F-4AE0-A472-B482D7E57241}" dt="2024-12-02T13:57:36.758" v="4715" actId="478"/>
          <ac:picMkLst>
            <pc:docMk/>
            <pc:sldMk cId="828935818" sldId="338"/>
            <ac:picMk id="9" creationId="{97CA0C58-2353-E910-2CFF-3BAA96D90CB1}"/>
          </ac:picMkLst>
        </pc:picChg>
        <pc:picChg chg="del">
          <ac:chgData name="蕭兆翔" userId="c09afb0b-60c9-45d8-81f2-4d7aa859f4bf" providerId="ADAL" clId="{1945A1B3-D44F-4AE0-A472-B482D7E57241}" dt="2024-12-02T13:57:36.334" v="4714" actId="478"/>
          <ac:picMkLst>
            <pc:docMk/>
            <pc:sldMk cId="828935818" sldId="338"/>
            <ac:picMk id="10" creationId="{60D11C47-C929-9509-F5AB-C7C885E669C7}"/>
          </ac:picMkLst>
        </pc:picChg>
        <pc:picChg chg="del">
          <ac:chgData name="蕭兆翔" userId="c09afb0b-60c9-45d8-81f2-4d7aa859f4bf" providerId="ADAL" clId="{1945A1B3-D44F-4AE0-A472-B482D7E57241}" dt="2024-12-02T13:57:37.124" v="4716" actId="478"/>
          <ac:picMkLst>
            <pc:docMk/>
            <pc:sldMk cId="828935818" sldId="338"/>
            <ac:picMk id="11" creationId="{55396309-2FD3-C00C-2A88-4CFA7A413B37}"/>
          </ac:picMkLst>
        </pc:picChg>
        <pc:picChg chg="add mod">
          <ac:chgData name="蕭兆翔" userId="c09afb0b-60c9-45d8-81f2-4d7aa859f4bf" providerId="ADAL" clId="{1945A1B3-D44F-4AE0-A472-B482D7E57241}" dt="2024-12-02T13:59:49.620" v="4893" actId="1076"/>
          <ac:picMkLst>
            <pc:docMk/>
            <pc:sldMk cId="828935818" sldId="338"/>
            <ac:picMk id="12290" creationId="{B166C0B7-72FD-FBB0-B739-B9732E3028A7}"/>
          </ac:picMkLst>
        </pc:picChg>
        <pc:cxnChg chg="del">
          <ac:chgData name="蕭兆翔" userId="c09afb0b-60c9-45d8-81f2-4d7aa859f4bf" providerId="ADAL" clId="{1945A1B3-D44F-4AE0-A472-B482D7E57241}" dt="2024-12-02T13:57:38.572" v="4718" actId="478"/>
          <ac:cxnSpMkLst>
            <pc:docMk/>
            <pc:sldMk cId="828935818" sldId="338"/>
            <ac:cxnSpMk id="16" creationId="{C7AFD314-9CA1-8104-FAD3-A705F253149D}"/>
          </ac:cxnSpMkLst>
        </pc:cxnChg>
        <pc:cxnChg chg="del">
          <ac:chgData name="蕭兆翔" userId="c09afb0b-60c9-45d8-81f2-4d7aa859f4bf" providerId="ADAL" clId="{1945A1B3-D44F-4AE0-A472-B482D7E57241}" dt="2024-12-02T13:57:37.873" v="4717" actId="478"/>
          <ac:cxnSpMkLst>
            <pc:docMk/>
            <pc:sldMk cId="828935818" sldId="338"/>
            <ac:cxnSpMk id="17" creationId="{1015F638-1B23-7FE3-D916-4A2AF72C9228}"/>
          </ac:cxnSpMkLst>
        </pc:cxnChg>
      </pc:sldChg>
      <pc:sldChg chg="addSp delSp modSp add mod">
        <pc:chgData name="蕭兆翔" userId="c09afb0b-60c9-45d8-81f2-4d7aa859f4bf" providerId="ADAL" clId="{1945A1B3-D44F-4AE0-A472-B482D7E57241}" dt="2024-12-02T14:09:52.672" v="5018" actId="20577"/>
        <pc:sldMkLst>
          <pc:docMk/>
          <pc:sldMk cId="3049916099" sldId="339"/>
        </pc:sldMkLst>
        <pc:spChg chg="mod">
          <ac:chgData name="蕭兆翔" userId="c09afb0b-60c9-45d8-81f2-4d7aa859f4bf" providerId="ADAL" clId="{1945A1B3-D44F-4AE0-A472-B482D7E57241}" dt="2024-12-02T14:09:52.672" v="5018" actId="20577"/>
          <ac:spMkLst>
            <pc:docMk/>
            <pc:sldMk cId="3049916099" sldId="339"/>
            <ac:spMk id="3" creationId="{477D708A-4CC0-46C6-9D47-C4C0D0FEA6CC}"/>
          </ac:spMkLst>
        </pc:spChg>
        <pc:spChg chg="del">
          <ac:chgData name="蕭兆翔" userId="c09afb0b-60c9-45d8-81f2-4d7aa859f4bf" providerId="ADAL" clId="{1945A1B3-D44F-4AE0-A472-B482D7E57241}" dt="2024-12-02T14:04:24.268" v="4895" actId="478"/>
          <ac:spMkLst>
            <pc:docMk/>
            <pc:sldMk cId="3049916099" sldId="339"/>
            <ac:spMk id="7" creationId="{15740212-DC46-8A91-C48C-1BA7193A834F}"/>
          </ac:spMkLst>
        </pc:spChg>
        <pc:spChg chg="add mod">
          <ac:chgData name="蕭兆翔" userId="c09afb0b-60c9-45d8-81f2-4d7aa859f4bf" providerId="ADAL" clId="{1945A1B3-D44F-4AE0-A472-B482D7E57241}" dt="2024-12-02T14:05:53.657" v="4929" actId="1076"/>
          <ac:spMkLst>
            <pc:docMk/>
            <pc:sldMk cId="3049916099" sldId="339"/>
            <ac:spMk id="9" creationId="{0CA3D99C-1F68-9688-DD31-A5D3D798786C}"/>
          </ac:spMkLst>
        </pc:spChg>
        <pc:picChg chg="add mod">
          <ac:chgData name="蕭兆翔" userId="c09afb0b-60c9-45d8-81f2-4d7aa859f4bf" providerId="ADAL" clId="{1945A1B3-D44F-4AE0-A472-B482D7E57241}" dt="2024-12-02T14:05:51.965" v="4928" actId="1076"/>
          <ac:picMkLst>
            <pc:docMk/>
            <pc:sldMk cId="3049916099" sldId="339"/>
            <ac:picMk id="5" creationId="{83B8E5B3-4806-3CDF-C339-6677EEFE2C74}"/>
          </ac:picMkLst>
        </pc:picChg>
        <pc:picChg chg="add mod">
          <ac:chgData name="蕭兆翔" userId="c09afb0b-60c9-45d8-81f2-4d7aa859f4bf" providerId="ADAL" clId="{1945A1B3-D44F-4AE0-A472-B482D7E57241}" dt="2024-12-02T14:05:51.965" v="4928" actId="1076"/>
          <ac:picMkLst>
            <pc:docMk/>
            <pc:sldMk cId="3049916099" sldId="339"/>
            <ac:picMk id="8" creationId="{20D2397C-389F-AF3C-8856-C385F5F502D7}"/>
          </ac:picMkLst>
        </pc:picChg>
        <pc:picChg chg="del">
          <ac:chgData name="蕭兆翔" userId="c09afb0b-60c9-45d8-81f2-4d7aa859f4bf" providerId="ADAL" clId="{1945A1B3-D44F-4AE0-A472-B482D7E57241}" dt="2024-12-02T14:04:30.519" v="4896" actId="478"/>
          <ac:picMkLst>
            <pc:docMk/>
            <pc:sldMk cId="3049916099" sldId="339"/>
            <ac:picMk id="12290" creationId="{64F16822-5F1C-5B43-FDF5-ACC765162052}"/>
          </ac:picMkLst>
        </pc:picChg>
      </pc:sldChg>
      <pc:sldChg chg="addSp delSp modSp new mod">
        <pc:chgData name="蕭兆翔" userId="c09afb0b-60c9-45d8-81f2-4d7aa859f4bf" providerId="ADAL" clId="{1945A1B3-D44F-4AE0-A472-B482D7E57241}" dt="2024-12-02T14:09:57.968" v="5020"/>
        <pc:sldMkLst>
          <pc:docMk/>
          <pc:sldMk cId="1239015385" sldId="340"/>
        </pc:sldMkLst>
        <pc:spChg chg="add del mod">
          <ac:chgData name="蕭兆翔" userId="c09afb0b-60c9-45d8-81f2-4d7aa859f4bf" providerId="ADAL" clId="{1945A1B3-D44F-4AE0-A472-B482D7E57241}" dt="2024-12-02T14:09:57.774" v="5019" actId="478"/>
          <ac:spMkLst>
            <pc:docMk/>
            <pc:sldMk cId="1239015385" sldId="340"/>
            <ac:spMk id="7" creationId="{ACB5CF26-364C-023A-8A64-8DCF44735F4C}"/>
          </ac:spMkLst>
        </pc:spChg>
        <pc:spChg chg="add mod">
          <ac:chgData name="蕭兆翔" userId="c09afb0b-60c9-45d8-81f2-4d7aa859f4bf" providerId="ADAL" clId="{1945A1B3-D44F-4AE0-A472-B482D7E57241}" dt="2024-12-02T14:07:00.362" v="4970" actId="20577"/>
          <ac:spMkLst>
            <pc:docMk/>
            <pc:sldMk cId="1239015385" sldId="340"/>
            <ac:spMk id="8" creationId="{0917786B-D119-CF41-11C5-8FE184E3A3AF}"/>
          </ac:spMkLst>
        </pc:spChg>
        <pc:spChg chg="add mod">
          <ac:chgData name="蕭兆翔" userId="c09afb0b-60c9-45d8-81f2-4d7aa859f4bf" providerId="ADAL" clId="{1945A1B3-D44F-4AE0-A472-B482D7E57241}" dt="2024-12-02T14:09:57.968" v="5020"/>
          <ac:spMkLst>
            <pc:docMk/>
            <pc:sldMk cId="1239015385" sldId="340"/>
            <ac:spMk id="9" creationId="{C2EB7CDC-FBA5-17A0-4262-510D2D0F7EC4}"/>
          </ac:spMkLst>
        </pc:spChg>
        <pc:picChg chg="add mod">
          <ac:chgData name="蕭兆翔" userId="c09afb0b-60c9-45d8-81f2-4d7aa859f4bf" providerId="ADAL" clId="{1945A1B3-D44F-4AE0-A472-B482D7E57241}" dt="2024-12-02T14:07:04.964" v="4971" actId="1076"/>
          <ac:picMkLst>
            <pc:docMk/>
            <pc:sldMk cId="1239015385" sldId="340"/>
            <ac:picMk id="4" creationId="{701A9F3C-96CC-D468-BE34-1766D086D95B}"/>
          </ac:picMkLst>
        </pc:picChg>
        <pc:picChg chg="add mod">
          <ac:chgData name="蕭兆翔" userId="c09afb0b-60c9-45d8-81f2-4d7aa859f4bf" providerId="ADAL" clId="{1945A1B3-D44F-4AE0-A472-B482D7E57241}" dt="2024-12-02T14:07:04.964" v="4971" actId="1076"/>
          <ac:picMkLst>
            <pc:docMk/>
            <pc:sldMk cId="1239015385" sldId="340"/>
            <ac:picMk id="6" creationId="{95D9E635-D262-E27E-2C8C-F6133F9B1DBB}"/>
          </ac:picMkLst>
        </pc:picChg>
      </pc:sldChg>
      <pc:sldChg chg="addSp delSp modSp add mod">
        <pc:chgData name="蕭兆翔" userId="c09afb0b-60c9-45d8-81f2-4d7aa859f4bf" providerId="ADAL" clId="{1945A1B3-D44F-4AE0-A472-B482D7E57241}" dt="2024-12-02T14:10:00.799" v="5022"/>
        <pc:sldMkLst>
          <pc:docMk/>
          <pc:sldMk cId="770422284" sldId="341"/>
        </pc:sldMkLst>
        <pc:spChg chg="del">
          <ac:chgData name="蕭兆翔" userId="c09afb0b-60c9-45d8-81f2-4d7aa859f4bf" providerId="ADAL" clId="{1945A1B3-D44F-4AE0-A472-B482D7E57241}" dt="2024-12-02T14:10:00.609" v="5021" actId="478"/>
          <ac:spMkLst>
            <pc:docMk/>
            <pc:sldMk cId="770422284" sldId="341"/>
            <ac:spMk id="7" creationId="{FA9007D7-F0E1-A7EC-07C1-7AE431BAE493}"/>
          </ac:spMkLst>
        </pc:spChg>
        <pc:spChg chg="mod">
          <ac:chgData name="蕭兆翔" userId="c09afb0b-60c9-45d8-81f2-4d7aa859f4bf" providerId="ADAL" clId="{1945A1B3-D44F-4AE0-A472-B482D7E57241}" dt="2024-12-02T14:08:48.916" v="4987" actId="20577"/>
          <ac:spMkLst>
            <pc:docMk/>
            <pc:sldMk cId="770422284" sldId="341"/>
            <ac:spMk id="8" creationId="{9C7DEE0B-BD14-CABB-EC49-B1DA94FFE790}"/>
          </ac:spMkLst>
        </pc:spChg>
        <pc:spChg chg="add mod">
          <ac:chgData name="蕭兆翔" userId="c09afb0b-60c9-45d8-81f2-4d7aa859f4bf" providerId="ADAL" clId="{1945A1B3-D44F-4AE0-A472-B482D7E57241}" dt="2024-12-02T14:10:00.799" v="5022"/>
          <ac:spMkLst>
            <pc:docMk/>
            <pc:sldMk cId="770422284" sldId="341"/>
            <ac:spMk id="13" creationId="{A349DF73-3E2C-1C85-D19C-BAC5C5124C43}"/>
          </ac:spMkLst>
        </pc:spChg>
        <pc:picChg chg="del">
          <ac:chgData name="蕭兆翔" userId="c09afb0b-60c9-45d8-81f2-4d7aa859f4bf" providerId="ADAL" clId="{1945A1B3-D44F-4AE0-A472-B482D7E57241}" dt="2024-12-02T14:08:43.944" v="4973" actId="478"/>
          <ac:picMkLst>
            <pc:docMk/>
            <pc:sldMk cId="770422284" sldId="341"/>
            <ac:picMk id="4" creationId="{19C8B4D0-40AE-66E6-1B9E-99D1428416F0}"/>
          </ac:picMkLst>
        </pc:picChg>
        <pc:picChg chg="add mod">
          <ac:chgData name="蕭兆翔" userId="c09afb0b-60c9-45d8-81f2-4d7aa859f4bf" providerId="ADAL" clId="{1945A1B3-D44F-4AE0-A472-B482D7E57241}" dt="2024-12-02T14:09:20.565" v="4996" actId="1076"/>
          <ac:picMkLst>
            <pc:docMk/>
            <pc:sldMk cId="770422284" sldId="341"/>
            <ac:picMk id="5" creationId="{91702AA5-A3CC-FF7F-454A-5297A4EADE1C}"/>
          </ac:picMkLst>
        </pc:picChg>
        <pc:picChg chg="del">
          <ac:chgData name="蕭兆翔" userId="c09afb0b-60c9-45d8-81f2-4d7aa859f4bf" providerId="ADAL" clId="{1945A1B3-D44F-4AE0-A472-B482D7E57241}" dt="2024-12-02T14:08:44.278" v="4974" actId="478"/>
          <ac:picMkLst>
            <pc:docMk/>
            <pc:sldMk cId="770422284" sldId="341"/>
            <ac:picMk id="6" creationId="{7601B1BD-E59B-7F7B-B814-4C2FF02BC4E2}"/>
          </ac:picMkLst>
        </pc:picChg>
        <pc:picChg chg="add mod">
          <ac:chgData name="蕭兆翔" userId="c09afb0b-60c9-45d8-81f2-4d7aa859f4bf" providerId="ADAL" clId="{1945A1B3-D44F-4AE0-A472-B482D7E57241}" dt="2024-12-02T14:09:20.565" v="4996" actId="1076"/>
          <ac:picMkLst>
            <pc:docMk/>
            <pc:sldMk cId="770422284" sldId="341"/>
            <ac:picMk id="10" creationId="{02744098-BC4D-22FE-1C40-570E40788A8E}"/>
          </ac:picMkLst>
        </pc:picChg>
        <pc:picChg chg="add mod">
          <ac:chgData name="蕭兆翔" userId="c09afb0b-60c9-45d8-81f2-4d7aa859f4bf" providerId="ADAL" clId="{1945A1B3-D44F-4AE0-A472-B482D7E57241}" dt="2024-12-02T14:09:22.722" v="4997" actId="1076"/>
          <ac:picMkLst>
            <pc:docMk/>
            <pc:sldMk cId="770422284" sldId="341"/>
            <ac:picMk id="12" creationId="{1CF9F7B8-E24C-52C6-D49C-E4FB57198F86}"/>
          </ac:picMkLst>
        </pc:picChg>
      </pc:sldChg>
      <pc:sldChg chg="addSp modSp new mod">
        <pc:chgData name="蕭兆翔" userId="c09afb0b-60c9-45d8-81f2-4d7aa859f4bf" providerId="ADAL" clId="{1945A1B3-D44F-4AE0-A472-B482D7E57241}" dt="2024-12-02T14:26:59.501" v="5283" actId="14100"/>
        <pc:sldMkLst>
          <pc:docMk/>
          <pc:sldMk cId="4090659215" sldId="342"/>
        </pc:sldMkLst>
        <pc:spChg chg="add mod">
          <ac:chgData name="蕭兆翔" userId="c09afb0b-60c9-45d8-81f2-4d7aa859f4bf" providerId="ADAL" clId="{1945A1B3-D44F-4AE0-A472-B482D7E57241}" dt="2024-12-02T14:26:12.177" v="5249"/>
          <ac:spMkLst>
            <pc:docMk/>
            <pc:sldMk cId="4090659215" sldId="342"/>
            <ac:spMk id="4" creationId="{E805F9E6-6561-0FD1-426D-762731DC0128}"/>
          </ac:spMkLst>
        </pc:spChg>
        <pc:spChg chg="add mod">
          <ac:chgData name="蕭兆翔" userId="c09afb0b-60c9-45d8-81f2-4d7aa859f4bf" providerId="ADAL" clId="{1945A1B3-D44F-4AE0-A472-B482D7E57241}" dt="2024-12-02T14:26:59.501" v="5283" actId="14100"/>
          <ac:spMkLst>
            <pc:docMk/>
            <pc:sldMk cId="4090659215" sldId="342"/>
            <ac:spMk id="5" creationId="{C31791F5-415A-7A8C-F81E-816D0C49880B}"/>
          </ac:spMkLst>
        </pc:spChg>
        <pc:spChg chg="add mod">
          <ac:chgData name="蕭兆翔" userId="c09afb0b-60c9-45d8-81f2-4d7aa859f4bf" providerId="ADAL" clId="{1945A1B3-D44F-4AE0-A472-B482D7E57241}" dt="2024-12-02T14:26:56.026" v="5282" actId="14100"/>
          <ac:spMkLst>
            <pc:docMk/>
            <pc:sldMk cId="4090659215" sldId="342"/>
            <ac:spMk id="6" creationId="{FAEDE617-A184-4DC6-998B-FEE615F1EAB1}"/>
          </ac:spMkLst>
        </pc:spChg>
        <pc:picChg chg="add mod">
          <ac:chgData name="蕭兆翔" userId="c09afb0b-60c9-45d8-81f2-4d7aa859f4bf" providerId="ADAL" clId="{1945A1B3-D44F-4AE0-A472-B482D7E57241}" dt="2024-12-02T14:26:18.375" v="5250" actId="1076"/>
          <ac:picMkLst>
            <pc:docMk/>
            <pc:sldMk cId="4090659215" sldId="342"/>
            <ac:picMk id="3" creationId="{37BCC57E-D5F4-3149-7487-9E58B6F2B264}"/>
          </ac:picMkLst>
        </pc:picChg>
      </pc:sldChg>
      <pc:sldChg chg="addSp modSp add mod ord">
        <pc:chgData name="蕭兆翔" userId="c09afb0b-60c9-45d8-81f2-4d7aa859f4bf" providerId="ADAL" clId="{1945A1B3-D44F-4AE0-A472-B482D7E57241}" dt="2024-12-02T14:23:25.832" v="5241" actId="1076"/>
        <pc:sldMkLst>
          <pc:docMk/>
          <pc:sldMk cId="1869237068" sldId="343"/>
        </pc:sldMkLst>
        <pc:spChg chg="add mod">
          <ac:chgData name="蕭兆翔" userId="c09afb0b-60c9-45d8-81f2-4d7aa859f4bf" providerId="ADAL" clId="{1945A1B3-D44F-4AE0-A472-B482D7E57241}" dt="2024-12-02T14:21:14.396" v="5061" actId="20577"/>
          <ac:spMkLst>
            <pc:docMk/>
            <pc:sldMk cId="1869237068" sldId="343"/>
            <ac:spMk id="3" creationId="{EBC77862-41C7-F1BC-A996-F42212475E82}"/>
          </ac:spMkLst>
        </pc:spChg>
        <pc:spChg chg="add mod">
          <ac:chgData name="蕭兆翔" userId="c09afb0b-60c9-45d8-81f2-4d7aa859f4bf" providerId="ADAL" clId="{1945A1B3-D44F-4AE0-A472-B482D7E57241}" dt="2024-12-02T14:23:25.832" v="5241" actId="1076"/>
          <ac:spMkLst>
            <pc:docMk/>
            <pc:sldMk cId="1869237068" sldId="343"/>
            <ac:spMk id="4" creationId="{17BB51C0-359C-63B0-CCB8-CE1E0509D43E}"/>
          </ac:spMkLst>
        </pc:spChg>
        <pc:picChg chg="mod">
          <ac:chgData name="蕭兆翔" userId="c09afb0b-60c9-45d8-81f2-4d7aa859f4bf" providerId="ADAL" clId="{1945A1B3-D44F-4AE0-A472-B482D7E57241}" dt="2024-12-02T14:22:09.705" v="5153" actId="1076"/>
          <ac:picMkLst>
            <pc:docMk/>
            <pc:sldMk cId="1869237068" sldId="343"/>
            <ac:picMk id="32770" creationId="{0D66D52F-0041-BE23-C048-E3E01097B6C3}"/>
          </ac:picMkLst>
        </pc:picChg>
      </pc:sldChg>
      <pc:sldChg chg="new del">
        <pc:chgData name="蕭兆翔" userId="c09afb0b-60c9-45d8-81f2-4d7aa859f4bf" providerId="ADAL" clId="{1945A1B3-D44F-4AE0-A472-B482D7E57241}" dt="2024-12-02T14:30:29.392" v="5315" actId="47"/>
        <pc:sldMkLst>
          <pc:docMk/>
          <pc:sldMk cId="751078141" sldId="344"/>
        </pc:sldMkLst>
      </pc:sldChg>
      <pc:sldChg chg="addSp modSp add mod">
        <pc:chgData name="蕭兆翔" userId="c09afb0b-60c9-45d8-81f2-4d7aa859f4bf" providerId="ADAL" clId="{1945A1B3-D44F-4AE0-A472-B482D7E57241}" dt="2024-12-02T14:31:23.177" v="5373" actId="1076"/>
        <pc:sldMkLst>
          <pc:docMk/>
          <pc:sldMk cId="734047109" sldId="345"/>
        </pc:sldMkLst>
        <pc:spChg chg="add mod">
          <ac:chgData name="蕭兆翔" userId="c09afb0b-60c9-45d8-81f2-4d7aa859f4bf" providerId="ADAL" clId="{1945A1B3-D44F-4AE0-A472-B482D7E57241}" dt="2024-12-02T14:30:53.463" v="5333" actId="20577"/>
          <ac:spMkLst>
            <pc:docMk/>
            <pc:sldMk cId="734047109" sldId="345"/>
            <ac:spMk id="4" creationId="{81F8DC66-097E-535F-ACA6-0410FBF3A0AC}"/>
          </ac:spMkLst>
        </pc:spChg>
        <pc:spChg chg="add mod">
          <ac:chgData name="蕭兆翔" userId="c09afb0b-60c9-45d8-81f2-4d7aa859f4bf" providerId="ADAL" clId="{1945A1B3-D44F-4AE0-A472-B482D7E57241}" dt="2024-12-02T14:31:23.177" v="5373" actId="1076"/>
          <ac:spMkLst>
            <pc:docMk/>
            <pc:sldMk cId="734047109" sldId="345"/>
            <ac:spMk id="5" creationId="{C9970D3D-E252-AACF-6510-8E438A03E2CE}"/>
          </ac:spMkLst>
        </pc:spChg>
        <pc:picChg chg="mod">
          <ac:chgData name="蕭兆翔" userId="c09afb0b-60c9-45d8-81f2-4d7aa859f4bf" providerId="ADAL" clId="{1945A1B3-D44F-4AE0-A472-B482D7E57241}" dt="2024-12-02T14:30:09.311" v="5305" actId="1076"/>
          <ac:picMkLst>
            <pc:docMk/>
            <pc:sldMk cId="734047109" sldId="345"/>
            <ac:picMk id="2" creationId="{7789FBB6-6E25-C60A-8A87-DA50B056CE29}"/>
          </ac:picMkLst>
        </pc:picChg>
      </pc:sldChg>
      <pc:sldChg chg="addSp delSp modSp new mod ord">
        <pc:chgData name="蕭兆翔" userId="c09afb0b-60c9-45d8-81f2-4d7aa859f4bf" providerId="ADAL" clId="{1945A1B3-D44F-4AE0-A472-B482D7E57241}" dt="2024-12-02T14:31:14.028" v="5362" actId="1076"/>
        <pc:sldMkLst>
          <pc:docMk/>
          <pc:sldMk cId="509095717" sldId="346"/>
        </pc:sldMkLst>
        <pc:spChg chg="add mod">
          <ac:chgData name="蕭兆翔" userId="c09afb0b-60c9-45d8-81f2-4d7aa859f4bf" providerId="ADAL" clId="{1945A1B3-D44F-4AE0-A472-B482D7E57241}" dt="2024-12-02T14:30:58.219" v="5336"/>
          <ac:spMkLst>
            <pc:docMk/>
            <pc:sldMk cId="509095717" sldId="346"/>
            <ac:spMk id="5" creationId="{5C2D62D4-47EE-20DF-1643-05C1F0DF9985}"/>
          </ac:spMkLst>
        </pc:spChg>
        <pc:spChg chg="add mod">
          <ac:chgData name="蕭兆翔" userId="c09afb0b-60c9-45d8-81f2-4d7aa859f4bf" providerId="ADAL" clId="{1945A1B3-D44F-4AE0-A472-B482D7E57241}" dt="2024-12-02T14:31:14.028" v="5362" actId="1076"/>
          <ac:spMkLst>
            <pc:docMk/>
            <pc:sldMk cId="509095717" sldId="346"/>
            <ac:spMk id="6" creationId="{6897A969-C89D-91AB-F57F-EBE7705527FA}"/>
          </ac:spMkLst>
        </pc:spChg>
        <pc:picChg chg="add del mod">
          <ac:chgData name="蕭兆翔" userId="c09afb0b-60c9-45d8-81f2-4d7aa859f4bf" providerId="ADAL" clId="{1945A1B3-D44F-4AE0-A472-B482D7E57241}" dt="2024-12-02T14:29:43.259" v="5299" actId="478"/>
          <ac:picMkLst>
            <pc:docMk/>
            <pc:sldMk cId="509095717" sldId="346"/>
            <ac:picMk id="3" creationId="{5FE59AA2-D825-62C4-C3FB-C5F3D399D935}"/>
          </ac:picMkLst>
        </pc:picChg>
        <pc:picChg chg="add mod">
          <ac:chgData name="蕭兆翔" userId="c09afb0b-60c9-45d8-81f2-4d7aa859f4bf" providerId="ADAL" clId="{1945A1B3-D44F-4AE0-A472-B482D7E57241}" dt="2024-12-02T14:31:01.833" v="5338" actId="1076"/>
          <ac:picMkLst>
            <pc:docMk/>
            <pc:sldMk cId="509095717" sldId="346"/>
            <ac:picMk id="4" creationId="{F4B04EB4-75C8-F7A6-030B-E132593BC53B}"/>
          </ac:picMkLst>
        </pc:picChg>
      </pc:sldChg>
      <pc:sldChg chg="addSp delSp modSp add">
        <pc:chgData name="蕭兆翔" userId="c09afb0b-60c9-45d8-81f2-4d7aa859f4bf" providerId="ADAL" clId="{1945A1B3-D44F-4AE0-A472-B482D7E57241}" dt="2024-12-02T14:36:01.381" v="5410"/>
        <pc:sldMkLst>
          <pc:docMk/>
          <pc:sldMk cId="681588070" sldId="347"/>
        </pc:sldMkLst>
        <pc:spChg chg="add mod">
          <ac:chgData name="蕭兆翔" userId="c09afb0b-60c9-45d8-81f2-4d7aa859f4bf" providerId="ADAL" clId="{1945A1B3-D44F-4AE0-A472-B482D7E57241}" dt="2024-12-02T14:30:59.203" v="5337"/>
          <ac:spMkLst>
            <pc:docMk/>
            <pc:sldMk cId="681588070" sldId="347"/>
            <ac:spMk id="4" creationId="{6668FBBF-1C8F-6713-645E-F6DC573D8525}"/>
          </ac:spMkLst>
        </pc:spChg>
        <pc:picChg chg="add del mod">
          <ac:chgData name="蕭兆翔" userId="c09afb0b-60c9-45d8-81f2-4d7aa859f4bf" providerId="ADAL" clId="{1945A1B3-D44F-4AE0-A472-B482D7E57241}" dt="2024-12-02T14:34:13.323" v="5374" actId="478"/>
          <ac:picMkLst>
            <pc:docMk/>
            <pc:sldMk cId="681588070" sldId="347"/>
            <ac:picMk id="3" creationId="{3AE6186C-2B0B-8E8F-DAFB-DF3F8EDEA2FA}"/>
          </ac:picMkLst>
        </pc:picChg>
        <pc:picChg chg="add del mod">
          <ac:chgData name="蕭兆翔" userId="c09afb0b-60c9-45d8-81f2-4d7aa859f4bf" providerId="ADAL" clId="{1945A1B3-D44F-4AE0-A472-B482D7E57241}" dt="2024-12-02T14:35:22.583" v="5399" actId="478"/>
          <ac:picMkLst>
            <pc:docMk/>
            <pc:sldMk cId="681588070" sldId="347"/>
            <ac:picMk id="5" creationId="{3BEF4907-319A-AA50-57F6-DAB668AC394D}"/>
          </ac:picMkLst>
        </pc:picChg>
        <pc:picChg chg="add del mod">
          <ac:chgData name="蕭兆翔" userId="c09afb0b-60c9-45d8-81f2-4d7aa859f4bf" providerId="ADAL" clId="{1945A1B3-D44F-4AE0-A472-B482D7E57241}" dt="2024-12-02T14:35:56.688" v="5406" actId="21"/>
          <ac:picMkLst>
            <pc:docMk/>
            <pc:sldMk cId="681588070" sldId="347"/>
            <ac:picMk id="6" creationId="{D90D6C09-33F8-0543-0FF1-0F820981B955}"/>
          </ac:picMkLst>
        </pc:picChg>
        <pc:picChg chg="add del mod">
          <ac:chgData name="蕭兆翔" userId="c09afb0b-60c9-45d8-81f2-4d7aa859f4bf" providerId="ADAL" clId="{1945A1B3-D44F-4AE0-A472-B482D7E57241}" dt="2024-12-02T14:35:56.688" v="5406" actId="21"/>
          <ac:picMkLst>
            <pc:docMk/>
            <pc:sldMk cId="681588070" sldId="347"/>
            <ac:picMk id="7" creationId="{6FF39BB8-C5E6-EF75-E268-5CB4866F7A8F}"/>
          </ac:picMkLst>
        </pc:picChg>
        <pc:picChg chg="add mod">
          <ac:chgData name="蕭兆翔" userId="c09afb0b-60c9-45d8-81f2-4d7aa859f4bf" providerId="ADAL" clId="{1945A1B3-D44F-4AE0-A472-B482D7E57241}" dt="2024-12-02T14:36:01.381" v="5410"/>
          <ac:picMkLst>
            <pc:docMk/>
            <pc:sldMk cId="681588070" sldId="347"/>
            <ac:picMk id="8" creationId="{D90D6C09-33F8-0543-0FF1-0F820981B955}"/>
          </ac:picMkLst>
        </pc:picChg>
        <pc:picChg chg="add mod">
          <ac:chgData name="蕭兆翔" userId="c09afb0b-60c9-45d8-81f2-4d7aa859f4bf" providerId="ADAL" clId="{1945A1B3-D44F-4AE0-A472-B482D7E57241}" dt="2024-12-02T14:36:01.381" v="5410"/>
          <ac:picMkLst>
            <pc:docMk/>
            <pc:sldMk cId="681588070" sldId="347"/>
            <ac:picMk id="9" creationId="{6FF39BB8-C5E6-EF75-E268-5CB4866F7A8F}"/>
          </ac:picMkLst>
        </pc:picChg>
      </pc:sldChg>
      <pc:sldChg chg="addSp delSp modSp add">
        <pc:chgData name="蕭兆翔" userId="c09afb0b-60c9-45d8-81f2-4d7aa859f4bf" providerId="ADAL" clId="{1945A1B3-D44F-4AE0-A472-B482D7E57241}" dt="2024-12-02T14:36:07.582" v="5411" actId="1076"/>
        <pc:sldMkLst>
          <pc:docMk/>
          <pc:sldMk cId="1223767976" sldId="348"/>
        </pc:sldMkLst>
        <pc:picChg chg="add mod">
          <ac:chgData name="蕭兆翔" userId="c09afb0b-60c9-45d8-81f2-4d7aa859f4bf" providerId="ADAL" clId="{1945A1B3-D44F-4AE0-A472-B482D7E57241}" dt="2024-12-02T14:36:07.582" v="5411" actId="1076"/>
          <ac:picMkLst>
            <pc:docMk/>
            <pc:sldMk cId="1223767976" sldId="348"/>
            <ac:picMk id="3" creationId="{54090FA7-E1F1-EDB3-945E-FD9BC8629516}"/>
          </ac:picMkLst>
        </pc:picChg>
        <pc:picChg chg="mod">
          <ac:chgData name="蕭兆翔" userId="c09afb0b-60c9-45d8-81f2-4d7aa859f4bf" providerId="ADAL" clId="{1945A1B3-D44F-4AE0-A472-B482D7E57241}" dt="2024-12-02T14:35:35.748" v="5402" actId="1076"/>
          <ac:picMkLst>
            <pc:docMk/>
            <pc:sldMk cId="1223767976" sldId="348"/>
            <ac:picMk id="5" creationId="{0D7FBCC1-F04B-8FCB-D8C5-FD24C821EAEA}"/>
          </ac:picMkLst>
        </pc:picChg>
        <pc:picChg chg="add del mod">
          <ac:chgData name="蕭兆翔" userId="c09afb0b-60c9-45d8-81f2-4d7aa859f4bf" providerId="ADAL" clId="{1945A1B3-D44F-4AE0-A472-B482D7E57241}" dt="2024-12-02T14:35:48.721" v="5405" actId="21"/>
          <ac:picMkLst>
            <pc:docMk/>
            <pc:sldMk cId="1223767976" sldId="348"/>
            <ac:picMk id="6" creationId="{39867337-F670-A044-A4C2-6658F5D77A00}"/>
          </ac:picMkLst>
        </pc:picChg>
        <pc:picChg chg="add del mod">
          <ac:chgData name="蕭兆翔" userId="c09afb0b-60c9-45d8-81f2-4d7aa859f4bf" providerId="ADAL" clId="{1945A1B3-D44F-4AE0-A472-B482D7E57241}" dt="2024-12-02T14:35:48.721" v="5405" actId="21"/>
          <ac:picMkLst>
            <pc:docMk/>
            <pc:sldMk cId="1223767976" sldId="348"/>
            <ac:picMk id="7" creationId="{5CBB3BE1-C6C9-9A5F-7BA9-81C292FA688D}"/>
          </ac:picMkLst>
        </pc:picChg>
        <pc:picChg chg="add del mod">
          <ac:chgData name="蕭兆翔" userId="c09afb0b-60c9-45d8-81f2-4d7aa859f4bf" providerId="ADAL" clId="{1945A1B3-D44F-4AE0-A472-B482D7E57241}" dt="2024-12-02T14:36:00.460" v="5409" actId="21"/>
          <ac:picMkLst>
            <pc:docMk/>
            <pc:sldMk cId="1223767976" sldId="348"/>
            <ac:picMk id="8" creationId="{D90D6C09-33F8-0543-0FF1-0F820981B955}"/>
          </ac:picMkLst>
        </pc:picChg>
        <pc:picChg chg="add del mod">
          <ac:chgData name="蕭兆翔" userId="c09afb0b-60c9-45d8-81f2-4d7aa859f4bf" providerId="ADAL" clId="{1945A1B3-D44F-4AE0-A472-B482D7E57241}" dt="2024-12-02T14:36:00.460" v="5409" actId="21"/>
          <ac:picMkLst>
            <pc:docMk/>
            <pc:sldMk cId="1223767976" sldId="348"/>
            <ac:picMk id="9" creationId="{6FF39BB8-C5E6-EF75-E268-5CB4866F7A8F}"/>
          </ac:picMkLst>
        </pc:picChg>
      </pc:sldChg>
      <pc:sldChg chg="new del">
        <pc:chgData name="蕭兆翔" userId="c09afb0b-60c9-45d8-81f2-4d7aa859f4bf" providerId="ADAL" clId="{1945A1B3-D44F-4AE0-A472-B482D7E57241}" dt="2024-12-02T15:26:07.023" v="6526" actId="47"/>
        <pc:sldMkLst>
          <pc:docMk/>
          <pc:sldMk cId="1397151111" sldId="349"/>
        </pc:sldMkLst>
      </pc:sldChg>
      <pc:sldChg chg="addSp delSp modSp add mod ord">
        <pc:chgData name="蕭兆翔" userId="c09afb0b-60c9-45d8-81f2-4d7aa859f4bf" providerId="ADAL" clId="{1945A1B3-D44F-4AE0-A472-B482D7E57241}" dt="2024-12-02T15:19:48.680" v="6356" actId="20577"/>
        <pc:sldMkLst>
          <pc:docMk/>
          <pc:sldMk cId="829063449" sldId="350"/>
        </pc:sldMkLst>
        <pc:spChg chg="add mod">
          <ac:chgData name="蕭兆翔" userId="c09afb0b-60c9-45d8-81f2-4d7aa859f4bf" providerId="ADAL" clId="{1945A1B3-D44F-4AE0-A472-B482D7E57241}" dt="2024-12-02T15:19:48.680" v="6356" actId="20577"/>
          <ac:spMkLst>
            <pc:docMk/>
            <pc:sldMk cId="829063449" sldId="350"/>
            <ac:spMk id="5" creationId="{E0B27A68-8040-2482-54D3-D85F273AEC10}"/>
          </ac:spMkLst>
        </pc:spChg>
        <pc:spChg chg="add mod">
          <ac:chgData name="蕭兆翔" userId="c09afb0b-60c9-45d8-81f2-4d7aa859f4bf" providerId="ADAL" clId="{1945A1B3-D44F-4AE0-A472-B482D7E57241}" dt="2024-12-02T14:57:50.818" v="5918" actId="1076"/>
          <ac:spMkLst>
            <pc:docMk/>
            <pc:sldMk cId="829063449" sldId="350"/>
            <ac:spMk id="6" creationId="{B1FDBB0B-0141-5130-58AA-7FBB6D94EF1B}"/>
          </ac:spMkLst>
        </pc:spChg>
        <pc:spChg chg="add mod">
          <ac:chgData name="蕭兆翔" userId="c09afb0b-60c9-45d8-81f2-4d7aa859f4bf" providerId="ADAL" clId="{1945A1B3-D44F-4AE0-A472-B482D7E57241}" dt="2024-12-02T14:57:50.818" v="5918" actId="1076"/>
          <ac:spMkLst>
            <pc:docMk/>
            <pc:sldMk cId="829063449" sldId="350"/>
            <ac:spMk id="7" creationId="{649A599C-A3FC-EADC-0205-B7C0FC42E175}"/>
          </ac:spMkLst>
        </pc:spChg>
        <pc:spChg chg="add mod">
          <ac:chgData name="蕭兆翔" userId="c09afb0b-60c9-45d8-81f2-4d7aa859f4bf" providerId="ADAL" clId="{1945A1B3-D44F-4AE0-A472-B482D7E57241}" dt="2024-12-02T14:57:50.818" v="5918" actId="1076"/>
          <ac:spMkLst>
            <pc:docMk/>
            <pc:sldMk cId="829063449" sldId="350"/>
            <ac:spMk id="8" creationId="{232B1A55-5220-9FA3-F2C2-9B6AC9D926A1}"/>
          </ac:spMkLst>
        </pc:spChg>
        <pc:spChg chg="add">
          <ac:chgData name="蕭兆翔" userId="c09afb0b-60c9-45d8-81f2-4d7aa859f4bf" providerId="ADAL" clId="{1945A1B3-D44F-4AE0-A472-B482D7E57241}" dt="2024-12-02T14:56:14.276" v="5887"/>
          <ac:spMkLst>
            <pc:docMk/>
            <pc:sldMk cId="829063449" sldId="350"/>
            <ac:spMk id="11" creationId="{32410EDF-136B-6AFE-36D8-B39C1ECA110B}"/>
          </ac:spMkLst>
        </pc:spChg>
        <pc:spChg chg="add mod">
          <ac:chgData name="蕭兆翔" userId="c09afb0b-60c9-45d8-81f2-4d7aa859f4bf" providerId="ADAL" clId="{1945A1B3-D44F-4AE0-A472-B482D7E57241}" dt="2024-12-02T15:12:59.295" v="6031" actId="207"/>
          <ac:spMkLst>
            <pc:docMk/>
            <pc:sldMk cId="829063449" sldId="350"/>
            <ac:spMk id="13" creationId="{5F926B21-46D2-0FFB-22FE-B45549702BE0}"/>
          </ac:spMkLst>
        </pc:spChg>
        <pc:picChg chg="add del mod">
          <ac:chgData name="蕭兆翔" userId="c09afb0b-60c9-45d8-81f2-4d7aa859f4bf" providerId="ADAL" clId="{1945A1B3-D44F-4AE0-A472-B482D7E57241}" dt="2024-12-02T14:56:30.162" v="5893" actId="478"/>
          <ac:picMkLst>
            <pc:docMk/>
            <pc:sldMk cId="829063449" sldId="350"/>
            <ac:picMk id="3" creationId="{A2B85BC9-3B37-ECE7-6746-AA1B3218DD64}"/>
          </ac:picMkLst>
        </pc:picChg>
        <pc:picChg chg="add mod">
          <ac:chgData name="蕭兆翔" userId="c09afb0b-60c9-45d8-81f2-4d7aa859f4bf" providerId="ADAL" clId="{1945A1B3-D44F-4AE0-A472-B482D7E57241}" dt="2024-12-02T14:57:50.818" v="5918" actId="1076"/>
          <ac:picMkLst>
            <pc:docMk/>
            <pc:sldMk cId="829063449" sldId="350"/>
            <ac:picMk id="4" creationId="{2E0788FD-8D9A-CE15-FF25-78D82E76A319}"/>
          </ac:picMkLst>
        </pc:picChg>
        <pc:picChg chg="add mod">
          <ac:chgData name="蕭兆翔" userId="c09afb0b-60c9-45d8-81f2-4d7aa859f4bf" providerId="ADAL" clId="{1945A1B3-D44F-4AE0-A472-B482D7E57241}" dt="2024-12-02T14:57:57.832" v="5923" actId="1076"/>
          <ac:picMkLst>
            <pc:docMk/>
            <pc:sldMk cId="829063449" sldId="350"/>
            <ac:picMk id="12" creationId="{F8C93671-5CE6-5B6B-221D-7822F3BBD99C}"/>
          </ac:picMkLst>
        </pc:picChg>
        <pc:picChg chg="mod">
          <ac:chgData name="蕭兆翔" userId="c09afb0b-60c9-45d8-81f2-4d7aa859f4bf" providerId="ADAL" clId="{1945A1B3-D44F-4AE0-A472-B482D7E57241}" dt="2024-12-02T14:57:50.818" v="5918" actId="1076"/>
          <ac:picMkLst>
            <pc:docMk/>
            <pc:sldMk cId="829063449" sldId="350"/>
            <ac:picMk id="52226" creationId="{4A27E29D-015F-6406-792B-3B5162D0394B}"/>
          </ac:picMkLst>
        </pc:picChg>
        <pc:cxnChg chg="add mod">
          <ac:chgData name="蕭兆翔" userId="c09afb0b-60c9-45d8-81f2-4d7aa859f4bf" providerId="ADAL" clId="{1945A1B3-D44F-4AE0-A472-B482D7E57241}" dt="2024-12-02T14:57:50.818" v="5918" actId="1076"/>
          <ac:cxnSpMkLst>
            <pc:docMk/>
            <pc:sldMk cId="829063449" sldId="350"/>
            <ac:cxnSpMk id="10" creationId="{9B87E3E7-7746-276C-7EF5-171A1149445F}"/>
          </ac:cxnSpMkLst>
        </pc:cxnChg>
      </pc:sldChg>
      <pc:sldChg chg="addSp delSp modSp add del mod">
        <pc:chgData name="蕭兆翔" userId="c09afb0b-60c9-45d8-81f2-4d7aa859f4bf" providerId="ADAL" clId="{1945A1B3-D44F-4AE0-A472-B482D7E57241}" dt="2024-12-02T15:01:20.964" v="5925" actId="47"/>
        <pc:sldMkLst>
          <pc:docMk/>
          <pc:sldMk cId="3864771022" sldId="351"/>
        </pc:sldMkLst>
        <pc:spChg chg="del mod">
          <ac:chgData name="蕭兆翔" userId="c09afb0b-60c9-45d8-81f2-4d7aa859f4bf" providerId="ADAL" clId="{1945A1B3-D44F-4AE0-A472-B482D7E57241}" dt="2024-12-02T15:01:18.609" v="5924" actId="478"/>
          <ac:spMkLst>
            <pc:docMk/>
            <pc:sldMk cId="3864771022" sldId="351"/>
            <ac:spMk id="6" creationId="{67C6492C-A4BB-70CF-EB20-8887C315A868}"/>
          </ac:spMkLst>
        </pc:spChg>
        <pc:spChg chg="mod">
          <ac:chgData name="蕭兆翔" userId="c09afb0b-60c9-45d8-81f2-4d7aa859f4bf" providerId="ADAL" clId="{1945A1B3-D44F-4AE0-A472-B482D7E57241}" dt="2024-12-02T14:47:05.315" v="5623" actId="1076"/>
          <ac:spMkLst>
            <pc:docMk/>
            <pc:sldMk cId="3864771022" sldId="351"/>
            <ac:spMk id="7" creationId="{F8F34A54-CFD8-A897-453B-BD150452E467}"/>
          </ac:spMkLst>
        </pc:spChg>
        <pc:spChg chg="del">
          <ac:chgData name="蕭兆翔" userId="c09afb0b-60c9-45d8-81f2-4d7aa859f4bf" providerId="ADAL" clId="{1945A1B3-D44F-4AE0-A472-B482D7E57241}" dt="2024-12-02T14:47:03.385" v="5622" actId="478"/>
          <ac:spMkLst>
            <pc:docMk/>
            <pc:sldMk cId="3864771022" sldId="351"/>
            <ac:spMk id="8" creationId="{EB0BB385-7007-A16D-51D3-5035F6391CD1}"/>
          </ac:spMkLst>
        </pc:spChg>
        <pc:picChg chg="del mod">
          <ac:chgData name="蕭兆翔" userId="c09afb0b-60c9-45d8-81f2-4d7aa859f4bf" providerId="ADAL" clId="{1945A1B3-D44F-4AE0-A472-B482D7E57241}" dt="2024-12-02T14:56:33.459" v="5895" actId="478"/>
          <ac:picMkLst>
            <pc:docMk/>
            <pc:sldMk cId="3864771022" sldId="351"/>
            <ac:picMk id="3" creationId="{97480FEC-CBCA-737D-6E64-C04C9DF9EED1}"/>
          </ac:picMkLst>
        </pc:picChg>
        <pc:picChg chg="del mod">
          <ac:chgData name="蕭兆翔" userId="c09afb0b-60c9-45d8-81f2-4d7aa859f4bf" providerId="ADAL" clId="{1945A1B3-D44F-4AE0-A472-B482D7E57241}" dt="2024-12-02T15:01:18.609" v="5924" actId="478"/>
          <ac:picMkLst>
            <pc:docMk/>
            <pc:sldMk cId="3864771022" sldId="351"/>
            <ac:picMk id="4" creationId="{15F92114-AB86-8CFB-75F8-02BB41FBE94B}"/>
          </ac:picMkLst>
        </pc:picChg>
        <pc:picChg chg="add mod">
          <ac:chgData name="蕭兆翔" userId="c09afb0b-60c9-45d8-81f2-4d7aa859f4bf" providerId="ADAL" clId="{1945A1B3-D44F-4AE0-A472-B482D7E57241}" dt="2024-12-02T14:47:00.702" v="5620" actId="1076"/>
          <ac:picMkLst>
            <pc:docMk/>
            <pc:sldMk cId="3864771022" sldId="351"/>
            <ac:picMk id="9" creationId="{85788A7D-22EB-3401-0859-CCEEF2AC2CAB}"/>
          </ac:picMkLst>
        </pc:picChg>
        <pc:picChg chg="mod">
          <ac:chgData name="蕭兆翔" userId="c09afb0b-60c9-45d8-81f2-4d7aa859f4bf" providerId="ADAL" clId="{1945A1B3-D44F-4AE0-A472-B482D7E57241}" dt="2024-12-02T14:47:00.702" v="5620" actId="1076"/>
          <ac:picMkLst>
            <pc:docMk/>
            <pc:sldMk cId="3864771022" sldId="351"/>
            <ac:picMk id="52226" creationId="{A05417E8-2B41-70E1-025F-FD835877691F}"/>
          </ac:picMkLst>
        </pc:picChg>
        <pc:cxnChg chg="del">
          <ac:chgData name="蕭兆翔" userId="c09afb0b-60c9-45d8-81f2-4d7aa859f4bf" providerId="ADAL" clId="{1945A1B3-D44F-4AE0-A472-B482D7E57241}" dt="2024-12-02T14:47:02.550" v="5621" actId="478"/>
          <ac:cxnSpMkLst>
            <pc:docMk/>
            <pc:sldMk cId="3864771022" sldId="351"/>
            <ac:cxnSpMk id="10" creationId="{BF3BD97F-5B48-4A5E-B1D0-238B2B17AADB}"/>
          </ac:cxnSpMkLst>
        </pc:cxnChg>
      </pc:sldChg>
      <pc:sldChg chg="addSp delSp modSp add mod ord">
        <pc:chgData name="蕭兆翔" userId="c09afb0b-60c9-45d8-81f2-4d7aa859f4bf" providerId="ADAL" clId="{1945A1B3-D44F-4AE0-A472-B482D7E57241}" dt="2024-12-02T15:19:54.872" v="6358"/>
        <pc:sldMkLst>
          <pc:docMk/>
          <pc:sldMk cId="172403905" sldId="352"/>
        </pc:sldMkLst>
        <pc:spChg chg="add del mod">
          <ac:chgData name="蕭兆翔" userId="c09afb0b-60c9-45d8-81f2-4d7aa859f4bf" providerId="ADAL" clId="{1945A1B3-D44F-4AE0-A472-B482D7E57241}" dt="2024-12-02T15:19:54.872" v="6358"/>
          <ac:spMkLst>
            <pc:docMk/>
            <pc:sldMk cId="172403905" sldId="352"/>
            <ac:spMk id="5" creationId="{B59A5CA5-EF34-B379-7E9C-72303750483D}"/>
          </ac:spMkLst>
        </pc:spChg>
        <pc:spChg chg="mod">
          <ac:chgData name="蕭兆翔" userId="c09afb0b-60c9-45d8-81f2-4d7aa859f4bf" providerId="ADAL" clId="{1945A1B3-D44F-4AE0-A472-B482D7E57241}" dt="2024-12-02T15:09:52.272" v="5944" actId="1076"/>
          <ac:spMkLst>
            <pc:docMk/>
            <pc:sldMk cId="172403905" sldId="352"/>
            <ac:spMk id="6" creationId="{AA86C03C-2E8A-41BB-A340-C3831E4485FA}"/>
          </ac:spMkLst>
        </pc:spChg>
        <pc:spChg chg="mod">
          <ac:chgData name="蕭兆翔" userId="c09afb0b-60c9-45d8-81f2-4d7aa859f4bf" providerId="ADAL" clId="{1945A1B3-D44F-4AE0-A472-B482D7E57241}" dt="2024-12-02T15:09:37.122" v="5932" actId="1076"/>
          <ac:spMkLst>
            <pc:docMk/>
            <pc:sldMk cId="172403905" sldId="352"/>
            <ac:spMk id="7" creationId="{52A8161B-A3F3-C6E5-694A-BE40E99F103A}"/>
          </ac:spMkLst>
        </pc:spChg>
        <pc:spChg chg="add del mod">
          <ac:chgData name="蕭兆翔" userId="c09afb0b-60c9-45d8-81f2-4d7aa859f4bf" providerId="ADAL" clId="{1945A1B3-D44F-4AE0-A472-B482D7E57241}" dt="2024-12-02T14:50:26.322" v="5787" actId="478"/>
          <ac:spMkLst>
            <pc:docMk/>
            <pc:sldMk cId="172403905" sldId="352"/>
            <ac:spMk id="10" creationId="{A3DF977E-B2EA-9071-A708-A57ADDE92F12}"/>
          </ac:spMkLst>
        </pc:spChg>
        <pc:spChg chg="add mod">
          <ac:chgData name="蕭兆翔" userId="c09afb0b-60c9-45d8-81f2-4d7aa859f4bf" providerId="ADAL" clId="{1945A1B3-D44F-4AE0-A472-B482D7E57241}" dt="2024-12-02T15:09:37.122" v="5932" actId="1076"/>
          <ac:spMkLst>
            <pc:docMk/>
            <pc:sldMk cId="172403905" sldId="352"/>
            <ac:spMk id="12" creationId="{E1EA1E9E-A063-F682-62DE-2E4351F0F019}"/>
          </ac:spMkLst>
        </pc:spChg>
        <pc:spChg chg="add mod">
          <ac:chgData name="蕭兆翔" userId="c09afb0b-60c9-45d8-81f2-4d7aa859f4bf" providerId="ADAL" clId="{1945A1B3-D44F-4AE0-A472-B482D7E57241}" dt="2024-12-02T15:17:01.281" v="6319" actId="1076"/>
          <ac:spMkLst>
            <pc:docMk/>
            <pc:sldMk cId="172403905" sldId="352"/>
            <ac:spMk id="13" creationId="{79A11D1E-7B34-C39C-87F2-B1517D0D6939}"/>
          </ac:spMkLst>
        </pc:spChg>
        <pc:picChg chg="del">
          <ac:chgData name="蕭兆翔" userId="c09afb0b-60c9-45d8-81f2-4d7aa859f4bf" providerId="ADAL" clId="{1945A1B3-D44F-4AE0-A472-B482D7E57241}" dt="2024-12-02T14:56:34.477" v="5896" actId="478"/>
          <ac:picMkLst>
            <pc:docMk/>
            <pc:sldMk cId="172403905" sldId="352"/>
            <ac:picMk id="3" creationId="{9C8381C8-DAF6-1EFB-DB4D-90F4F02F0A9B}"/>
          </ac:picMkLst>
        </pc:picChg>
        <pc:picChg chg="mod">
          <ac:chgData name="蕭兆翔" userId="c09afb0b-60c9-45d8-81f2-4d7aa859f4bf" providerId="ADAL" clId="{1945A1B3-D44F-4AE0-A472-B482D7E57241}" dt="2024-12-02T14:47:53.120" v="5628" actId="18131"/>
          <ac:picMkLst>
            <pc:docMk/>
            <pc:sldMk cId="172403905" sldId="352"/>
            <ac:picMk id="4" creationId="{05518868-825F-82AE-90B5-1884D2E0BBBE}"/>
          </ac:picMkLst>
        </pc:picChg>
        <pc:picChg chg="add del mod">
          <ac:chgData name="蕭兆翔" userId="c09afb0b-60c9-45d8-81f2-4d7aa859f4bf" providerId="ADAL" clId="{1945A1B3-D44F-4AE0-A472-B482D7E57241}" dt="2024-12-02T14:50:22.148" v="5784" actId="478"/>
          <ac:picMkLst>
            <pc:docMk/>
            <pc:sldMk cId="172403905" sldId="352"/>
            <ac:picMk id="8" creationId="{98B2AED4-0425-E782-4169-8E7DA4BB10D0}"/>
          </ac:picMkLst>
        </pc:picChg>
        <pc:picChg chg="del">
          <ac:chgData name="蕭兆翔" userId="c09afb0b-60c9-45d8-81f2-4d7aa859f4bf" providerId="ADAL" clId="{1945A1B3-D44F-4AE0-A472-B482D7E57241}" dt="2024-12-02T14:50:50.257" v="5794" actId="478"/>
          <ac:picMkLst>
            <pc:docMk/>
            <pc:sldMk cId="172403905" sldId="352"/>
            <ac:picMk id="9" creationId="{EF377A26-E4C0-4870-20A9-B59E4F8193C7}"/>
          </ac:picMkLst>
        </pc:picChg>
        <pc:picChg chg="add mod">
          <ac:chgData name="蕭兆翔" userId="c09afb0b-60c9-45d8-81f2-4d7aa859f4bf" providerId="ADAL" clId="{1945A1B3-D44F-4AE0-A472-B482D7E57241}" dt="2024-12-02T15:09:37.122" v="5932" actId="1076"/>
          <ac:picMkLst>
            <pc:docMk/>
            <pc:sldMk cId="172403905" sldId="352"/>
            <ac:picMk id="11" creationId="{6624F6F0-ADCD-DE02-6D5E-05567C5D10AA}"/>
          </ac:picMkLst>
        </pc:picChg>
        <pc:picChg chg="mod">
          <ac:chgData name="蕭兆翔" userId="c09afb0b-60c9-45d8-81f2-4d7aa859f4bf" providerId="ADAL" clId="{1945A1B3-D44F-4AE0-A472-B482D7E57241}" dt="2024-12-02T15:09:37.122" v="5932" actId="1076"/>
          <ac:picMkLst>
            <pc:docMk/>
            <pc:sldMk cId="172403905" sldId="352"/>
            <ac:picMk id="52226" creationId="{EA5B1CE4-A407-8968-D822-1D5704050874}"/>
          </ac:picMkLst>
        </pc:picChg>
      </pc:sldChg>
      <pc:sldChg chg="addSp delSp modSp add mod">
        <pc:chgData name="蕭兆翔" userId="c09afb0b-60c9-45d8-81f2-4d7aa859f4bf" providerId="ADAL" clId="{1945A1B3-D44F-4AE0-A472-B482D7E57241}" dt="2024-12-02T15:19:53.046" v="6357"/>
        <pc:sldMkLst>
          <pc:docMk/>
          <pc:sldMk cId="2730371793" sldId="353"/>
        </pc:sldMkLst>
        <pc:spChg chg="mod">
          <ac:chgData name="蕭兆翔" userId="c09afb0b-60c9-45d8-81f2-4d7aa859f4bf" providerId="ADAL" clId="{1945A1B3-D44F-4AE0-A472-B482D7E57241}" dt="2024-12-02T15:19:53.046" v="6357"/>
          <ac:spMkLst>
            <pc:docMk/>
            <pc:sldMk cId="2730371793" sldId="353"/>
            <ac:spMk id="5" creationId="{792455AA-7280-B60B-C084-5FDA57810B2B}"/>
          </ac:spMkLst>
        </pc:spChg>
        <pc:spChg chg="del">
          <ac:chgData name="蕭兆翔" userId="c09afb0b-60c9-45d8-81f2-4d7aa859f4bf" providerId="ADAL" clId="{1945A1B3-D44F-4AE0-A472-B482D7E57241}" dt="2024-12-02T14:50:33.040" v="5789" actId="478"/>
          <ac:spMkLst>
            <pc:docMk/>
            <pc:sldMk cId="2730371793" sldId="353"/>
            <ac:spMk id="6" creationId="{383FD618-9EBF-30B7-E3EC-F64052BF4BC1}"/>
          </ac:spMkLst>
        </pc:spChg>
        <pc:spChg chg="mod">
          <ac:chgData name="蕭兆翔" userId="c09afb0b-60c9-45d8-81f2-4d7aa859f4bf" providerId="ADAL" clId="{1945A1B3-D44F-4AE0-A472-B482D7E57241}" dt="2024-12-02T15:11:35.547" v="5953" actId="1076"/>
          <ac:spMkLst>
            <pc:docMk/>
            <pc:sldMk cId="2730371793" sldId="353"/>
            <ac:spMk id="7" creationId="{552D2CEB-AF7F-21BD-234C-A5873945EAED}"/>
          </ac:spMkLst>
        </pc:spChg>
        <pc:spChg chg="add mod">
          <ac:chgData name="蕭兆翔" userId="c09afb0b-60c9-45d8-81f2-4d7aa859f4bf" providerId="ADAL" clId="{1945A1B3-D44F-4AE0-A472-B482D7E57241}" dt="2024-12-02T15:11:35.547" v="5953" actId="1076"/>
          <ac:spMkLst>
            <pc:docMk/>
            <pc:sldMk cId="2730371793" sldId="353"/>
            <ac:spMk id="10" creationId="{AF129A1A-EC5C-9BF2-FF0C-96536830C57D}"/>
          </ac:spMkLst>
        </pc:spChg>
        <pc:spChg chg="add del mod">
          <ac:chgData name="蕭兆翔" userId="c09afb0b-60c9-45d8-81f2-4d7aa859f4bf" providerId="ADAL" clId="{1945A1B3-D44F-4AE0-A472-B482D7E57241}" dt="2024-12-02T15:16:25.561" v="6259" actId="207"/>
          <ac:spMkLst>
            <pc:docMk/>
            <pc:sldMk cId="2730371793" sldId="353"/>
            <ac:spMk id="11" creationId="{3C494DB6-8151-B7A1-E9F2-3624BEDF4DD4}"/>
          </ac:spMkLst>
        </pc:spChg>
        <pc:picChg chg="del">
          <ac:chgData name="蕭兆翔" userId="c09afb0b-60c9-45d8-81f2-4d7aa859f4bf" providerId="ADAL" clId="{1945A1B3-D44F-4AE0-A472-B482D7E57241}" dt="2024-12-02T14:56:32.253" v="5894" actId="478"/>
          <ac:picMkLst>
            <pc:docMk/>
            <pc:sldMk cId="2730371793" sldId="353"/>
            <ac:picMk id="3" creationId="{58D21AF3-DBAA-19B3-F922-58C958756992}"/>
          </ac:picMkLst>
        </pc:picChg>
        <pc:picChg chg="del">
          <ac:chgData name="蕭兆翔" userId="c09afb0b-60c9-45d8-81f2-4d7aa859f4bf" providerId="ADAL" clId="{1945A1B3-D44F-4AE0-A472-B482D7E57241}" dt="2024-12-02T14:50:33.040" v="5789" actId="478"/>
          <ac:picMkLst>
            <pc:docMk/>
            <pc:sldMk cId="2730371793" sldId="353"/>
            <ac:picMk id="4" creationId="{5105FB7A-B186-77DF-6F60-92FFD110FC3B}"/>
          </ac:picMkLst>
        </pc:picChg>
        <pc:picChg chg="add mod">
          <ac:chgData name="蕭兆翔" userId="c09afb0b-60c9-45d8-81f2-4d7aa859f4bf" providerId="ADAL" clId="{1945A1B3-D44F-4AE0-A472-B482D7E57241}" dt="2024-12-02T15:11:35.547" v="5953" actId="1076"/>
          <ac:picMkLst>
            <pc:docMk/>
            <pc:sldMk cId="2730371793" sldId="353"/>
            <ac:picMk id="8" creationId="{D8DECE76-9D66-B228-A3B7-0AD5AE5BA9CE}"/>
          </ac:picMkLst>
        </pc:picChg>
        <pc:picChg chg="mod">
          <ac:chgData name="蕭兆翔" userId="c09afb0b-60c9-45d8-81f2-4d7aa859f4bf" providerId="ADAL" clId="{1945A1B3-D44F-4AE0-A472-B482D7E57241}" dt="2024-12-02T15:11:35.547" v="5953" actId="1076"/>
          <ac:picMkLst>
            <pc:docMk/>
            <pc:sldMk cId="2730371793" sldId="353"/>
            <ac:picMk id="9" creationId="{AD33A242-8408-730E-DA52-3AE0A30881DC}"/>
          </ac:picMkLst>
        </pc:picChg>
        <pc:picChg chg="add mod">
          <ac:chgData name="蕭兆翔" userId="c09afb0b-60c9-45d8-81f2-4d7aa859f4bf" providerId="ADAL" clId="{1945A1B3-D44F-4AE0-A472-B482D7E57241}" dt="2024-12-02T15:11:53.929" v="5956" actId="1076"/>
          <ac:picMkLst>
            <pc:docMk/>
            <pc:sldMk cId="2730371793" sldId="353"/>
            <ac:picMk id="20482" creationId="{E5F631C8-E760-0A31-DB8A-75892D276961}"/>
          </ac:picMkLst>
        </pc:picChg>
        <pc:picChg chg="mod">
          <ac:chgData name="蕭兆翔" userId="c09afb0b-60c9-45d8-81f2-4d7aa859f4bf" providerId="ADAL" clId="{1945A1B3-D44F-4AE0-A472-B482D7E57241}" dt="2024-12-02T15:11:35.547" v="5953" actId="1076"/>
          <ac:picMkLst>
            <pc:docMk/>
            <pc:sldMk cId="2730371793" sldId="353"/>
            <ac:picMk id="52226" creationId="{853B2488-B275-36D9-D263-69F3AFEBD254}"/>
          </ac:picMkLst>
        </pc:picChg>
      </pc:sldChg>
      <pc:sldChg chg="addSp delSp modSp add mod ord">
        <pc:chgData name="蕭兆翔" userId="c09afb0b-60c9-45d8-81f2-4d7aa859f4bf" providerId="ADAL" clId="{1945A1B3-D44F-4AE0-A472-B482D7E57241}" dt="2024-12-02T15:19:56.909" v="6359"/>
        <pc:sldMkLst>
          <pc:docMk/>
          <pc:sldMk cId="933998459" sldId="354"/>
        </pc:sldMkLst>
        <pc:spChg chg="mod">
          <ac:chgData name="蕭兆翔" userId="c09afb0b-60c9-45d8-81f2-4d7aa859f4bf" providerId="ADAL" clId="{1945A1B3-D44F-4AE0-A472-B482D7E57241}" dt="2024-12-02T15:19:56.909" v="6359"/>
          <ac:spMkLst>
            <pc:docMk/>
            <pc:sldMk cId="933998459" sldId="354"/>
            <ac:spMk id="5" creationId="{817EF4DB-1114-3A78-2BBC-4A4D7D288F85}"/>
          </ac:spMkLst>
        </pc:spChg>
        <pc:spChg chg="del">
          <ac:chgData name="蕭兆翔" userId="c09afb0b-60c9-45d8-81f2-4d7aa859f4bf" providerId="ADAL" clId="{1945A1B3-D44F-4AE0-A472-B482D7E57241}" dt="2024-12-02T14:52:51.128" v="5882" actId="478"/>
          <ac:spMkLst>
            <pc:docMk/>
            <pc:sldMk cId="933998459" sldId="354"/>
            <ac:spMk id="6" creationId="{B7CAAB94-F3BB-B193-8E16-C2506D446AE1}"/>
          </ac:spMkLst>
        </pc:spChg>
        <pc:spChg chg="mod">
          <ac:chgData name="蕭兆翔" userId="c09afb0b-60c9-45d8-81f2-4d7aa859f4bf" providerId="ADAL" clId="{1945A1B3-D44F-4AE0-A472-B482D7E57241}" dt="2024-12-02T14:52:55.279" v="5885" actId="1076"/>
          <ac:spMkLst>
            <pc:docMk/>
            <pc:sldMk cId="933998459" sldId="354"/>
            <ac:spMk id="7" creationId="{701AC3CF-6747-7D12-12B5-D5F22D7A022E}"/>
          </ac:spMkLst>
        </pc:spChg>
        <pc:spChg chg="add mod">
          <ac:chgData name="蕭兆翔" userId="c09afb0b-60c9-45d8-81f2-4d7aa859f4bf" providerId="ADAL" clId="{1945A1B3-D44F-4AE0-A472-B482D7E57241}" dt="2024-12-02T15:18:11.461" v="6346" actId="1076"/>
          <ac:spMkLst>
            <pc:docMk/>
            <pc:sldMk cId="933998459" sldId="354"/>
            <ac:spMk id="10" creationId="{B2879339-7A79-5417-CFB7-735CCF8F1023}"/>
          </ac:spMkLst>
        </pc:spChg>
        <pc:spChg chg="mod">
          <ac:chgData name="蕭兆翔" userId="c09afb0b-60c9-45d8-81f2-4d7aa859f4bf" providerId="ADAL" clId="{1945A1B3-D44F-4AE0-A472-B482D7E57241}" dt="2024-12-02T15:18:11.461" v="6346" actId="1076"/>
          <ac:spMkLst>
            <pc:docMk/>
            <pc:sldMk cId="933998459" sldId="354"/>
            <ac:spMk id="12" creationId="{A48BF2B2-6373-618F-092B-10AD0D95798D}"/>
          </ac:spMkLst>
        </pc:spChg>
        <pc:picChg chg="del mod">
          <ac:chgData name="蕭兆翔" userId="c09afb0b-60c9-45d8-81f2-4d7aa859f4bf" providerId="ADAL" clId="{1945A1B3-D44F-4AE0-A472-B482D7E57241}" dt="2024-12-02T14:56:35.339" v="5897" actId="478"/>
          <ac:picMkLst>
            <pc:docMk/>
            <pc:sldMk cId="933998459" sldId="354"/>
            <ac:picMk id="3" creationId="{D87B1B76-CF50-5AC4-3C71-B9997539A3A9}"/>
          </ac:picMkLst>
        </pc:picChg>
        <pc:picChg chg="del">
          <ac:chgData name="蕭兆翔" userId="c09afb0b-60c9-45d8-81f2-4d7aa859f4bf" providerId="ADAL" clId="{1945A1B3-D44F-4AE0-A472-B482D7E57241}" dt="2024-12-02T14:52:51.493" v="5883" actId="478"/>
          <ac:picMkLst>
            <pc:docMk/>
            <pc:sldMk cId="933998459" sldId="354"/>
            <ac:picMk id="4" creationId="{D46C4E80-727B-5A63-76F6-89FB6187624B}"/>
          </ac:picMkLst>
        </pc:picChg>
        <pc:picChg chg="add mod">
          <ac:chgData name="蕭兆翔" userId="c09afb0b-60c9-45d8-81f2-4d7aa859f4bf" providerId="ADAL" clId="{1945A1B3-D44F-4AE0-A472-B482D7E57241}" dt="2024-12-02T15:18:14.242" v="6347" actId="1076"/>
          <ac:picMkLst>
            <pc:docMk/>
            <pc:sldMk cId="933998459" sldId="354"/>
            <ac:picMk id="8" creationId="{E2AE4B6C-B703-74F9-274D-BC442D32D302}"/>
          </ac:picMkLst>
        </pc:picChg>
        <pc:picChg chg="add mod">
          <ac:chgData name="蕭兆翔" userId="c09afb0b-60c9-45d8-81f2-4d7aa859f4bf" providerId="ADAL" clId="{1945A1B3-D44F-4AE0-A472-B482D7E57241}" dt="2024-12-02T15:18:11.461" v="6346" actId="1076"/>
          <ac:picMkLst>
            <pc:docMk/>
            <pc:sldMk cId="933998459" sldId="354"/>
            <ac:picMk id="9" creationId="{35F3BAFD-41EC-1952-2311-5964342B9208}"/>
          </ac:picMkLst>
        </pc:picChg>
        <pc:picChg chg="mod">
          <ac:chgData name="蕭兆翔" userId="c09afb0b-60c9-45d8-81f2-4d7aa859f4bf" providerId="ADAL" clId="{1945A1B3-D44F-4AE0-A472-B482D7E57241}" dt="2024-12-02T15:18:11.461" v="6346" actId="1076"/>
          <ac:picMkLst>
            <pc:docMk/>
            <pc:sldMk cId="933998459" sldId="354"/>
            <ac:picMk id="11" creationId="{D9F1EC15-B055-A881-59ED-CF1DDB9CBFE2}"/>
          </ac:picMkLst>
        </pc:picChg>
        <pc:picChg chg="mod">
          <ac:chgData name="蕭兆翔" userId="c09afb0b-60c9-45d8-81f2-4d7aa859f4bf" providerId="ADAL" clId="{1945A1B3-D44F-4AE0-A472-B482D7E57241}" dt="2024-12-02T14:52:55.279" v="5885" actId="1076"/>
          <ac:picMkLst>
            <pc:docMk/>
            <pc:sldMk cId="933998459" sldId="354"/>
            <ac:picMk id="52226" creationId="{AAAF39ED-AF32-67F3-9805-19136B6054A9}"/>
          </ac:picMkLst>
        </pc:picChg>
        <pc:cxnChg chg="add mod">
          <ac:chgData name="蕭兆翔" userId="c09afb0b-60c9-45d8-81f2-4d7aa859f4bf" providerId="ADAL" clId="{1945A1B3-D44F-4AE0-A472-B482D7E57241}" dt="2024-12-02T15:19:27.196" v="6353" actId="1076"/>
          <ac:cxnSpMkLst>
            <pc:docMk/>
            <pc:sldMk cId="933998459" sldId="354"/>
            <ac:cxnSpMk id="14" creationId="{9FB15C4C-2AFB-5514-0909-0220B05D485F}"/>
          </ac:cxnSpMkLst>
        </pc:cxnChg>
      </pc:sldChg>
      <pc:sldChg chg="addSp modSp add mod">
        <pc:chgData name="蕭兆翔" userId="c09afb0b-60c9-45d8-81f2-4d7aa859f4bf" providerId="ADAL" clId="{1945A1B3-D44F-4AE0-A472-B482D7E57241}" dt="2024-12-02T15:23:40.270" v="6525" actId="207"/>
        <pc:sldMkLst>
          <pc:docMk/>
          <pc:sldMk cId="3553910099" sldId="355"/>
        </pc:sldMkLst>
        <pc:spChg chg="add mod">
          <ac:chgData name="蕭兆翔" userId="c09afb0b-60c9-45d8-81f2-4d7aa859f4bf" providerId="ADAL" clId="{1945A1B3-D44F-4AE0-A472-B482D7E57241}" dt="2024-12-02T15:22:47.455" v="6421" actId="20577"/>
          <ac:spMkLst>
            <pc:docMk/>
            <pc:sldMk cId="3553910099" sldId="355"/>
            <ac:spMk id="3" creationId="{589F2B96-C422-91D6-1C7C-DBD229EB7A00}"/>
          </ac:spMkLst>
        </pc:spChg>
        <pc:spChg chg="add mod">
          <ac:chgData name="蕭兆翔" userId="c09afb0b-60c9-45d8-81f2-4d7aa859f4bf" providerId="ADAL" clId="{1945A1B3-D44F-4AE0-A472-B482D7E57241}" dt="2024-12-02T15:22:40.252" v="6415" actId="1076"/>
          <ac:spMkLst>
            <pc:docMk/>
            <pc:sldMk cId="3553910099" sldId="355"/>
            <ac:spMk id="7" creationId="{9C896390-D4C2-3D8D-FE11-27A860E2FE80}"/>
          </ac:spMkLst>
        </pc:spChg>
        <pc:spChg chg="add mod">
          <ac:chgData name="蕭兆翔" userId="c09afb0b-60c9-45d8-81f2-4d7aa859f4bf" providerId="ADAL" clId="{1945A1B3-D44F-4AE0-A472-B482D7E57241}" dt="2024-12-02T15:22:43.360" v="6417" actId="1076"/>
          <ac:spMkLst>
            <pc:docMk/>
            <pc:sldMk cId="3553910099" sldId="355"/>
            <ac:spMk id="8" creationId="{8BE1DFB1-F128-AFC4-4AE0-83BCDF81F911}"/>
          </ac:spMkLst>
        </pc:spChg>
        <pc:spChg chg="add mod">
          <ac:chgData name="蕭兆翔" userId="c09afb0b-60c9-45d8-81f2-4d7aa859f4bf" providerId="ADAL" clId="{1945A1B3-D44F-4AE0-A472-B482D7E57241}" dt="2024-12-02T15:23:37.293" v="6524" actId="207"/>
          <ac:spMkLst>
            <pc:docMk/>
            <pc:sldMk cId="3553910099" sldId="355"/>
            <ac:spMk id="11" creationId="{8CAB55E3-6E51-6C5C-BE88-30E84E329D39}"/>
          </ac:spMkLst>
        </pc:spChg>
        <pc:spChg chg="add mod">
          <ac:chgData name="蕭兆翔" userId="c09afb0b-60c9-45d8-81f2-4d7aa859f4bf" providerId="ADAL" clId="{1945A1B3-D44F-4AE0-A472-B482D7E57241}" dt="2024-12-02T15:23:40.270" v="6525" actId="207"/>
          <ac:spMkLst>
            <pc:docMk/>
            <pc:sldMk cId="3553910099" sldId="355"/>
            <ac:spMk id="12" creationId="{699D9683-A1F3-14A6-E004-19DA5385DA75}"/>
          </ac:spMkLst>
        </pc:spChg>
        <pc:grpChg chg="add mod">
          <ac:chgData name="蕭兆翔" userId="c09afb0b-60c9-45d8-81f2-4d7aa859f4bf" providerId="ADAL" clId="{1945A1B3-D44F-4AE0-A472-B482D7E57241}" dt="2024-12-02T15:22:43.360" v="6417" actId="1076"/>
          <ac:grpSpMkLst>
            <pc:docMk/>
            <pc:sldMk cId="3553910099" sldId="355"/>
            <ac:grpSpMk id="9" creationId="{3029BD45-6E1B-6A71-0B0B-9F2A4DC0EFB9}"/>
          </ac:grpSpMkLst>
        </pc:grpChg>
        <pc:grpChg chg="add mod">
          <ac:chgData name="蕭兆翔" userId="c09afb0b-60c9-45d8-81f2-4d7aa859f4bf" providerId="ADAL" clId="{1945A1B3-D44F-4AE0-A472-B482D7E57241}" dt="2024-12-02T15:22:40.252" v="6415" actId="1076"/>
          <ac:grpSpMkLst>
            <pc:docMk/>
            <pc:sldMk cId="3553910099" sldId="355"/>
            <ac:grpSpMk id="10" creationId="{3C406D1E-F3EE-F104-0370-2B4FDAABF40E}"/>
          </ac:grpSpMkLst>
        </pc:grpChg>
        <pc:picChg chg="add mod">
          <ac:chgData name="蕭兆翔" userId="c09afb0b-60c9-45d8-81f2-4d7aa859f4bf" providerId="ADAL" clId="{1945A1B3-D44F-4AE0-A472-B482D7E57241}" dt="2024-12-02T15:23:31.621" v="6522" actId="1076"/>
          <ac:picMkLst>
            <pc:docMk/>
            <pc:sldMk cId="3553910099" sldId="355"/>
            <ac:picMk id="4" creationId="{8DC41E89-1547-D401-C07E-CD46B474915F}"/>
          </ac:picMkLst>
        </pc:picChg>
        <pc:picChg chg="add mod">
          <ac:chgData name="蕭兆翔" userId="c09afb0b-60c9-45d8-81f2-4d7aa859f4bf" providerId="ADAL" clId="{1945A1B3-D44F-4AE0-A472-B482D7E57241}" dt="2024-12-02T15:23:28.173" v="6520" actId="732"/>
          <ac:picMkLst>
            <pc:docMk/>
            <pc:sldMk cId="3553910099" sldId="355"/>
            <ac:picMk id="5" creationId="{72CBA575-60AE-9314-9BC9-1891F42630EE}"/>
          </ac:picMkLst>
        </pc:picChg>
        <pc:picChg chg="add mod">
          <ac:chgData name="蕭兆翔" userId="c09afb0b-60c9-45d8-81f2-4d7aa859f4bf" providerId="ADAL" clId="{1945A1B3-D44F-4AE0-A472-B482D7E57241}" dt="2024-12-02T15:22:43.360" v="6417" actId="1076"/>
          <ac:picMkLst>
            <pc:docMk/>
            <pc:sldMk cId="3553910099" sldId="355"/>
            <ac:picMk id="6" creationId="{95B7A8BE-B202-51D9-E54B-23D91BC18E1B}"/>
          </ac:picMkLst>
        </pc:picChg>
        <pc:picChg chg="mod">
          <ac:chgData name="蕭兆翔" userId="c09afb0b-60c9-45d8-81f2-4d7aa859f4bf" providerId="ADAL" clId="{1945A1B3-D44F-4AE0-A472-B482D7E57241}" dt="2024-12-02T15:22:40.252" v="6415" actId="1076"/>
          <ac:picMkLst>
            <pc:docMk/>
            <pc:sldMk cId="3553910099" sldId="355"/>
            <ac:picMk id="53250" creationId="{F49C0F03-D5E2-2F93-4CA0-C85E501A53FA}"/>
          </ac:picMkLst>
        </pc:picChg>
      </pc:sldChg>
      <pc:sldChg chg="addSp delSp modSp add mod">
        <pc:chgData name="蕭兆翔" userId="c09afb0b-60c9-45d8-81f2-4d7aa859f4bf" providerId="ADAL" clId="{1945A1B3-D44F-4AE0-A472-B482D7E57241}" dt="2024-12-04T04:55:52.416" v="9912" actId="20577"/>
        <pc:sldMkLst>
          <pc:docMk/>
          <pc:sldMk cId="1267499806" sldId="356"/>
        </pc:sldMkLst>
        <pc:spChg chg="mod">
          <ac:chgData name="蕭兆翔" userId="c09afb0b-60c9-45d8-81f2-4d7aa859f4bf" providerId="ADAL" clId="{1945A1B3-D44F-4AE0-A472-B482D7E57241}" dt="2024-12-02T15:57:11.892" v="6889" actId="20577"/>
          <ac:spMkLst>
            <pc:docMk/>
            <pc:sldMk cId="1267499806" sldId="356"/>
            <ac:spMk id="3" creationId="{EE4B7D34-4C2C-73CB-7553-F8CE17A265D2}"/>
          </ac:spMkLst>
        </pc:spChg>
        <pc:spChg chg="add mod">
          <ac:chgData name="蕭兆翔" userId="c09afb0b-60c9-45d8-81f2-4d7aa859f4bf" providerId="ADAL" clId="{1945A1B3-D44F-4AE0-A472-B482D7E57241}" dt="2024-12-02T16:12:16.209" v="7228" actId="1076"/>
          <ac:spMkLst>
            <pc:docMk/>
            <pc:sldMk cId="1267499806" sldId="356"/>
            <ac:spMk id="5" creationId="{ECF1533B-5B35-334F-7CED-E2BCFB6A38A2}"/>
          </ac:spMkLst>
        </pc:spChg>
        <pc:spChg chg="add mod">
          <ac:chgData name="蕭兆翔" userId="c09afb0b-60c9-45d8-81f2-4d7aa859f4bf" providerId="ADAL" clId="{1945A1B3-D44F-4AE0-A472-B482D7E57241}" dt="2024-12-02T16:07:21.110" v="7083"/>
          <ac:spMkLst>
            <pc:docMk/>
            <pc:sldMk cId="1267499806" sldId="356"/>
            <ac:spMk id="6" creationId="{6A2DA78C-9C92-442A-1CBB-F36D7EADC025}"/>
          </ac:spMkLst>
        </pc:spChg>
        <pc:spChg chg="mod">
          <ac:chgData name="蕭兆翔" userId="c09afb0b-60c9-45d8-81f2-4d7aa859f4bf" providerId="ADAL" clId="{1945A1B3-D44F-4AE0-A472-B482D7E57241}" dt="2024-12-02T16:06:48.529" v="7056" actId="1076"/>
          <ac:spMkLst>
            <pc:docMk/>
            <pc:sldMk cId="1267499806" sldId="356"/>
            <ac:spMk id="7" creationId="{289237F2-1CA4-581B-941A-802F81302F93}"/>
          </ac:spMkLst>
        </pc:spChg>
        <pc:spChg chg="mod">
          <ac:chgData name="蕭兆翔" userId="c09afb0b-60c9-45d8-81f2-4d7aa859f4bf" providerId="ADAL" clId="{1945A1B3-D44F-4AE0-A472-B482D7E57241}" dt="2024-12-02T16:09:36.790" v="7162" actId="14100"/>
          <ac:spMkLst>
            <pc:docMk/>
            <pc:sldMk cId="1267499806" sldId="356"/>
            <ac:spMk id="10" creationId="{BA74D1C2-BEB9-D43F-BC19-690C396FBEBA}"/>
          </ac:spMkLst>
        </pc:spChg>
        <pc:spChg chg="mod">
          <ac:chgData name="蕭兆翔" userId="c09afb0b-60c9-45d8-81f2-4d7aa859f4bf" providerId="ADAL" clId="{1945A1B3-D44F-4AE0-A472-B482D7E57241}" dt="2024-12-04T04:55:52.416" v="9912" actId="20577"/>
          <ac:spMkLst>
            <pc:docMk/>
            <pc:sldMk cId="1267499806" sldId="356"/>
            <ac:spMk id="11" creationId="{3ABF4893-56BD-7867-9AD1-8508E89B9139}"/>
          </ac:spMkLst>
        </pc:spChg>
        <pc:spChg chg="mod">
          <ac:chgData name="蕭兆翔" userId="c09afb0b-60c9-45d8-81f2-4d7aa859f4bf" providerId="ADAL" clId="{1945A1B3-D44F-4AE0-A472-B482D7E57241}" dt="2024-12-02T16:12:05.325" v="7226" actId="1076"/>
          <ac:spMkLst>
            <pc:docMk/>
            <pc:sldMk cId="1267499806" sldId="356"/>
            <ac:spMk id="12" creationId="{0852492F-8430-A166-B6D7-65C4A59F9E81}"/>
          </ac:spMkLst>
        </pc:spChg>
        <pc:spChg chg="mod">
          <ac:chgData name="蕭兆翔" userId="c09afb0b-60c9-45d8-81f2-4d7aa859f4bf" providerId="ADAL" clId="{1945A1B3-D44F-4AE0-A472-B482D7E57241}" dt="2024-12-02T16:12:08.922" v="7227" actId="1076"/>
          <ac:spMkLst>
            <pc:docMk/>
            <pc:sldMk cId="1267499806" sldId="356"/>
            <ac:spMk id="13" creationId="{BEEA77BD-4E75-2F9D-348D-6C09588DCC5B}"/>
          </ac:spMkLst>
        </pc:spChg>
        <pc:spChg chg="del mod">
          <ac:chgData name="蕭兆翔" userId="c09afb0b-60c9-45d8-81f2-4d7aa859f4bf" providerId="ADAL" clId="{1945A1B3-D44F-4AE0-A472-B482D7E57241}" dt="2024-12-02T15:57:35.303" v="6914" actId="478"/>
          <ac:spMkLst>
            <pc:docMk/>
            <pc:sldMk cId="1267499806" sldId="356"/>
            <ac:spMk id="14" creationId="{5263C08A-77EA-1708-484A-65E3A0739405}"/>
          </ac:spMkLst>
        </pc:spChg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1422779458" sldId="357"/>
        </pc:sldMkLst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2009269198" sldId="358"/>
        </pc:sldMkLst>
      </pc:sldChg>
      <pc:sldChg chg="add del">
        <pc:chgData name="蕭兆翔" userId="c09afb0b-60c9-45d8-81f2-4d7aa859f4bf" providerId="ADAL" clId="{1945A1B3-D44F-4AE0-A472-B482D7E57241}" dt="2024-12-02T16:24:15.890" v="7316" actId="47"/>
        <pc:sldMkLst>
          <pc:docMk/>
          <pc:sldMk cId="3058687504" sldId="359"/>
        </pc:sldMkLst>
      </pc:sldChg>
      <pc:sldChg chg="add del">
        <pc:chgData name="蕭兆翔" userId="c09afb0b-60c9-45d8-81f2-4d7aa859f4bf" providerId="ADAL" clId="{1945A1B3-D44F-4AE0-A472-B482D7E57241}" dt="2024-12-02T16:31:44.930" v="7635" actId="47"/>
        <pc:sldMkLst>
          <pc:docMk/>
          <pc:sldMk cId="1991347837" sldId="360"/>
        </pc:sldMkLst>
      </pc:sldChg>
      <pc:sldChg chg="add del">
        <pc:chgData name="蕭兆翔" userId="c09afb0b-60c9-45d8-81f2-4d7aa859f4bf" providerId="ADAL" clId="{1945A1B3-D44F-4AE0-A472-B482D7E57241}" dt="2024-12-02T16:33:57.348" v="7647" actId="47"/>
        <pc:sldMkLst>
          <pc:docMk/>
          <pc:sldMk cId="1451588247" sldId="361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063154857" sldId="362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1135167592" sldId="363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698247293" sldId="364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1105962992" sldId="365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410359215" sldId="366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3392344665" sldId="367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4286113247" sldId="368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431490982" sldId="369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548327033" sldId="370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3915282878" sldId="371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079227736" sldId="372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3230889764" sldId="373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1659461713" sldId="374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565461204" sldId="375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3025969402" sldId="376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3788635625" sldId="377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1716960019" sldId="378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3941538429" sldId="379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3444209332" sldId="380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1527638212" sldId="381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1201646624" sldId="382"/>
        </pc:sldMkLst>
      </pc:sldChg>
      <pc:sldChg chg="add del">
        <pc:chgData name="蕭兆翔" userId="c09afb0b-60c9-45d8-81f2-4d7aa859f4bf" providerId="ADAL" clId="{1945A1B3-D44F-4AE0-A472-B482D7E57241}" dt="2024-12-02T16:37:52.950" v="7651" actId="47"/>
        <pc:sldMkLst>
          <pc:docMk/>
          <pc:sldMk cId="2382434492" sldId="383"/>
        </pc:sldMkLst>
      </pc:sldChg>
      <pc:sldChg chg="addSp delSp modSp new mod">
        <pc:chgData name="蕭兆翔" userId="c09afb0b-60c9-45d8-81f2-4d7aa859f4bf" providerId="ADAL" clId="{1945A1B3-D44F-4AE0-A472-B482D7E57241}" dt="2024-12-02T18:59:59.461" v="9904" actId="1076"/>
        <pc:sldMkLst>
          <pc:docMk/>
          <pc:sldMk cId="2723020223" sldId="384"/>
        </pc:sldMkLst>
        <pc:spChg chg="add">
          <ac:chgData name="蕭兆翔" userId="c09afb0b-60c9-45d8-81f2-4d7aa859f4bf" providerId="ADAL" clId="{1945A1B3-D44F-4AE0-A472-B482D7E57241}" dt="2024-12-02T16:14:40.133" v="7231"/>
          <ac:spMkLst>
            <pc:docMk/>
            <pc:sldMk cId="2723020223" sldId="384"/>
            <ac:spMk id="3" creationId="{170909B2-38AB-F7B9-EFCB-34184EB313D8}"/>
          </ac:spMkLst>
        </pc:spChg>
        <pc:spChg chg="add">
          <ac:chgData name="蕭兆翔" userId="c09afb0b-60c9-45d8-81f2-4d7aa859f4bf" providerId="ADAL" clId="{1945A1B3-D44F-4AE0-A472-B482D7E57241}" dt="2024-12-02T16:14:40.133" v="7231"/>
          <ac:spMkLst>
            <pc:docMk/>
            <pc:sldMk cId="2723020223" sldId="384"/>
            <ac:spMk id="4" creationId="{D617E793-208A-CB08-BA97-8419DD3F8CD0}"/>
          </ac:spMkLst>
        </pc:spChg>
        <pc:spChg chg="add">
          <ac:chgData name="蕭兆翔" userId="c09afb0b-60c9-45d8-81f2-4d7aa859f4bf" providerId="ADAL" clId="{1945A1B3-D44F-4AE0-A472-B482D7E57241}" dt="2024-12-02T16:14:40.133" v="7231"/>
          <ac:spMkLst>
            <pc:docMk/>
            <pc:sldMk cId="2723020223" sldId="384"/>
            <ac:spMk id="5" creationId="{E190F741-29F9-369C-DE75-569FFA945622}"/>
          </ac:spMkLst>
        </pc:spChg>
        <pc:spChg chg="add">
          <ac:chgData name="蕭兆翔" userId="c09afb0b-60c9-45d8-81f2-4d7aa859f4bf" providerId="ADAL" clId="{1945A1B3-D44F-4AE0-A472-B482D7E57241}" dt="2024-12-02T16:14:40.133" v="7231"/>
          <ac:spMkLst>
            <pc:docMk/>
            <pc:sldMk cId="2723020223" sldId="384"/>
            <ac:spMk id="6" creationId="{DD1748C7-67FE-2D7F-BA21-23F66D4D6D23}"/>
          </ac:spMkLst>
        </pc:spChg>
        <pc:spChg chg="add">
          <ac:chgData name="蕭兆翔" userId="c09afb0b-60c9-45d8-81f2-4d7aa859f4bf" providerId="ADAL" clId="{1945A1B3-D44F-4AE0-A472-B482D7E57241}" dt="2024-12-02T16:14:40.133" v="7231"/>
          <ac:spMkLst>
            <pc:docMk/>
            <pc:sldMk cId="2723020223" sldId="384"/>
            <ac:spMk id="7" creationId="{E5BE5255-CAD8-6954-48DC-6CECDFE23EF9}"/>
          </ac:spMkLst>
        </pc:spChg>
        <pc:spChg chg="add del mod">
          <ac:chgData name="蕭兆翔" userId="c09afb0b-60c9-45d8-81f2-4d7aa859f4bf" providerId="ADAL" clId="{1945A1B3-D44F-4AE0-A472-B482D7E57241}" dt="2024-12-02T16:14:50.794" v="7235" actId="22"/>
          <ac:spMkLst>
            <pc:docMk/>
            <pc:sldMk cId="2723020223" sldId="384"/>
            <ac:spMk id="9" creationId="{1EA55B8A-D079-4118-D378-C7BB95798551}"/>
          </ac:spMkLst>
        </pc:spChg>
        <pc:spChg chg="add del mod">
          <ac:chgData name="蕭兆翔" userId="c09afb0b-60c9-45d8-81f2-4d7aa859f4bf" providerId="ADAL" clId="{1945A1B3-D44F-4AE0-A472-B482D7E57241}" dt="2024-12-02T18:59:59.461" v="9904" actId="1076"/>
          <ac:spMkLst>
            <pc:docMk/>
            <pc:sldMk cId="2723020223" sldId="384"/>
            <ac:spMk id="11" creationId="{F08064B8-E3EA-A913-BFE4-B87EFB463F67}"/>
          </ac:spMkLst>
        </pc:spChg>
        <pc:spChg chg="add mod">
          <ac:chgData name="蕭兆翔" userId="c09afb0b-60c9-45d8-81f2-4d7aa859f4bf" providerId="ADAL" clId="{1945A1B3-D44F-4AE0-A472-B482D7E57241}" dt="2024-12-02T16:18:48.392" v="7292" actId="20577"/>
          <ac:spMkLst>
            <pc:docMk/>
            <pc:sldMk cId="2723020223" sldId="384"/>
            <ac:spMk id="12" creationId="{738B0BC1-ABCC-201F-958A-5670B5034D20}"/>
          </ac:spMkLst>
        </pc:spChg>
      </pc:sldChg>
      <pc:sldChg chg="addSp delSp modSp add mod">
        <pc:chgData name="蕭兆翔" userId="c09afb0b-60c9-45d8-81f2-4d7aa859f4bf" providerId="ADAL" clId="{1945A1B3-D44F-4AE0-A472-B482D7E57241}" dt="2024-12-02T16:50:57.463" v="8002" actId="20577"/>
        <pc:sldMkLst>
          <pc:docMk/>
          <pc:sldMk cId="315754070" sldId="385"/>
        </pc:sldMkLst>
        <pc:spChg chg="mod">
          <ac:chgData name="蕭兆翔" userId="c09afb0b-60c9-45d8-81f2-4d7aa859f4bf" providerId="ADAL" clId="{1945A1B3-D44F-4AE0-A472-B482D7E57241}" dt="2024-12-02T16:46:25.314" v="7911" actId="20577"/>
          <ac:spMkLst>
            <pc:docMk/>
            <pc:sldMk cId="315754070" sldId="385"/>
            <ac:spMk id="3" creationId="{B0726476-4677-0ACC-DFF3-6A20596F7216}"/>
          </ac:spMkLst>
        </pc:spChg>
        <pc:spChg chg="add mod">
          <ac:chgData name="蕭兆翔" userId="c09afb0b-60c9-45d8-81f2-4d7aa859f4bf" providerId="ADAL" clId="{1945A1B3-D44F-4AE0-A472-B482D7E57241}" dt="2024-12-02T16:50:57.463" v="8002" actId="20577"/>
          <ac:spMkLst>
            <pc:docMk/>
            <pc:sldMk cId="315754070" sldId="385"/>
            <ac:spMk id="4" creationId="{7A3B3A63-D6DD-B274-B0E0-B2DA3900C767}"/>
          </ac:spMkLst>
        </pc:spChg>
        <pc:spChg chg="mod">
          <ac:chgData name="蕭兆翔" userId="c09afb0b-60c9-45d8-81f2-4d7aa859f4bf" providerId="ADAL" clId="{1945A1B3-D44F-4AE0-A472-B482D7E57241}" dt="2024-12-02T16:46:35.670" v="7913" actId="1076"/>
          <ac:spMkLst>
            <pc:docMk/>
            <pc:sldMk cId="315754070" sldId="385"/>
            <ac:spMk id="5" creationId="{8558220E-7D28-4CF5-6B7F-1628D0ECE192}"/>
          </ac:spMkLst>
        </pc:spChg>
        <pc:spChg chg="mod">
          <ac:chgData name="蕭兆翔" userId="c09afb0b-60c9-45d8-81f2-4d7aa859f4bf" providerId="ADAL" clId="{1945A1B3-D44F-4AE0-A472-B482D7E57241}" dt="2024-12-02T16:46:35.670" v="7913" actId="1076"/>
          <ac:spMkLst>
            <pc:docMk/>
            <pc:sldMk cId="315754070" sldId="385"/>
            <ac:spMk id="9" creationId="{E3CE3679-8D02-E72F-7E44-58C3C958F916}"/>
          </ac:spMkLst>
        </pc:spChg>
        <pc:spChg chg="del">
          <ac:chgData name="蕭兆翔" userId="c09afb0b-60c9-45d8-81f2-4d7aa859f4bf" providerId="ADAL" clId="{1945A1B3-D44F-4AE0-A472-B482D7E57241}" dt="2024-12-02T16:46:30.929" v="7912" actId="478"/>
          <ac:spMkLst>
            <pc:docMk/>
            <pc:sldMk cId="315754070" sldId="385"/>
            <ac:spMk id="10" creationId="{39A7DA07-42B3-E220-07D5-E51C912D3203}"/>
          </ac:spMkLst>
        </pc:spChg>
        <pc:spChg chg="del">
          <ac:chgData name="蕭兆翔" userId="c09afb0b-60c9-45d8-81f2-4d7aa859f4bf" providerId="ADAL" clId="{1945A1B3-D44F-4AE0-A472-B482D7E57241}" dt="2024-12-02T16:46:30.929" v="7912" actId="478"/>
          <ac:spMkLst>
            <pc:docMk/>
            <pc:sldMk cId="315754070" sldId="385"/>
            <ac:spMk id="11" creationId="{114338E6-E586-F49B-423B-66B6271A712F}"/>
          </ac:spMkLst>
        </pc:spChg>
        <pc:spChg chg="mod">
          <ac:chgData name="蕭兆翔" userId="c09afb0b-60c9-45d8-81f2-4d7aa859f4bf" providerId="ADAL" clId="{1945A1B3-D44F-4AE0-A472-B482D7E57241}" dt="2024-12-02T16:46:35.670" v="7913" actId="1076"/>
          <ac:spMkLst>
            <pc:docMk/>
            <pc:sldMk cId="315754070" sldId="385"/>
            <ac:spMk id="12" creationId="{4D41FAD7-9579-9DA1-4202-72652E20BB62}"/>
          </ac:spMkLst>
        </pc:spChg>
        <pc:spChg chg="add mod">
          <ac:chgData name="蕭兆翔" userId="c09afb0b-60c9-45d8-81f2-4d7aa859f4bf" providerId="ADAL" clId="{1945A1B3-D44F-4AE0-A472-B482D7E57241}" dt="2024-12-02T16:49:20.235" v="7983" actId="1076"/>
          <ac:spMkLst>
            <pc:docMk/>
            <pc:sldMk cId="315754070" sldId="385"/>
            <ac:spMk id="13" creationId="{F7473CE4-4FCA-AE44-7E92-600A85A4D913}"/>
          </ac:spMkLst>
        </pc:spChg>
        <pc:spChg chg="add mod">
          <ac:chgData name="蕭兆翔" userId="c09afb0b-60c9-45d8-81f2-4d7aa859f4bf" providerId="ADAL" clId="{1945A1B3-D44F-4AE0-A472-B482D7E57241}" dt="2024-12-02T16:49:20.235" v="7983" actId="1076"/>
          <ac:spMkLst>
            <pc:docMk/>
            <pc:sldMk cId="315754070" sldId="385"/>
            <ac:spMk id="14" creationId="{976E669A-3B5E-6EC4-0C42-7456D6C7F93D}"/>
          </ac:spMkLst>
        </pc:spChg>
        <pc:spChg chg="add mod">
          <ac:chgData name="蕭兆翔" userId="c09afb0b-60c9-45d8-81f2-4d7aa859f4bf" providerId="ADAL" clId="{1945A1B3-D44F-4AE0-A472-B482D7E57241}" dt="2024-12-02T16:49:42.939" v="7994" actId="207"/>
          <ac:spMkLst>
            <pc:docMk/>
            <pc:sldMk cId="315754070" sldId="385"/>
            <ac:spMk id="16" creationId="{EFDC63D0-F21F-78AF-C57F-4DC2713DD2C4}"/>
          </ac:spMkLst>
        </pc:spChg>
        <pc:grpChg chg="add mod">
          <ac:chgData name="蕭兆翔" userId="c09afb0b-60c9-45d8-81f2-4d7aa859f4bf" providerId="ADAL" clId="{1945A1B3-D44F-4AE0-A472-B482D7E57241}" dt="2024-12-02T16:50:48.076" v="7997" actId="1076"/>
          <ac:grpSpMkLst>
            <pc:docMk/>
            <pc:sldMk cId="315754070" sldId="385"/>
            <ac:grpSpMk id="6" creationId="{E5406586-C2CC-243D-2809-E06A6317BCE2}"/>
          </ac:grpSpMkLst>
        </pc:grpChg>
        <pc:picChg chg="add mod modCrop">
          <ac:chgData name="蕭兆翔" userId="c09afb0b-60c9-45d8-81f2-4d7aa859f4bf" providerId="ADAL" clId="{1945A1B3-D44F-4AE0-A472-B482D7E57241}" dt="2024-12-02T16:50:51.301" v="7998" actId="14100"/>
          <ac:picMkLst>
            <pc:docMk/>
            <pc:sldMk cId="315754070" sldId="385"/>
            <ac:picMk id="2" creationId="{DC632458-0E2D-8832-34C9-2C873F298F7A}"/>
          </ac:picMkLst>
        </pc:picChg>
        <pc:picChg chg="add mod modCrop">
          <ac:chgData name="蕭兆翔" userId="c09afb0b-60c9-45d8-81f2-4d7aa859f4bf" providerId="ADAL" clId="{1945A1B3-D44F-4AE0-A472-B482D7E57241}" dt="2024-12-02T16:49:20.235" v="7983" actId="1076"/>
          <ac:picMkLst>
            <pc:docMk/>
            <pc:sldMk cId="315754070" sldId="385"/>
            <ac:picMk id="7" creationId="{227F1914-EABD-2EA7-5E14-FA9A575632E7}"/>
          </ac:picMkLst>
        </pc:picChg>
        <pc:picChg chg="add mod modCrop">
          <ac:chgData name="蕭兆翔" userId="c09afb0b-60c9-45d8-81f2-4d7aa859f4bf" providerId="ADAL" clId="{1945A1B3-D44F-4AE0-A472-B482D7E57241}" dt="2024-12-02T16:49:30.925" v="7986" actId="1076"/>
          <ac:picMkLst>
            <pc:docMk/>
            <pc:sldMk cId="315754070" sldId="385"/>
            <ac:picMk id="15" creationId="{FC0F5BE9-B8EC-B137-4B58-FE3FA0556B49}"/>
          </ac:picMkLst>
        </pc:picChg>
      </pc:sldChg>
      <pc:sldChg chg="addSp delSp modSp add mod">
        <pc:chgData name="蕭兆翔" userId="c09afb0b-60c9-45d8-81f2-4d7aa859f4bf" providerId="ADAL" clId="{1945A1B3-D44F-4AE0-A472-B482D7E57241}" dt="2024-12-02T17:22:33.285" v="8221" actId="1076"/>
        <pc:sldMkLst>
          <pc:docMk/>
          <pc:sldMk cId="3633042638" sldId="386"/>
        </pc:sldMkLst>
        <pc:spChg chg="mod">
          <ac:chgData name="蕭兆翔" userId="c09afb0b-60c9-45d8-81f2-4d7aa859f4bf" providerId="ADAL" clId="{1945A1B3-D44F-4AE0-A472-B482D7E57241}" dt="2024-12-02T17:14:59.171" v="8122" actId="20577"/>
          <ac:spMkLst>
            <pc:docMk/>
            <pc:sldMk cId="3633042638" sldId="386"/>
            <ac:spMk id="3" creationId="{1204B969-F775-3605-2848-F620722B82CB}"/>
          </ac:spMkLst>
        </pc:spChg>
        <pc:spChg chg="del">
          <ac:chgData name="蕭兆翔" userId="c09afb0b-60c9-45d8-81f2-4d7aa859f4bf" providerId="ADAL" clId="{1945A1B3-D44F-4AE0-A472-B482D7E57241}" dt="2024-12-02T17:15:01.778" v="8123" actId="478"/>
          <ac:spMkLst>
            <pc:docMk/>
            <pc:sldMk cId="3633042638" sldId="386"/>
            <ac:spMk id="5" creationId="{DE377ED2-E24F-9E69-2A89-EACB3262BFA8}"/>
          </ac:spMkLst>
        </pc:spChg>
        <pc:spChg chg="del">
          <ac:chgData name="蕭兆翔" userId="c09afb0b-60c9-45d8-81f2-4d7aa859f4bf" providerId="ADAL" clId="{1945A1B3-D44F-4AE0-A472-B482D7E57241}" dt="2024-12-02T17:15:01.778" v="8123" actId="478"/>
          <ac:spMkLst>
            <pc:docMk/>
            <pc:sldMk cId="3633042638" sldId="386"/>
            <ac:spMk id="9" creationId="{AD533EF4-744D-638E-CA16-EF77DE206FB6}"/>
          </ac:spMkLst>
        </pc:spChg>
        <pc:spChg chg="add mod">
          <ac:chgData name="蕭兆翔" userId="c09afb0b-60c9-45d8-81f2-4d7aa859f4bf" providerId="ADAL" clId="{1945A1B3-D44F-4AE0-A472-B482D7E57241}" dt="2024-12-02T17:16:07.478" v="8152" actId="1076"/>
          <ac:spMkLst>
            <pc:docMk/>
            <pc:sldMk cId="3633042638" sldId="386"/>
            <ac:spMk id="11" creationId="{EA25C15B-A564-F333-A166-52A2B4BACB5F}"/>
          </ac:spMkLst>
        </pc:spChg>
        <pc:spChg chg="del">
          <ac:chgData name="蕭兆翔" userId="c09afb0b-60c9-45d8-81f2-4d7aa859f4bf" providerId="ADAL" clId="{1945A1B3-D44F-4AE0-A472-B482D7E57241}" dt="2024-12-02T17:15:01.778" v="8123" actId="478"/>
          <ac:spMkLst>
            <pc:docMk/>
            <pc:sldMk cId="3633042638" sldId="386"/>
            <ac:spMk id="12" creationId="{E84E0A3E-53D8-782A-D0E4-5D279E8681BC}"/>
          </ac:spMkLst>
        </pc:spChg>
        <pc:spChg chg="mod">
          <ac:chgData name="蕭兆翔" userId="c09afb0b-60c9-45d8-81f2-4d7aa859f4bf" providerId="ADAL" clId="{1945A1B3-D44F-4AE0-A472-B482D7E57241}" dt="2024-12-02T17:16:07.478" v="8152" actId="1076"/>
          <ac:spMkLst>
            <pc:docMk/>
            <pc:sldMk cId="3633042638" sldId="386"/>
            <ac:spMk id="13" creationId="{A582D0D4-7F16-67E4-6854-1ADD258035A6}"/>
          </ac:spMkLst>
        </pc:spChg>
        <pc:spChg chg="del">
          <ac:chgData name="蕭兆翔" userId="c09afb0b-60c9-45d8-81f2-4d7aa859f4bf" providerId="ADAL" clId="{1945A1B3-D44F-4AE0-A472-B482D7E57241}" dt="2024-12-02T17:02:56.143" v="8044" actId="478"/>
          <ac:spMkLst>
            <pc:docMk/>
            <pc:sldMk cId="3633042638" sldId="386"/>
            <ac:spMk id="14" creationId="{8182F316-A0C0-24F9-4DF4-CE44B5485AA5}"/>
          </ac:spMkLst>
        </pc:spChg>
        <pc:spChg chg="mod">
          <ac:chgData name="蕭兆翔" userId="c09afb0b-60c9-45d8-81f2-4d7aa859f4bf" providerId="ADAL" clId="{1945A1B3-D44F-4AE0-A472-B482D7E57241}" dt="2024-12-02T17:16:07.478" v="8152" actId="1076"/>
          <ac:spMkLst>
            <pc:docMk/>
            <pc:sldMk cId="3633042638" sldId="386"/>
            <ac:spMk id="16" creationId="{09D463FA-5603-A9BF-C107-B926503B32F1}"/>
          </ac:spMkLst>
        </pc:spChg>
        <pc:spChg chg="add mod">
          <ac:chgData name="蕭兆翔" userId="c09afb0b-60c9-45d8-81f2-4d7aa859f4bf" providerId="ADAL" clId="{1945A1B3-D44F-4AE0-A472-B482D7E57241}" dt="2024-12-02T17:16:19.561" v="8167" actId="1076"/>
          <ac:spMkLst>
            <pc:docMk/>
            <pc:sldMk cId="3633042638" sldId="386"/>
            <ac:spMk id="17" creationId="{3363FB95-2B53-64D3-A147-FD2FBD43AC1A}"/>
          </ac:spMkLst>
        </pc:spChg>
        <pc:spChg chg="add mod">
          <ac:chgData name="蕭兆翔" userId="c09afb0b-60c9-45d8-81f2-4d7aa859f4bf" providerId="ADAL" clId="{1945A1B3-D44F-4AE0-A472-B482D7E57241}" dt="2024-12-02T17:16:31.341" v="8172" actId="1076"/>
          <ac:spMkLst>
            <pc:docMk/>
            <pc:sldMk cId="3633042638" sldId="386"/>
            <ac:spMk id="18" creationId="{0356EA56-4157-EFFF-007A-E487D12F7CAA}"/>
          </ac:spMkLst>
        </pc:spChg>
        <pc:spChg chg="add mod">
          <ac:chgData name="蕭兆翔" userId="c09afb0b-60c9-45d8-81f2-4d7aa859f4bf" providerId="ADAL" clId="{1945A1B3-D44F-4AE0-A472-B482D7E57241}" dt="2024-12-02T17:22:28.434" v="8220" actId="207"/>
          <ac:spMkLst>
            <pc:docMk/>
            <pc:sldMk cId="3633042638" sldId="386"/>
            <ac:spMk id="20" creationId="{427F5E6E-8F35-0917-1C22-2D6B245DD531}"/>
          </ac:spMkLst>
        </pc:spChg>
        <pc:spChg chg="mod">
          <ac:chgData name="蕭兆翔" userId="c09afb0b-60c9-45d8-81f2-4d7aa859f4bf" providerId="ADAL" clId="{1945A1B3-D44F-4AE0-A472-B482D7E57241}" dt="2024-12-02T17:21:59.186" v="8207" actId="1076"/>
          <ac:spMkLst>
            <pc:docMk/>
            <pc:sldMk cId="3633042638" sldId="386"/>
            <ac:spMk id="23" creationId="{CE329D2D-2A8E-1F92-7283-DDFF86AD0D29}"/>
          </ac:spMkLst>
        </pc:spChg>
        <pc:grpChg chg="del">
          <ac:chgData name="蕭兆翔" userId="c09afb0b-60c9-45d8-81f2-4d7aa859f4bf" providerId="ADAL" clId="{1945A1B3-D44F-4AE0-A472-B482D7E57241}" dt="2024-12-02T17:02:56.143" v="8044" actId="478"/>
          <ac:grpSpMkLst>
            <pc:docMk/>
            <pc:sldMk cId="3633042638" sldId="386"/>
            <ac:grpSpMk id="6" creationId="{D4184A7F-CE16-0ED7-FD1C-BA06C4FD6256}"/>
          </ac:grpSpMkLst>
        </pc:grpChg>
        <pc:grpChg chg="add mod">
          <ac:chgData name="蕭兆翔" userId="c09afb0b-60c9-45d8-81f2-4d7aa859f4bf" providerId="ADAL" clId="{1945A1B3-D44F-4AE0-A472-B482D7E57241}" dt="2024-12-02T17:22:33.285" v="8221" actId="1076"/>
          <ac:grpSpMkLst>
            <pc:docMk/>
            <pc:sldMk cId="3633042638" sldId="386"/>
            <ac:grpSpMk id="21" creationId="{25EE472B-4263-B6BD-F633-ADE44B269237}"/>
          </ac:grpSpMkLst>
        </pc:grpChg>
        <pc:picChg chg="del mod">
          <ac:chgData name="蕭兆翔" userId="c09afb0b-60c9-45d8-81f2-4d7aa859f4bf" providerId="ADAL" clId="{1945A1B3-D44F-4AE0-A472-B482D7E57241}" dt="2024-12-02T17:15:22.565" v="8130" actId="478"/>
          <ac:picMkLst>
            <pc:docMk/>
            <pc:sldMk cId="3633042638" sldId="386"/>
            <ac:picMk id="7" creationId="{2CA6950B-BD73-B647-AF28-CF6070CA6F85}"/>
          </ac:picMkLst>
        </pc:picChg>
        <pc:picChg chg="add mod modCrop">
          <ac:chgData name="蕭兆翔" userId="c09afb0b-60c9-45d8-81f2-4d7aa859f4bf" providerId="ADAL" clId="{1945A1B3-D44F-4AE0-A472-B482D7E57241}" dt="2024-12-02T17:16:07.478" v="8152" actId="1076"/>
          <ac:picMkLst>
            <pc:docMk/>
            <pc:sldMk cId="3633042638" sldId="386"/>
            <ac:picMk id="10" creationId="{A01846DD-E1D9-3271-AD40-940572089A63}"/>
          </ac:picMkLst>
        </pc:picChg>
        <pc:picChg chg="del mod">
          <ac:chgData name="蕭兆翔" userId="c09afb0b-60c9-45d8-81f2-4d7aa859f4bf" providerId="ADAL" clId="{1945A1B3-D44F-4AE0-A472-B482D7E57241}" dt="2024-12-02T17:15:22.124" v="8129" actId="478"/>
          <ac:picMkLst>
            <pc:docMk/>
            <pc:sldMk cId="3633042638" sldId="386"/>
            <ac:picMk id="15" creationId="{66669AE3-3B0A-986F-4452-18FA18FC1135}"/>
          </ac:picMkLst>
        </pc:picChg>
        <pc:picChg chg="mod">
          <ac:chgData name="蕭兆翔" userId="c09afb0b-60c9-45d8-81f2-4d7aa859f4bf" providerId="ADAL" clId="{1945A1B3-D44F-4AE0-A472-B482D7E57241}" dt="2024-12-02T17:21:54.652" v="8205" actId="1076"/>
          <ac:picMkLst>
            <pc:docMk/>
            <pc:sldMk cId="3633042638" sldId="386"/>
            <ac:picMk id="22" creationId="{AC1C96D7-04D0-C933-FD93-062BC95AE3EE}"/>
          </ac:picMkLst>
        </pc:picChg>
      </pc:sldChg>
      <pc:sldChg chg="addSp delSp modSp new del mod ord">
        <pc:chgData name="蕭兆翔" userId="c09afb0b-60c9-45d8-81f2-4d7aa859f4bf" providerId="ADAL" clId="{1945A1B3-D44F-4AE0-A472-B482D7E57241}" dt="2024-12-02T17:10:57.946" v="8066" actId="47"/>
        <pc:sldMkLst>
          <pc:docMk/>
          <pc:sldMk cId="848743817" sldId="387"/>
        </pc:sldMkLst>
        <pc:spChg chg="add mod">
          <ac:chgData name="蕭兆翔" userId="c09afb0b-60c9-45d8-81f2-4d7aa859f4bf" providerId="ADAL" clId="{1945A1B3-D44F-4AE0-A472-B482D7E57241}" dt="2024-12-02T17:10:44.313" v="8063" actId="20577"/>
          <ac:spMkLst>
            <pc:docMk/>
            <pc:sldMk cId="848743817" sldId="387"/>
            <ac:spMk id="5" creationId="{8AEF8444-D28F-AD84-618D-B07E706B4E06}"/>
          </ac:spMkLst>
        </pc:spChg>
        <pc:picChg chg="add del mod">
          <ac:chgData name="蕭兆翔" userId="c09afb0b-60c9-45d8-81f2-4d7aa859f4bf" providerId="ADAL" clId="{1945A1B3-D44F-4AE0-A472-B482D7E57241}" dt="2024-12-02T17:10:53.329" v="8065" actId="478"/>
          <ac:picMkLst>
            <pc:docMk/>
            <pc:sldMk cId="848743817" sldId="387"/>
            <ac:picMk id="4" creationId="{54B9CB95-5F7C-62D4-2F8F-212E00BC2402}"/>
          </ac:picMkLst>
        </pc:picChg>
      </pc:sldChg>
      <pc:sldChg chg="addSp modSp add mod">
        <pc:chgData name="蕭兆翔" userId="c09afb0b-60c9-45d8-81f2-4d7aa859f4bf" providerId="ADAL" clId="{1945A1B3-D44F-4AE0-A472-B482D7E57241}" dt="2024-12-02T17:14:47.696" v="8111" actId="20577"/>
        <pc:sldMkLst>
          <pc:docMk/>
          <pc:sldMk cId="371804138" sldId="388"/>
        </pc:sldMkLst>
        <pc:spChg chg="mod">
          <ac:chgData name="蕭兆翔" userId="c09afb0b-60c9-45d8-81f2-4d7aa859f4bf" providerId="ADAL" clId="{1945A1B3-D44F-4AE0-A472-B482D7E57241}" dt="2024-12-02T17:14:47.696" v="8111" actId="20577"/>
          <ac:spMkLst>
            <pc:docMk/>
            <pc:sldMk cId="371804138" sldId="388"/>
            <ac:spMk id="5" creationId="{18AE30B3-4D19-1776-3988-4476A1F0D22B}"/>
          </ac:spMkLst>
        </pc:spChg>
        <pc:spChg chg="add mod">
          <ac:chgData name="蕭兆翔" userId="c09afb0b-60c9-45d8-81f2-4d7aa859f4bf" providerId="ADAL" clId="{1945A1B3-D44F-4AE0-A472-B482D7E57241}" dt="2024-12-02T17:14:34.094" v="8098" actId="1076"/>
          <ac:spMkLst>
            <pc:docMk/>
            <pc:sldMk cId="371804138" sldId="388"/>
            <ac:spMk id="6" creationId="{A813041D-A99E-D2AB-2A00-56722026B473}"/>
          </ac:spMkLst>
        </pc:spChg>
        <pc:spChg chg="add mod">
          <ac:chgData name="蕭兆翔" userId="c09afb0b-60c9-45d8-81f2-4d7aa859f4bf" providerId="ADAL" clId="{1945A1B3-D44F-4AE0-A472-B482D7E57241}" dt="2024-12-02T17:14:31.614" v="8096" actId="1076"/>
          <ac:spMkLst>
            <pc:docMk/>
            <pc:sldMk cId="371804138" sldId="388"/>
            <ac:spMk id="8" creationId="{C4215F91-BFAA-7E85-3AC2-C1972D20CF75}"/>
          </ac:spMkLst>
        </pc:spChg>
        <pc:picChg chg="mod">
          <ac:chgData name="蕭兆翔" userId="c09afb0b-60c9-45d8-81f2-4d7aa859f4bf" providerId="ADAL" clId="{1945A1B3-D44F-4AE0-A472-B482D7E57241}" dt="2024-12-02T17:14:32.512" v="8097" actId="1076"/>
          <ac:picMkLst>
            <pc:docMk/>
            <pc:sldMk cId="371804138" sldId="388"/>
            <ac:picMk id="4" creationId="{2DA8A675-FD88-2EF9-BC99-B05EE4F5266E}"/>
          </ac:picMkLst>
        </pc:picChg>
      </pc:sldChg>
      <pc:sldChg chg="addSp delSp modSp add mod">
        <pc:chgData name="蕭兆翔" userId="c09afb0b-60c9-45d8-81f2-4d7aa859f4bf" providerId="ADAL" clId="{1945A1B3-D44F-4AE0-A472-B482D7E57241}" dt="2024-12-02T17:55:37.516" v="8802" actId="1076"/>
        <pc:sldMkLst>
          <pc:docMk/>
          <pc:sldMk cId="1555902403" sldId="389"/>
        </pc:sldMkLst>
        <pc:spChg chg="add del mod">
          <ac:chgData name="蕭兆翔" userId="c09afb0b-60c9-45d8-81f2-4d7aa859f4bf" providerId="ADAL" clId="{1945A1B3-D44F-4AE0-A472-B482D7E57241}" dt="2024-12-02T17:40:32.803" v="8536" actId="478"/>
          <ac:spMkLst>
            <pc:docMk/>
            <pc:sldMk cId="1555902403" sldId="389"/>
            <ac:spMk id="2" creationId="{A93B81CF-E3E4-1CB4-8F4D-328D8BC83D7A}"/>
          </ac:spMkLst>
        </pc:spChg>
        <pc:spChg chg="add mod">
          <ac:chgData name="蕭兆翔" userId="c09afb0b-60c9-45d8-81f2-4d7aa859f4bf" providerId="ADAL" clId="{1945A1B3-D44F-4AE0-A472-B482D7E57241}" dt="2024-12-02T17:40:57.069" v="8549" actId="1076"/>
          <ac:spMkLst>
            <pc:docMk/>
            <pc:sldMk cId="1555902403" sldId="389"/>
            <ac:spMk id="5" creationId="{9F4C512F-0AC5-D432-E3F1-A91BB021264C}"/>
          </ac:spMkLst>
        </pc:spChg>
        <pc:spChg chg="del">
          <ac:chgData name="蕭兆翔" userId="c09afb0b-60c9-45d8-81f2-4d7aa859f4bf" providerId="ADAL" clId="{1945A1B3-D44F-4AE0-A472-B482D7E57241}" dt="2024-12-02T17:39:40.759" v="8513" actId="478"/>
          <ac:spMkLst>
            <pc:docMk/>
            <pc:sldMk cId="1555902403" sldId="389"/>
            <ac:spMk id="6" creationId="{9D90B261-ED81-B9B2-9E6F-F5A5673CB21C}"/>
          </ac:spMkLst>
        </pc:spChg>
        <pc:spChg chg="del">
          <ac:chgData name="蕭兆翔" userId="c09afb0b-60c9-45d8-81f2-4d7aa859f4bf" providerId="ADAL" clId="{1945A1B3-D44F-4AE0-A472-B482D7E57241}" dt="2024-12-02T17:39:40.759" v="8513" actId="478"/>
          <ac:spMkLst>
            <pc:docMk/>
            <pc:sldMk cId="1555902403" sldId="389"/>
            <ac:spMk id="7" creationId="{DE3ED37B-E2C6-6211-AE61-2A1B97B91D43}"/>
          </ac:spMkLst>
        </pc:spChg>
        <pc:spChg chg="del">
          <ac:chgData name="蕭兆翔" userId="c09afb0b-60c9-45d8-81f2-4d7aa859f4bf" providerId="ADAL" clId="{1945A1B3-D44F-4AE0-A472-B482D7E57241}" dt="2024-12-02T17:39:40.759" v="8513" actId="478"/>
          <ac:spMkLst>
            <pc:docMk/>
            <pc:sldMk cId="1555902403" sldId="389"/>
            <ac:spMk id="8" creationId="{83290F99-7E22-CA42-4837-72A2A5CA1F91}"/>
          </ac:spMkLst>
        </pc:spChg>
        <pc:spChg chg="del">
          <ac:chgData name="蕭兆翔" userId="c09afb0b-60c9-45d8-81f2-4d7aa859f4bf" providerId="ADAL" clId="{1945A1B3-D44F-4AE0-A472-B482D7E57241}" dt="2024-12-02T17:39:37.185" v="8512" actId="478"/>
          <ac:spMkLst>
            <pc:docMk/>
            <pc:sldMk cId="1555902403" sldId="389"/>
            <ac:spMk id="9" creationId="{7E5FD55D-FD3A-0FB7-C399-95C68172B9E3}"/>
          </ac:spMkLst>
        </pc:spChg>
        <pc:spChg chg="del">
          <ac:chgData name="蕭兆翔" userId="c09afb0b-60c9-45d8-81f2-4d7aa859f4bf" providerId="ADAL" clId="{1945A1B3-D44F-4AE0-A472-B482D7E57241}" dt="2024-12-02T17:39:42.366" v="8514" actId="478"/>
          <ac:spMkLst>
            <pc:docMk/>
            <pc:sldMk cId="1555902403" sldId="389"/>
            <ac:spMk id="11" creationId="{9CF0061B-52F6-59AE-DDBA-407B878E9553}"/>
          </ac:spMkLst>
        </pc:spChg>
        <pc:spChg chg="del">
          <ac:chgData name="蕭兆翔" userId="c09afb0b-60c9-45d8-81f2-4d7aa859f4bf" providerId="ADAL" clId="{1945A1B3-D44F-4AE0-A472-B482D7E57241}" dt="2024-12-02T17:39:40.759" v="8513" actId="478"/>
          <ac:spMkLst>
            <pc:docMk/>
            <pc:sldMk cId="1555902403" sldId="389"/>
            <ac:spMk id="12" creationId="{997B0046-7377-A8D7-F523-62EC6393AB90}"/>
          </ac:spMkLst>
        </pc:spChg>
        <pc:spChg chg="mod">
          <ac:chgData name="蕭兆翔" userId="c09afb0b-60c9-45d8-81f2-4d7aa859f4bf" providerId="ADAL" clId="{1945A1B3-D44F-4AE0-A472-B482D7E57241}" dt="2024-12-02T17:39:46.537" v="8515" actId="1076"/>
          <ac:spMkLst>
            <pc:docMk/>
            <pc:sldMk cId="1555902403" sldId="389"/>
            <ac:spMk id="14" creationId="{5E70A15F-4103-9468-497A-0B9B1717B4F0}"/>
          </ac:spMkLst>
        </pc:spChg>
        <pc:spChg chg="mod">
          <ac:chgData name="蕭兆翔" userId="c09afb0b-60c9-45d8-81f2-4d7aa859f4bf" providerId="ADAL" clId="{1945A1B3-D44F-4AE0-A472-B482D7E57241}" dt="2024-12-02T17:39:48.716" v="8516" actId="1076"/>
          <ac:spMkLst>
            <pc:docMk/>
            <pc:sldMk cId="1555902403" sldId="389"/>
            <ac:spMk id="15" creationId="{E83316DE-6712-1172-6554-4B0E56F63EF6}"/>
          </ac:spMkLst>
        </pc:spChg>
        <pc:spChg chg="add mod">
          <ac:chgData name="蕭兆翔" userId="c09afb0b-60c9-45d8-81f2-4d7aa859f4bf" providerId="ADAL" clId="{1945A1B3-D44F-4AE0-A472-B482D7E57241}" dt="2024-12-02T17:41:20.163" v="8575" actId="207"/>
          <ac:spMkLst>
            <pc:docMk/>
            <pc:sldMk cId="1555902403" sldId="389"/>
            <ac:spMk id="16" creationId="{13FE3362-4DEB-6136-21F0-17D08417B9C0}"/>
          </ac:spMkLst>
        </pc:spChg>
        <pc:spChg chg="add mod">
          <ac:chgData name="蕭兆翔" userId="c09afb0b-60c9-45d8-81f2-4d7aa859f4bf" providerId="ADAL" clId="{1945A1B3-D44F-4AE0-A472-B482D7E57241}" dt="2024-12-02T17:42:23.736" v="8638" actId="1076"/>
          <ac:spMkLst>
            <pc:docMk/>
            <pc:sldMk cId="1555902403" sldId="389"/>
            <ac:spMk id="17" creationId="{BC9971D2-24BD-C058-244A-344AF38F1389}"/>
          </ac:spMkLst>
        </pc:spChg>
        <pc:spChg chg="add mod">
          <ac:chgData name="蕭兆翔" userId="c09afb0b-60c9-45d8-81f2-4d7aa859f4bf" providerId="ADAL" clId="{1945A1B3-D44F-4AE0-A472-B482D7E57241}" dt="2024-12-02T17:42:08.242" v="8628" actId="1076"/>
          <ac:spMkLst>
            <pc:docMk/>
            <pc:sldMk cId="1555902403" sldId="389"/>
            <ac:spMk id="18" creationId="{D11DF37D-816A-0F3D-0E44-3B6A1863292C}"/>
          </ac:spMkLst>
        </pc:spChg>
        <pc:spChg chg="add mod">
          <ac:chgData name="蕭兆翔" userId="c09afb0b-60c9-45d8-81f2-4d7aa859f4bf" providerId="ADAL" clId="{1945A1B3-D44F-4AE0-A472-B482D7E57241}" dt="2024-12-02T17:55:17.872" v="8774" actId="1076"/>
          <ac:spMkLst>
            <pc:docMk/>
            <pc:sldMk cId="1555902403" sldId="389"/>
            <ac:spMk id="19" creationId="{AA46C176-433E-AD52-21BB-05BFD965DBFE}"/>
          </ac:spMkLst>
        </pc:spChg>
        <pc:spChg chg="add del mod">
          <ac:chgData name="蕭兆翔" userId="c09afb0b-60c9-45d8-81f2-4d7aa859f4bf" providerId="ADAL" clId="{1945A1B3-D44F-4AE0-A472-B482D7E57241}" dt="2024-12-02T17:51:23.718" v="8741" actId="478"/>
          <ac:spMkLst>
            <pc:docMk/>
            <pc:sldMk cId="1555902403" sldId="389"/>
            <ac:spMk id="20" creationId="{554E7AC1-7467-4778-CA4F-A746AAF0DC78}"/>
          </ac:spMkLst>
        </pc:spChg>
        <pc:spChg chg="add del mod">
          <ac:chgData name="蕭兆翔" userId="c09afb0b-60c9-45d8-81f2-4d7aa859f4bf" providerId="ADAL" clId="{1945A1B3-D44F-4AE0-A472-B482D7E57241}" dt="2024-12-02T17:49:01.976" v="8727" actId="478"/>
          <ac:spMkLst>
            <pc:docMk/>
            <pc:sldMk cId="1555902403" sldId="389"/>
            <ac:spMk id="22" creationId="{0E0F35DB-54BF-58D9-6B80-1A3860A07E76}"/>
          </ac:spMkLst>
        </pc:spChg>
        <pc:spChg chg="add mod">
          <ac:chgData name="蕭兆翔" userId="c09afb0b-60c9-45d8-81f2-4d7aa859f4bf" providerId="ADAL" clId="{1945A1B3-D44F-4AE0-A472-B482D7E57241}" dt="2024-12-02T17:55:19.074" v="8775" actId="1076"/>
          <ac:spMkLst>
            <pc:docMk/>
            <pc:sldMk cId="1555902403" sldId="389"/>
            <ac:spMk id="24" creationId="{3363807E-FB18-2F78-77A3-9EE7DEA96EF7}"/>
          </ac:spMkLst>
        </pc:spChg>
        <pc:spChg chg="add mod">
          <ac:chgData name="蕭兆翔" userId="c09afb0b-60c9-45d8-81f2-4d7aa859f4bf" providerId="ADAL" clId="{1945A1B3-D44F-4AE0-A472-B482D7E57241}" dt="2024-12-02T17:55:16.667" v="8773" actId="1076"/>
          <ac:spMkLst>
            <pc:docMk/>
            <pc:sldMk cId="1555902403" sldId="389"/>
            <ac:spMk id="25" creationId="{51C55858-44D0-8CD8-EDE0-3D0392584362}"/>
          </ac:spMkLst>
        </pc:spChg>
        <pc:spChg chg="add del mod">
          <ac:chgData name="蕭兆翔" userId="c09afb0b-60c9-45d8-81f2-4d7aa859f4bf" providerId="ADAL" clId="{1945A1B3-D44F-4AE0-A472-B482D7E57241}" dt="2024-12-02T17:55:09.704" v="8769" actId="21"/>
          <ac:spMkLst>
            <pc:docMk/>
            <pc:sldMk cId="1555902403" sldId="389"/>
            <ac:spMk id="26" creationId="{39AF901C-BB92-DC36-2973-43D6C8FA5D28}"/>
          </ac:spMkLst>
        </pc:spChg>
        <pc:spChg chg="add mod">
          <ac:chgData name="蕭兆翔" userId="c09afb0b-60c9-45d8-81f2-4d7aa859f4bf" providerId="ADAL" clId="{1945A1B3-D44F-4AE0-A472-B482D7E57241}" dt="2024-12-02T17:55:37.516" v="8802" actId="1076"/>
          <ac:spMkLst>
            <pc:docMk/>
            <pc:sldMk cId="1555902403" sldId="389"/>
            <ac:spMk id="27" creationId="{BB655E84-09BC-8AA0-4ECB-EDCAA71412C0}"/>
          </ac:spMkLst>
        </pc:spChg>
        <pc:picChg chg="add del mod">
          <ac:chgData name="蕭兆翔" userId="c09afb0b-60c9-45d8-81f2-4d7aa859f4bf" providerId="ADAL" clId="{1945A1B3-D44F-4AE0-A472-B482D7E57241}" dt="2024-12-02T17:47:27.316" v="8684" actId="478"/>
          <ac:picMkLst>
            <pc:docMk/>
            <pc:sldMk cId="1555902403" sldId="389"/>
            <ac:picMk id="2050" creationId="{FB888F2D-7107-FCA2-DD22-0E35119E1A12}"/>
          </ac:picMkLst>
        </pc:picChg>
        <pc:cxnChg chg="add mod">
          <ac:chgData name="蕭兆翔" userId="c09afb0b-60c9-45d8-81f2-4d7aa859f4bf" providerId="ADAL" clId="{1945A1B3-D44F-4AE0-A472-B482D7E57241}" dt="2024-12-02T17:41:05.523" v="8551" actId="208"/>
          <ac:cxnSpMkLst>
            <pc:docMk/>
            <pc:sldMk cId="1555902403" sldId="389"/>
            <ac:cxnSpMk id="13" creationId="{C86DEC05-488A-DD19-06FE-77D90EA00738}"/>
          </ac:cxnSpMkLst>
        </pc:cxnChg>
      </pc:sldChg>
      <pc:sldChg chg="addSp delSp modSp new mod">
        <pc:chgData name="蕭兆翔" userId="c09afb0b-60c9-45d8-81f2-4d7aa859f4bf" providerId="ADAL" clId="{1945A1B3-D44F-4AE0-A472-B482D7E57241}" dt="2024-12-04T05:00:01.776" v="9913" actId="20577"/>
        <pc:sldMkLst>
          <pc:docMk/>
          <pc:sldMk cId="3557900746" sldId="390"/>
        </pc:sldMkLst>
        <pc:spChg chg="add mod">
          <ac:chgData name="蕭兆翔" userId="c09afb0b-60c9-45d8-81f2-4d7aa859f4bf" providerId="ADAL" clId="{1945A1B3-D44F-4AE0-A472-B482D7E57241}" dt="2024-12-02T18:05:15.793" v="9040" actId="1076"/>
          <ac:spMkLst>
            <pc:docMk/>
            <pc:sldMk cId="3557900746" sldId="390"/>
            <ac:spMk id="3" creationId="{230AD2F4-1015-1737-1141-A702CFB66EED}"/>
          </ac:spMkLst>
        </pc:spChg>
        <pc:spChg chg="add mod">
          <ac:chgData name="蕭兆翔" userId="c09afb0b-60c9-45d8-81f2-4d7aa859f4bf" providerId="ADAL" clId="{1945A1B3-D44F-4AE0-A472-B482D7E57241}" dt="2024-12-02T18:05:25.235" v="9043" actId="1076"/>
          <ac:spMkLst>
            <pc:docMk/>
            <pc:sldMk cId="3557900746" sldId="390"/>
            <ac:spMk id="4" creationId="{8EC93C02-7544-5933-8B9F-1E21C6555073}"/>
          </ac:spMkLst>
        </pc:spChg>
        <pc:spChg chg="add mod">
          <ac:chgData name="蕭兆翔" userId="c09afb0b-60c9-45d8-81f2-4d7aa859f4bf" providerId="ADAL" clId="{1945A1B3-D44F-4AE0-A472-B482D7E57241}" dt="2024-12-02T18:05:22.826" v="9042" actId="207"/>
          <ac:spMkLst>
            <pc:docMk/>
            <pc:sldMk cId="3557900746" sldId="390"/>
            <ac:spMk id="5" creationId="{D967F06C-7287-845E-51F2-0E3C4BEE3DF3}"/>
          </ac:spMkLst>
        </pc:spChg>
        <pc:spChg chg="add mod">
          <ac:chgData name="蕭兆翔" userId="c09afb0b-60c9-45d8-81f2-4d7aa859f4bf" providerId="ADAL" clId="{1945A1B3-D44F-4AE0-A472-B482D7E57241}" dt="2024-12-02T18:40:10.215" v="9365" actId="1076"/>
          <ac:spMkLst>
            <pc:docMk/>
            <pc:sldMk cId="3557900746" sldId="390"/>
            <ac:spMk id="7" creationId="{CA473485-4A91-D6D3-4C80-505D94765182}"/>
          </ac:spMkLst>
        </pc:spChg>
        <pc:spChg chg="add del mod">
          <ac:chgData name="蕭兆翔" userId="c09afb0b-60c9-45d8-81f2-4d7aa859f4bf" providerId="ADAL" clId="{1945A1B3-D44F-4AE0-A472-B482D7E57241}" dt="2024-12-02T18:20:30.996" v="9156" actId="478"/>
          <ac:spMkLst>
            <pc:docMk/>
            <pc:sldMk cId="3557900746" sldId="390"/>
            <ac:spMk id="9" creationId="{633CA7ED-0326-3B05-1F3B-39ED172ED487}"/>
          </ac:spMkLst>
        </pc:spChg>
        <pc:spChg chg="add mod">
          <ac:chgData name="蕭兆翔" userId="c09afb0b-60c9-45d8-81f2-4d7aa859f4bf" providerId="ADAL" clId="{1945A1B3-D44F-4AE0-A472-B482D7E57241}" dt="2024-12-02T18:27:46.354" v="9299" actId="20577"/>
          <ac:spMkLst>
            <pc:docMk/>
            <pc:sldMk cId="3557900746" sldId="390"/>
            <ac:spMk id="11" creationId="{A1137138-C037-AF8D-69EA-F7724E866F7E}"/>
          </ac:spMkLst>
        </pc:spChg>
        <pc:spChg chg="add mod">
          <ac:chgData name="蕭兆翔" userId="c09afb0b-60c9-45d8-81f2-4d7aa859f4bf" providerId="ADAL" clId="{1945A1B3-D44F-4AE0-A472-B482D7E57241}" dt="2024-12-04T05:00:01.776" v="9913" actId="20577"/>
          <ac:spMkLst>
            <pc:docMk/>
            <pc:sldMk cId="3557900746" sldId="390"/>
            <ac:spMk id="12" creationId="{DB0E4728-3836-3789-EEA6-F9FC9E3DB3DB}"/>
          </ac:spMkLst>
        </pc:spChg>
        <pc:spChg chg="add mod">
          <ac:chgData name="蕭兆翔" userId="c09afb0b-60c9-45d8-81f2-4d7aa859f4bf" providerId="ADAL" clId="{1945A1B3-D44F-4AE0-A472-B482D7E57241}" dt="2024-12-02T18:34:00.366" v="9309" actId="207"/>
          <ac:spMkLst>
            <pc:docMk/>
            <pc:sldMk cId="3557900746" sldId="390"/>
            <ac:spMk id="26" creationId="{39AF901C-BB92-DC36-2973-43D6C8FA5D28}"/>
          </ac:spMkLst>
        </pc:spChg>
        <pc:cxnChg chg="add mod">
          <ac:chgData name="蕭兆翔" userId="c09afb0b-60c9-45d8-81f2-4d7aa859f4bf" providerId="ADAL" clId="{1945A1B3-D44F-4AE0-A472-B482D7E57241}" dt="2024-12-02T18:37:41.183" v="9357" actId="1076"/>
          <ac:cxnSpMkLst>
            <pc:docMk/>
            <pc:sldMk cId="3557900746" sldId="390"/>
            <ac:cxnSpMk id="14" creationId="{5614EE07-5DDC-BA49-E197-5EB283C0FB48}"/>
          </ac:cxnSpMkLst>
        </pc:cxnChg>
        <pc:cxnChg chg="add mod">
          <ac:chgData name="蕭兆翔" userId="c09afb0b-60c9-45d8-81f2-4d7aa859f4bf" providerId="ADAL" clId="{1945A1B3-D44F-4AE0-A472-B482D7E57241}" dt="2024-12-02T18:37:44.326" v="9359" actId="1076"/>
          <ac:cxnSpMkLst>
            <pc:docMk/>
            <pc:sldMk cId="3557900746" sldId="390"/>
            <ac:cxnSpMk id="15" creationId="{9E4E9BF8-A2D1-20B4-6639-B10246A8085A}"/>
          </ac:cxnSpMkLst>
        </pc:cxnChg>
        <pc:cxnChg chg="add mod">
          <ac:chgData name="蕭兆翔" userId="c09afb0b-60c9-45d8-81f2-4d7aa859f4bf" providerId="ADAL" clId="{1945A1B3-D44F-4AE0-A472-B482D7E57241}" dt="2024-12-02T18:39:53.321" v="9361" actId="1076"/>
          <ac:cxnSpMkLst>
            <pc:docMk/>
            <pc:sldMk cId="3557900746" sldId="390"/>
            <ac:cxnSpMk id="16" creationId="{527636F2-AA13-9C2E-282E-46DF86FC3FE6}"/>
          </ac:cxnSpMkLst>
        </pc:cxnChg>
        <pc:cxnChg chg="add mod">
          <ac:chgData name="蕭兆翔" userId="c09afb0b-60c9-45d8-81f2-4d7aa859f4bf" providerId="ADAL" clId="{1945A1B3-D44F-4AE0-A472-B482D7E57241}" dt="2024-12-02T18:39:55.767" v="9363" actId="1076"/>
          <ac:cxnSpMkLst>
            <pc:docMk/>
            <pc:sldMk cId="3557900746" sldId="390"/>
            <ac:cxnSpMk id="17" creationId="{B6567D2E-BF54-55D8-E455-B92E476DC50A}"/>
          </ac:cxnSpMkLst>
        </pc:cxnChg>
      </pc:sldChg>
      <pc:sldChg chg="addSp delSp modSp add mod">
        <pc:chgData name="蕭兆翔" userId="c09afb0b-60c9-45d8-81f2-4d7aa859f4bf" providerId="ADAL" clId="{1945A1B3-D44F-4AE0-A472-B482D7E57241}" dt="2024-12-04T05:01:49.117" v="9944" actId="1076"/>
        <pc:sldMkLst>
          <pc:docMk/>
          <pc:sldMk cId="2605921587" sldId="391"/>
        </pc:sldMkLst>
        <pc:spChg chg="mod">
          <ac:chgData name="蕭兆翔" userId="c09afb0b-60c9-45d8-81f2-4d7aa859f4bf" providerId="ADAL" clId="{1945A1B3-D44F-4AE0-A472-B482D7E57241}" dt="2024-12-04T05:00:10.838" v="9915" actId="20577"/>
          <ac:spMkLst>
            <pc:docMk/>
            <pc:sldMk cId="2605921587" sldId="391"/>
            <ac:spMk id="3" creationId="{501BEA08-A15F-E7BD-9A05-88C6A36A7FEB}"/>
          </ac:spMkLst>
        </pc:spChg>
        <pc:spChg chg="del">
          <ac:chgData name="蕭兆翔" userId="c09afb0b-60c9-45d8-81f2-4d7aa859f4bf" providerId="ADAL" clId="{1945A1B3-D44F-4AE0-A472-B482D7E57241}" dt="2024-12-02T18:40:41.888" v="9370" actId="478"/>
          <ac:spMkLst>
            <pc:docMk/>
            <pc:sldMk cId="2605921587" sldId="391"/>
            <ac:spMk id="4" creationId="{B3A5DAA5-2335-AAB3-5F10-EE2D541F0C37}"/>
          </ac:spMkLst>
        </pc:spChg>
        <pc:spChg chg="add mod">
          <ac:chgData name="蕭兆翔" userId="c09afb0b-60c9-45d8-81f2-4d7aa859f4bf" providerId="ADAL" clId="{1945A1B3-D44F-4AE0-A472-B482D7E57241}" dt="2024-12-04T05:01:49.117" v="9944" actId="1076"/>
          <ac:spMkLst>
            <pc:docMk/>
            <pc:sldMk cId="2605921587" sldId="391"/>
            <ac:spMk id="5" creationId="{08475BE0-7363-67B0-3E73-F68EC48C5B16}"/>
          </ac:spMkLst>
        </pc:spChg>
        <pc:spChg chg="del">
          <ac:chgData name="蕭兆翔" userId="c09afb0b-60c9-45d8-81f2-4d7aa859f4bf" providerId="ADAL" clId="{1945A1B3-D44F-4AE0-A472-B482D7E57241}" dt="2024-12-02T18:41:44.451" v="9398" actId="478"/>
          <ac:spMkLst>
            <pc:docMk/>
            <pc:sldMk cId="2605921587" sldId="391"/>
            <ac:spMk id="5" creationId="{0B2459AF-D490-436C-262D-CC4C6BFC0723}"/>
          </ac:spMkLst>
        </pc:spChg>
        <pc:spChg chg="del">
          <ac:chgData name="蕭兆翔" userId="c09afb0b-60c9-45d8-81f2-4d7aa859f4bf" providerId="ADAL" clId="{1945A1B3-D44F-4AE0-A472-B482D7E57241}" dt="2024-12-02T18:40:40.457" v="9369" actId="478"/>
          <ac:spMkLst>
            <pc:docMk/>
            <pc:sldMk cId="2605921587" sldId="391"/>
            <ac:spMk id="7" creationId="{509A2B93-8A48-291A-9910-A8285C3EC74F}"/>
          </ac:spMkLst>
        </pc:spChg>
        <pc:spChg chg="del">
          <ac:chgData name="蕭兆翔" userId="c09afb0b-60c9-45d8-81f2-4d7aa859f4bf" providerId="ADAL" clId="{1945A1B3-D44F-4AE0-A472-B482D7E57241}" dt="2024-12-02T18:41:51.880" v="9400" actId="478"/>
          <ac:spMkLst>
            <pc:docMk/>
            <pc:sldMk cId="2605921587" sldId="391"/>
            <ac:spMk id="11" creationId="{EB7C7D37-EF07-865D-296C-28D8184E7579}"/>
          </ac:spMkLst>
        </pc:spChg>
        <pc:spChg chg="del">
          <ac:chgData name="蕭兆翔" userId="c09afb0b-60c9-45d8-81f2-4d7aa859f4bf" providerId="ADAL" clId="{1945A1B3-D44F-4AE0-A472-B482D7E57241}" dt="2024-12-02T18:40:39.059" v="9368" actId="478"/>
          <ac:spMkLst>
            <pc:docMk/>
            <pc:sldMk cId="2605921587" sldId="391"/>
            <ac:spMk id="12" creationId="{19F98C4F-33E7-7F35-4BAF-FF902E2A898D}"/>
          </ac:spMkLst>
        </pc:spChg>
        <pc:spChg chg="mod">
          <ac:chgData name="蕭兆翔" userId="c09afb0b-60c9-45d8-81f2-4d7aa859f4bf" providerId="ADAL" clId="{1945A1B3-D44F-4AE0-A472-B482D7E57241}" dt="2024-12-04T05:00:08.361" v="9914" actId="20577"/>
          <ac:spMkLst>
            <pc:docMk/>
            <pc:sldMk cId="2605921587" sldId="391"/>
            <ac:spMk id="26" creationId="{FE8CF8C3-7175-F791-5336-423E05AD8211}"/>
          </ac:spMkLst>
        </pc:spChg>
        <pc:spChg chg="mod">
          <ac:chgData name="蕭兆翔" userId="c09afb0b-60c9-45d8-81f2-4d7aa859f4bf" providerId="ADAL" clId="{1945A1B3-D44F-4AE0-A472-B482D7E57241}" dt="2024-12-04T05:00:13.970" v="9916" actId="20577"/>
          <ac:spMkLst>
            <pc:docMk/>
            <pc:sldMk cId="2605921587" sldId="391"/>
            <ac:spMk id="33" creationId="{2DE51A3F-E0C3-3BC9-13D8-A815027D9BF4}"/>
          </ac:spMkLst>
        </pc:spChg>
        <pc:spChg chg="add mod">
          <ac:chgData name="蕭兆翔" userId="c09afb0b-60c9-45d8-81f2-4d7aa859f4bf" providerId="ADAL" clId="{1945A1B3-D44F-4AE0-A472-B482D7E57241}" dt="2024-12-04T05:00:16.249" v="9917" actId="20577"/>
          <ac:spMkLst>
            <pc:docMk/>
            <pc:sldMk cId="2605921587" sldId="391"/>
            <ac:spMk id="34" creationId="{E2B4E784-6CA7-AB4D-C3CA-81D96CC4742C}"/>
          </ac:spMkLst>
        </pc:spChg>
        <pc:spChg chg="add mod">
          <ac:chgData name="蕭兆翔" userId="c09afb0b-60c9-45d8-81f2-4d7aa859f4bf" providerId="ADAL" clId="{1945A1B3-D44F-4AE0-A472-B482D7E57241}" dt="2024-12-02T18:51:36.807" v="9637" actId="1076"/>
          <ac:spMkLst>
            <pc:docMk/>
            <pc:sldMk cId="2605921587" sldId="391"/>
            <ac:spMk id="35" creationId="{161A3CAB-1002-3EC1-64EB-2E364146CF48}"/>
          </ac:spMkLst>
        </pc:spChg>
        <pc:spChg chg="add mod">
          <ac:chgData name="蕭兆翔" userId="c09afb0b-60c9-45d8-81f2-4d7aa859f4bf" providerId="ADAL" clId="{1945A1B3-D44F-4AE0-A472-B482D7E57241}" dt="2024-12-04T05:00:19.556" v="9918" actId="20577"/>
          <ac:spMkLst>
            <pc:docMk/>
            <pc:sldMk cId="2605921587" sldId="391"/>
            <ac:spMk id="37" creationId="{51E1D05A-1103-0385-851C-41E9585784F5}"/>
          </ac:spMkLst>
        </pc:spChg>
        <pc:spChg chg="add del">
          <ac:chgData name="蕭兆翔" userId="c09afb0b-60c9-45d8-81f2-4d7aa859f4bf" providerId="ADAL" clId="{1945A1B3-D44F-4AE0-A472-B482D7E57241}" dt="2024-12-02T18:53:46.005" v="9640" actId="22"/>
          <ac:spMkLst>
            <pc:docMk/>
            <pc:sldMk cId="2605921587" sldId="391"/>
            <ac:spMk id="44" creationId="{B00567E7-20DE-69A2-594F-2ABFEE4A0C2C}"/>
          </ac:spMkLst>
        </pc:spChg>
        <pc:spChg chg="add mod">
          <ac:chgData name="蕭兆翔" userId="c09afb0b-60c9-45d8-81f2-4d7aa859f4bf" providerId="ADAL" clId="{1945A1B3-D44F-4AE0-A472-B482D7E57241}" dt="2024-12-04T05:00:27.223" v="9919" actId="20577"/>
          <ac:spMkLst>
            <pc:docMk/>
            <pc:sldMk cId="2605921587" sldId="391"/>
            <ac:spMk id="45" creationId="{9AE99ACD-9EE9-B8D5-50DF-4FBB5A64A12E}"/>
          </ac:spMkLst>
        </pc:spChg>
        <pc:spChg chg="add mod">
          <ac:chgData name="蕭兆翔" userId="c09afb0b-60c9-45d8-81f2-4d7aa859f4bf" providerId="ADAL" clId="{1945A1B3-D44F-4AE0-A472-B482D7E57241}" dt="2024-12-04T05:00:32.995" v="9921" actId="20577"/>
          <ac:spMkLst>
            <pc:docMk/>
            <pc:sldMk cId="2605921587" sldId="391"/>
            <ac:spMk id="46" creationId="{16270C08-F279-E4D2-CDE5-8846DE7C34B9}"/>
          </ac:spMkLst>
        </pc:spChg>
        <pc:spChg chg="add mod">
          <ac:chgData name="蕭兆翔" userId="c09afb0b-60c9-45d8-81f2-4d7aa859f4bf" providerId="ADAL" clId="{1945A1B3-D44F-4AE0-A472-B482D7E57241}" dt="2024-12-02T18:56:02.575" v="9702" actId="1076"/>
          <ac:spMkLst>
            <pc:docMk/>
            <pc:sldMk cId="2605921587" sldId="391"/>
            <ac:spMk id="47" creationId="{4CC2429E-172C-5C7E-5F47-897D3C468AC9}"/>
          </ac:spMkLst>
        </pc:spChg>
        <pc:spChg chg="add mod">
          <ac:chgData name="蕭兆翔" userId="c09afb0b-60c9-45d8-81f2-4d7aa859f4bf" providerId="ADAL" clId="{1945A1B3-D44F-4AE0-A472-B482D7E57241}" dt="2024-12-02T18:56:02.575" v="9702" actId="1076"/>
          <ac:spMkLst>
            <pc:docMk/>
            <pc:sldMk cId="2605921587" sldId="391"/>
            <ac:spMk id="48" creationId="{A41F80AE-5716-580C-1AC7-864CEFA69260}"/>
          </ac:spMkLst>
        </pc:spChg>
        <pc:spChg chg="add del">
          <ac:chgData name="蕭兆翔" userId="c09afb0b-60c9-45d8-81f2-4d7aa859f4bf" providerId="ADAL" clId="{1945A1B3-D44F-4AE0-A472-B482D7E57241}" dt="2024-12-02T18:56:06.818" v="9704" actId="478"/>
          <ac:spMkLst>
            <pc:docMk/>
            <pc:sldMk cId="2605921587" sldId="391"/>
            <ac:spMk id="49" creationId="{14BDA57D-8A13-0034-CF27-CD5DC426F043}"/>
          </ac:spMkLst>
        </pc:spChg>
        <pc:spChg chg="add mod">
          <ac:chgData name="蕭兆翔" userId="c09afb0b-60c9-45d8-81f2-4d7aa859f4bf" providerId="ADAL" clId="{1945A1B3-D44F-4AE0-A472-B482D7E57241}" dt="2024-12-02T18:57:42.477" v="9826" actId="1076"/>
          <ac:spMkLst>
            <pc:docMk/>
            <pc:sldMk cId="2605921587" sldId="391"/>
            <ac:spMk id="50" creationId="{83124743-D073-12F8-3936-165C633A4105}"/>
          </ac:spMkLst>
        </pc:spChg>
        <pc:spChg chg="add mod">
          <ac:chgData name="蕭兆翔" userId="c09afb0b-60c9-45d8-81f2-4d7aa859f4bf" providerId="ADAL" clId="{1945A1B3-D44F-4AE0-A472-B482D7E57241}" dt="2024-12-02T18:57:44.149" v="9827" actId="1076"/>
          <ac:spMkLst>
            <pc:docMk/>
            <pc:sldMk cId="2605921587" sldId="391"/>
            <ac:spMk id="51" creationId="{0F468D0A-9F41-D1B5-428D-F35E6C8B1634}"/>
          </ac:spMkLst>
        </pc:spChg>
        <pc:spChg chg="add mod">
          <ac:chgData name="蕭兆翔" userId="c09afb0b-60c9-45d8-81f2-4d7aa859f4bf" providerId="ADAL" clId="{1945A1B3-D44F-4AE0-A472-B482D7E57241}" dt="2024-12-02T18:57:37.632" v="9823" actId="207"/>
          <ac:spMkLst>
            <pc:docMk/>
            <pc:sldMk cId="2605921587" sldId="391"/>
            <ac:spMk id="52" creationId="{9F7FA7F6-689A-DC99-42CA-C510A9F14512}"/>
          </ac:spMkLst>
        </pc:spChg>
        <pc:cxnChg chg="add mod">
          <ac:chgData name="蕭兆翔" userId="c09afb0b-60c9-45d8-81f2-4d7aa859f4bf" providerId="ADAL" clId="{1945A1B3-D44F-4AE0-A472-B482D7E57241}" dt="2024-12-02T18:51:05.004" v="9626" actId="14100"/>
          <ac:cxnSpMkLst>
            <pc:docMk/>
            <pc:sldMk cId="2605921587" sldId="391"/>
            <ac:cxnSpMk id="8" creationId="{FEDEFB4F-A5BF-A3E6-2C18-44AA8D9A8EBC}"/>
          </ac:cxnSpMkLst>
        </pc:cxnChg>
        <pc:cxnChg chg="add mod">
          <ac:chgData name="蕭兆翔" userId="c09afb0b-60c9-45d8-81f2-4d7aa859f4bf" providerId="ADAL" clId="{1945A1B3-D44F-4AE0-A472-B482D7E57241}" dt="2024-12-02T18:51:13.457" v="9630" actId="14100"/>
          <ac:cxnSpMkLst>
            <pc:docMk/>
            <pc:sldMk cId="2605921587" sldId="391"/>
            <ac:cxnSpMk id="9" creationId="{D3ACCEEB-5709-636E-4938-AB0296A8FA2E}"/>
          </ac:cxnSpMkLst>
        </pc:cxnChg>
        <pc:cxnChg chg="del">
          <ac:chgData name="蕭兆翔" userId="c09afb0b-60c9-45d8-81f2-4d7aa859f4bf" providerId="ADAL" clId="{1945A1B3-D44F-4AE0-A472-B482D7E57241}" dt="2024-12-02T18:41:18.858" v="9385" actId="478"/>
          <ac:cxnSpMkLst>
            <pc:docMk/>
            <pc:sldMk cId="2605921587" sldId="391"/>
            <ac:cxnSpMk id="14" creationId="{807369E3-6EE4-FA5E-8EA2-384EAC1965B9}"/>
          </ac:cxnSpMkLst>
        </pc:cxnChg>
        <pc:cxnChg chg="del">
          <ac:chgData name="蕭兆翔" userId="c09afb0b-60c9-45d8-81f2-4d7aa859f4bf" providerId="ADAL" clId="{1945A1B3-D44F-4AE0-A472-B482D7E57241}" dt="2024-12-02T18:40:55.384" v="9374" actId="478"/>
          <ac:cxnSpMkLst>
            <pc:docMk/>
            <pc:sldMk cId="2605921587" sldId="391"/>
            <ac:cxnSpMk id="15" creationId="{D94E4051-5BD9-7BDC-6C0B-572B7F395957}"/>
          </ac:cxnSpMkLst>
        </pc:cxnChg>
        <pc:cxnChg chg="del">
          <ac:chgData name="蕭兆翔" userId="c09afb0b-60c9-45d8-81f2-4d7aa859f4bf" providerId="ADAL" clId="{1945A1B3-D44F-4AE0-A472-B482D7E57241}" dt="2024-12-02T18:40:56.355" v="9375" actId="478"/>
          <ac:cxnSpMkLst>
            <pc:docMk/>
            <pc:sldMk cId="2605921587" sldId="391"/>
            <ac:cxnSpMk id="16" creationId="{E0F396BB-8795-ADE5-B1F3-98636DA02145}"/>
          </ac:cxnSpMkLst>
        </pc:cxnChg>
        <pc:cxnChg chg="del">
          <ac:chgData name="蕭兆翔" userId="c09afb0b-60c9-45d8-81f2-4d7aa859f4bf" providerId="ADAL" clId="{1945A1B3-D44F-4AE0-A472-B482D7E57241}" dt="2024-12-02T18:40:54.799" v="9373" actId="478"/>
          <ac:cxnSpMkLst>
            <pc:docMk/>
            <pc:sldMk cId="2605921587" sldId="391"/>
            <ac:cxnSpMk id="17" creationId="{200884C3-1028-D452-60ED-6D66EAEBE555}"/>
          </ac:cxnSpMkLst>
        </pc:cxnChg>
        <pc:cxnChg chg="add mod">
          <ac:chgData name="蕭兆翔" userId="c09afb0b-60c9-45d8-81f2-4d7aa859f4bf" providerId="ADAL" clId="{1945A1B3-D44F-4AE0-A472-B482D7E57241}" dt="2024-12-02T18:51:06.982" v="9627" actId="14100"/>
          <ac:cxnSpMkLst>
            <pc:docMk/>
            <pc:sldMk cId="2605921587" sldId="391"/>
            <ac:cxnSpMk id="18" creationId="{5EEAC880-1FE1-9827-623A-8948A7DA5A3C}"/>
          </ac:cxnSpMkLst>
        </pc:cxnChg>
        <pc:cxnChg chg="add mod">
          <ac:chgData name="蕭兆翔" userId="c09afb0b-60c9-45d8-81f2-4d7aa859f4bf" providerId="ADAL" clId="{1945A1B3-D44F-4AE0-A472-B482D7E57241}" dt="2024-12-02T18:51:09.788" v="9628" actId="14100"/>
          <ac:cxnSpMkLst>
            <pc:docMk/>
            <pc:sldMk cId="2605921587" sldId="391"/>
            <ac:cxnSpMk id="21" creationId="{F2E9B883-A093-0678-BBCD-0F3260848C3C}"/>
          </ac:cxnSpMkLst>
        </pc:cxnChg>
        <pc:cxnChg chg="add mod">
          <ac:chgData name="蕭兆翔" userId="c09afb0b-60c9-45d8-81f2-4d7aa859f4bf" providerId="ADAL" clId="{1945A1B3-D44F-4AE0-A472-B482D7E57241}" dt="2024-12-02T18:51:11.625" v="9629" actId="14100"/>
          <ac:cxnSpMkLst>
            <pc:docMk/>
            <pc:sldMk cId="2605921587" sldId="391"/>
            <ac:cxnSpMk id="29" creationId="{1000AE88-B1BC-A766-DAD8-68D68A99B4DC}"/>
          </ac:cxnSpMkLst>
        </pc:cxnChg>
      </pc:sldChg>
      <pc:sldChg chg="addSp delSp modSp new mod">
        <pc:chgData name="蕭兆翔" userId="c09afb0b-60c9-45d8-81f2-4d7aa859f4bf" providerId="ADAL" clId="{1945A1B3-D44F-4AE0-A472-B482D7E57241}" dt="2024-12-02T18:59:30.641" v="9884" actId="1076"/>
        <pc:sldMkLst>
          <pc:docMk/>
          <pc:sldMk cId="2319472876" sldId="392"/>
        </pc:sldMkLst>
        <pc:spChg chg="add mod">
          <ac:chgData name="蕭兆翔" userId="c09afb0b-60c9-45d8-81f2-4d7aa859f4bf" providerId="ADAL" clId="{1945A1B3-D44F-4AE0-A472-B482D7E57241}" dt="2024-12-02T18:59:01.036" v="9878" actId="20577"/>
          <ac:spMkLst>
            <pc:docMk/>
            <pc:sldMk cId="2319472876" sldId="392"/>
            <ac:spMk id="8" creationId="{A4EE3EE7-56F2-3B37-D4AB-E0EBA38CC7BD}"/>
          </ac:spMkLst>
        </pc:spChg>
        <pc:spChg chg="add mod">
          <ac:chgData name="蕭兆翔" userId="c09afb0b-60c9-45d8-81f2-4d7aa859f4bf" providerId="ADAL" clId="{1945A1B3-D44F-4AE0-A472-B482D7E57241}" dt="2024-12-02T18:59:30.641" v="9884" actId="1076"/>
          <ac:spMkLst>
            <pc:docMk/>
            <pc:sldMk cId="2319472876" sldId="392"/>
            <ac:spMk id="9" creationId="{61D3F919-F844-A4B0-EB01-86D28C30EAA4}"/>
          </ac:spMkLst>
        </pc:spChg>
        <pc:picChg chg="add del mod modCrop">
          <ac:chgData name="蕭兆翔" userId="c09afb0b-60c9-45d8-81f2-4d7aa859f4bf" providerId="ADAL" clId="{1945A1B3-D44F-4AE0-A472-B482D7E57241}" dt="2024-12-02T18:58:38.982" v="9835" actId="478"/>
          <ac:picMkLst>
            <pc:docMk/>
            <pc:sldMk cId="2319472876" sldId="392"/>
            <ac:picMk id="4" creationId="{2D5A0D6F-B74E-6C8A-1CED-CD5A66B72304}"/>
          </ac:picMkLst>
        </pc:picChg>
        <pc:picChg chg="add mod">
          <ac:chgData name="蕭兆翔" userId="c09afb0b-60c9-45d8-81f2-4d7aa859f4bf" providerId="ADAL" clId="{1945A1B3-D44F-4AE0-A472-B482D7E57241}" dt="2024-12-02T18:59:26.746" v="9883" actId="1076"/>
          <ac:picMkLst>
            <pc:docMk/>
            <pc:sldMk cId="2319472876" sldId="392"/>
            <ac:picMk id="5" creationId="{55F14F2B-9AB4-C445-4249-FF4AF2004046}"/>
          </ac:picMkLst>
        </pc:picChg>
        <pc:picChg chg="add mod">
          <ac:chgData name="蕭兆翔" userId="c09afb0b-60c9-45d8-81f2-4d7aa859f4bf" providerId="ADAL" clId="{1945A1B3-D44F-4AE0-A472-B482D7E57241}" dt="2024-12-02T18:59:26.746" v="9883" actId="1076"/>
          <ac:picMkLst>
            <pc:docMk/>
            <pc:sldMk cId="2319472876" sldId="392"/>
            <ac:picMk id="6" creationId="{019E8225-80AC-FAF9-AFCB-916B74288FFF}"/>
          </ac:picMkLst>
        </pc:picChg>
        <pc:picChg chg="add mod">
          <ac:chgData name="蕭兆翔" userId="c09afb0b-60c9-45d8-81f2-4d7aa859f4bf" providerId="ADAL" clId="{1945A1B3-D44F-4AE0-A472-B482D7E57241}" dt="2024-12-02T18:59:26.746" v="9883" actId="1076"/>
          <ac:picMkLst>
            <pc:docMk/>
            <pc:sldMk cId="2319472876" sldId="392"/>
            <ac:picMk id="7" creationId="{31B3CA0D-C2B5-D440-6D6F-6F4EC66A7A0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36B33-4DE9-4022-BEE1-6192BFC4674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B8B61-B51D-4C94-9A35-773C3DB3FC1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8333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11973-BDC9-ADF0-35F7-7D189C2C72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A40C414-BDCF-9EAE-ED7C-2BE8C4B91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2DC145-36D2-54DD-9BA5-CA2952280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C6E2B-AEC3-49F1-9CBF-597262DD39BA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020E52-D3E1-2E00-CF48-A7873624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A4BBBB-A377-D9EB-EA18-7E9C0D0C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16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D9514-6A59-8F7D-D492-D9DAB116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8DF920-422E-A9D5-CE18-6C969E5DA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94E6F4-046A-C714-F798-2B987752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4CD33-D21D-4B83-96B0-E2B7C81413D9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DD6A372-1765-57E0-7FEB-F516C316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DF7441-3856-95AD-7FA4-1F3CD3C5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262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66533B3-C78D-2A42-F1F8-2FBB810BD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8814556-CB22-D073-BD57-98B1523EF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85B6D0-9F99-4250-7030-4FF0C414A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28CE8-D71D-4030-ABCE-5233E61B00B8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FCFE9D-9C9C-78C5-153F-2382C180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42AB41-303D-D2CC-767B-BA57E26A8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7823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733CFF-E294-8B2E-1D1D-0E8AAAB96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72E57A-65AD-50FD-15CA-FB40CBFB1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8B41CCE-B231-FF95-6638-670399399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F7E1-4D48-4FCA-9ED9-3B4D6941816F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2CE8D9-A8CD-F6B1-CE89-F0291803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177334-1675-7F06-E904-AE888F67F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7109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DCA0CC-B411-E69F-F70B-CE84F091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0472593-362D-F34D-D798-AD4D2686E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93B074-3AE1-AB5E-6EE6-23276D769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F891-FE42-4651-AE0B-0F9802DA0A7F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55A56D2-4EF9-9FEE-C7F6-7B252BB6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638B0D-E5E9-3F28-89A6-3FA6C025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3426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17513-6104-C09D-4295-91A214EE2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325026-1AA6-6D42-D1CF-0A8E47047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79FF06-32A8-2189-8120-C4C0C804EA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FF27E98-8FA5-DF74-DE08-81F684B6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33D4-4DCB-4455-AFAC-AA857A991815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D5AB5E1-3AFF-694C-3CCC-426B084E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9ECB3FC-FCFC-AB49-8E5A-0A80D994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5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19A209-B721-44FC-0A01-EE3594924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79480B-C5E5-746A-BEA1-4989C883B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406F5F6-2FF2-D584-FAA6-93392C6325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FADAC53-2C30-2CBA-C256-3CCAB7236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EA4960E-9AFC-25AB-8013-311F9A5CE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05D33D-0C87-8578-E94F-BE0FC46F2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66F8A-3F96-450A-86FC-EAADBAF01D5F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9F88EF6-91E1-1B92-4CE7-0052063E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7178E5D-3328-1466-666F-831C82A6B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898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7DFE72-9169-D048-B461-503C9CFC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8718450-C4AA-2B7F-0DC8-6E7F8DC6F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1550A-0026-411C-AEA5-C83C81FACBEE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1DD51B5-1BA4-CF5F-8E46-396667D2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A0AA3D9-D503-43BB-C077-5068A071B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29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1DB785E-32CD-4D3D-C4A7-BE5D1304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D3818-274F-4CE2-A016-A7B75289F58B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824683-7557-6A25-E87C-83690A38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9A61D3-9A4A-1411-74EB-9B3E4E64C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7962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942028-C333-54DD-8629-1DB2CA14F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03A50B-AC6D-B3FB-405B-A9E5A590A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FA0CEBF-8479-223F-C634-7ADE4DA3E6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7FA64FE-2CDB-D9F6-5D16-A1D8D0B7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E2956-285E-4EF3-A112-09CCAEB61FB2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EE14081-34A8-2027-794C-2C5CF461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7A3B018-278E-3EA7-CF18-44DDE416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5389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74FC54-E23A-C37F-1EC8-59EAC36DE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9F737B-B95F-C7D4-6B78-FAFD5FBA38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7E210BB-D902-282D-0A99-A6C772C1F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75CDE2-4A0B-35D8-A016-96FAC306B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4499E-DEEB-4EC2-8E24-C22D7F2C3E98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62F7669-71B7-A9E2-7C32-902F0378E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BBB5F08-86A1-A4CA-A3AB-35310DB08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11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6F825CE-A531-DFA9-8313-2EA3BB30F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9FD70C-B749-0F32-E6A7-18F5B18C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0E6A94-D0F5-8912-A5C2-DC553E4C2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33D7C9-F977-4654-ADC8-4E2424B0277D}" type="datetime1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CF90-211C-709C-E0C5-D19BD9092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970CC7-F157-CAFA-ED54-9CBDB784A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25EE10-825B-4D49-8D47-2CB0B2BE83D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24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fmyE7DiaIYQ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sasasulakshi/opencv-morphological-dilation-and-erosion-fab65c29efb3" TargetMode="Externa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xO3ED27rMH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edium.com/@sasasulakshi/opencv-morphological-dilation-and-erosion-fab65c29efb3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F5AE22FC-AF5D-80D6-CC9F-1199F201F39A}"/>
              </a:ext>
            </a:extLst>
          </p:cNvPr>
          <p:cNvSpPr txBox="1"/>
          <p:nvPr/>
        </p:nvSpPr>
        <p:spPr>
          <a:xfrm>
            <a:off x="0" y="3646424"/>
            <a:ext cx="12192000" cy="1482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教師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許閔傑、蕭兆翔 </a:t>
            </a:r>
            <a:endParaRPr lang="en-US" altLang="zh-TW" sz="3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3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莊媞涵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49B9DE3-2C0C-4512-514F-D92557F4E5E7}"/>
              </a:ext>
            </a:extLst>
          </p:cNvPr>
          <p:cNvSpPr txBox="1"/>
          <p:nvPr/>
        </p:nvSpPr>
        <p:spPr>
          <a:xfrm>
            <a:off x="0" y="2011248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影像處理</a:t>
            </a:r>
            <a:r>
              <a:rPr kumimoji="0" lang="en-US" altLang="zh-TW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7200" dirty="0">
                <a:solidFill>
                  <a:prstClr val="black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9</a:t>
            </a:r>
            <a:r>
              <a:rPr kumimoji="0" lang="en-US" altLang="zh-TW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_</a:t>
            </a:r>
            <a:r>
              <a:rPr kumimoji="0" lang="zh-TW" alt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形態學</a:t>
            </a:r>
            <a:endParaRPr kumimoji="0" lang="en-US" altLang="zh-TW" sz="7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ADC2919-5408-D26A-E6D5-05C63DC69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00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45637EE-A882-FC0F-E4E8-2AA8583E7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4D971F5-2378-4D95-61CE-979854B8D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83" y="1428455"/>
            <a:ext cx="7462731" cy="482946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75420C74-3E54-2295-E9D3-445C23F5A8A8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膨脹處理應用</a:t>
            </a:r>
          </a:p>
        </p:txBody>
      </p:sp>
    </p:spTree>
    <p:extLst>
      <p:ext uri="{BB962C8B-B14F-4D97-AF65-F5344CB8AC3E}">
        <p14:creationId xmlns:p14="http://schemas.microsoft.com/office/powerpoint/2010/main" val="3678237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7B11D-280E-70E9-5C9B-AEFC2CBBB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C1E7F1D4-47B8-DB48-5D8E-EEB29EFCBE55}"/>
              </a:ext>
            </a:extLst>
          </p:cNvPr>
          <p:cNvSpPr txBox="1"/>
          <p:nvPr/>
        </p:nvSpPr>
        <p:spPr>
          <a:xfrm>
            <a:off x="531906" y="510611"/>
            <a:ext cx="3748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Erosion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</a:t>
            </a:r>
            <a:endParaRPr lang="zh-TW" altLang="en-US" sz="4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57FBDCC-9F26-6809-26D0-7807CBCA08B5}"/>
              </a:ext>
            </a:extLst>
          </p:cNvPr>
          <p:cNvSpPr txBox="1"/>
          <p:nvPr/>
        </p:nvSpPr>
        <p:spPr>
          <a:xfrm>
            <a:off x="800846" y="2967439"/>
            <a:ext cx="3748775" cy="1884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0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效果：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去除小型雜訊點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分割連通的物體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縮小物體或突出區域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03A587E-EA2C-A968-1CCD-BE40C1175CE6}"/>
              </a:ext>
            </a:extLst>
          </p:cNvPr>
          <p:cNvSpPr txBox="1"/>
          <p:nvPr/>
        </p:nvSpPr>
        <p:spPr>
          <a:xfrm>
            <a:off x="531906" y="1251503"/>
            <a:ext cx="2892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把物體的邊界腐蝕掉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5D9F9005-EE78-7229-AE76-CA0853A9F35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9138" y="3191435"/>
            <a:ext cx="7233026" cy="2423676"/>
          </a:xfrm>
          <a:prstGeom prst="rect">
            <a:avLst/>
          </a:prstGeom>
        </p:spPr>
      </p:pic>
      <p:pic>
        <p:nvPicPr>
          <p:cNvPr id="34" name="圖片 33">
            <a:extLst>
              <a:ext uri="{FF2B5EF4-FFF2-40B4-BE49-F238E27FC236}">
                <a16:creationId xmlns:a16="http://schemas.microsoft.com/office/drawing/2014/main" id="{0AF60CF2-D2A5-92EB-4E7F-B9BDF76B13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3543" y="1684619"/>
            <a:ext cx="8956045" cy="13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85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A4868-C756-B68A-C1E2-BD160AF13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1729FD08-F31C-45B0-230B-DADA3EDF67CE}"/>
              </a:ext>
            </a:extLst>
          </p:cNvPr>
          <p:cNvSpPr txBox="1"/>
          <p:nvPr/>
        </p:nvSpPr>
        <p:spPr>
          <a:xfrm>
            <a:off x="531906" y="510611"/>
            <a:ext cx="3748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Erosion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</a:t>
            </a:r>
            <a:endParaRPr lang="zh-TW" altLang="en-US" sz="4000" dirty="0"/>
          </a:p>
        </p:txBody>
      </p:sp>
      <p:sp>
        <p:nvSpPr>
          <p:cNvPr id="6" name="文字方塊 5">
            <a:hlinkClick r:id="rId2"/>
            <a:extLst>
              <a:ext uri="{FF2B5EF4-FFF2-40B4-BE49-F238E27FC236}">
                <a16:creationId xmlns:a16="http://schemas.microsoft.com/office/drawing/2014/main" id="{28E1B3B2-8482-A6AA-23B3-B17D687CACB7}"/>
              </a:ext>
            </a:extLst>
          </p:cNvPr>
          <p:cNvSpPr txBox="1"/>
          <p:nvPr/>
        </p:nvSpPr>
        <p:spPr>
          <a:xfrm>
            <a:off x="133944" y="6436487"/>
            <a:ext cx="41467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https://www.youtube.com/watch?v=fmyE7DiaIYQ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B2B3C0C-6D62-E037-D8AA-75FE031C5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337" y="2304841"/>
            <a:ext cx="2571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9F6F63C6-ACCE-F7A7-E88E-391ED400E7D7}"/>
              </a:ext>
            </a:extLst>
          </p:cNvPr>
          <p:cNvSpPr txBox="1"/>
          <p:nvPr/>
        </p:nvSpPr>
        <p:spPr>
          <a:xfrm>
            <a:off x="531906" y="4297485"/>
            <a:ext cx="4786670" cy="1703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如果與矩陣重疊的所有像素恰好都是「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」，則不會發生任何變化。但如果任何重疊像素碰巧為「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」，則與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錨點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(anchor)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元素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重疊的像素將設為「 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0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47C35D-A198-0A4D-B2AC-20AE94F0439D}"/>
              </a:ext>
            </a:extLst>
          </p:cNvPr>
          <p:cNvSpPr/>
          <p:nvPr/>
        </p:nvSpPr>
        <p:spPr>
          <a:xfrm>
            <a:off x="1733177" y="3027557"/>
            <a:ext cx="490070" cy="334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A00ED09-9D8E-C9C7-F581-49CF2B1EE042}"/>
              </a:ext>
            </a:extLst>
          </p:cNvPr>
          <p:cNvSpPr txBox="1"/>
          <p:nvPr/>
        </p:nvSpPr>
        <p:spPr>
          <a:xfrm>
            <a:off x="1594604" y="1927701"/>
            <a:ext cx="89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C78B57-638B-6A09-15C0-90E7EE2B5F3F}"/>
              </a:ext>
            </a:extLst>
          </p:cNvPr>
          <p:cNvSpPr txBox="1"/>
          <p:nvPr/>
        </p:nvSpPr>
        <p:spPr>
          <a:xfrm>
            <a:off x="531906" y="1251503"/>
            <a:ext cx="2892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把物體的邊界腐蝕掉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00F625-C011-A24A-BC59-88BFD7B86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66321" y="510611"/>
            <a:ext cx="6002326" cy="560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字方塊 8">
            <a:hlinkClick r:id="rId5"/>
            <a:extLst>
              <a:ext uri="{FF2B5EF4-FFF2-40B4-BE49-F238E27FC236}">
                <a16:creationId xmlns:a16="http://schemas.microsoft.com/office/drawing/2014/main" id="{3EE34F1D-B760-40BD-96BB-4F42EBA7BC07}"/>
              </a:ext>
            </a:extLst>
          </p:cNvPr>
          <p:cNvSpPr txBox="1"/>
          <p:nvPr/>
        </p:nvSpPr>
        <p:spPr>
          <a:xfrm>
            <a:off x="10726833" y="6185906"/>
            <a:ext cx="1040840" cy="261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圖片參考連結</a:t>
            </a:r>
          </a:p>
        </p:txBody>
      </p:sp>
    </p:spTree>
    <p:extLst>
      <p:ext uri="{BB962C8B-B14F-4D97-AF65-F5344CB8AC3E}">
        <p14:creationId xmlns:p14="http://schemas.microsoft.com/office/powerpoint/2010/main" val="1325198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80A65-8DF8-9B5F-EA42-EB89D3F9F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4E9050B-FDFD-0D7D-194A-71AFF52C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86E4664-6315-FEA7-A0AA-EA7B60DA3BC6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侵蝕處理數學式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6C25224-5C87-3680-AECB-268C917067C7}"/>
                  </a:ext>
                </a:extLst>
              </p:cNvPr>
              <p:cNvSpPr txBox="1"/>
              <p:nvPr/>
            </p:nvSpPr>
            <p:spPr>
              <a:xfrm>
                <a:off x="2762249" y="1482209"/>
                <a:ext cx="68865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4400" i="1"/>
                        <m:t>𝐴</m:t>
                      </m:r>
                      <m:r>
                        <a:rPr lang="en-US" altLang="zh-TW" sz="4400"/>
                        <m:t>⊖</m:t>
                      </m:r>
                      <m:r>
                        <a:rPr lang="en-US" altLang="zh-TW" sz="4400" i="1"/>
                        <m:t>𝐵</m:t>
                      </m:r>
                      <m:r>
                        <a:rPr lang="en-US" altLang="zh-TW" sz="4400" i="1"/>
                        <m:t>=</m:t>
                      </m:r>
                      <m:r>
                        <m:rPr>
                          <m:lit/>
                        </m:rPr>
                        <a:rPr lang="en-US" altLang="zh-TW" sz="4400" i="1"/>
                        <m:t>{</m:t>
                      </m:r>
                      <m:r>
                        <a:rPr lang="en-US" altLang="zh-TW" sz="4400" i="1"/>
                        <m:t>𝑧</m:t>
                      </m:r>
                      <m:r>
                        <a:rPr lang="zh-TW" altLang="zh-TW" sz="4400"/>
                        <m:t>∣</m:t>
                      </m:r>
                      <m:sSub>
                        <m:sSubPr>
                          <m:ctrlPr>
                            <a:rPr lang="zh-TW" altLang="zh-TW" sz="4400" i="1"/>
                          </m:ctrlPr>
                        </m:sSubPr>
                        <m:e>
                          <m:r>
                            <a:rPr lang="en-US" altLang="zh-TW" sz="4400" i="1"/>
                            <m:t>𝐵</m:t>
                          </m:r>
                        </m:e>
                        <m:sub>
                          <m:r>
                            <a:rPr lang="en-US" altLang="zh-TW" sz="4400" i="1"/>
                            <m:t>𝑧</m:t>
                          </m:r>
                        </m:sub>
                      </m:sSub>
                      <m:r>
                        <a:rPr lang="en-US" altLang="zh-TW" sz="4400"/>
                        <m:t>⊆</m:t>
                      </m:r>
                      <m:r>
                        <a:rPr lang="en-US" altLang="zh-TW" sz="4400" i="1"/>
                        <m:t>𝐴</m:t>
                      </m:r>
                      <m:r>
                        <m:rPr>
                          <m:lit/>
                        </m:rPr>
                        <a:rPr lang="en-US" altLang="zh-TW" sz="4400" i="1"/>
                        <m:t>}</m:t>
                      </m:r>
                    </m:oMath>
                  </m:oMathPara>
                </a14:m>
                <a:endParaRPr lang="zh-TW" altLang="en-US" sz="8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76C25224-5C87-3680-AECB-268C91706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49" y="1482209"/>
                <a:ext cx="6886575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7CA6E61-0D66-6559-3EEE-1FBEE2DF427F}"/>
                  </a:ext>
                </a:extLst>
              </p:cNvPr>
              <p:cNvSpPr txBox="1"/>
              <p:nvPr/>
            </p:nvSpPr>
            <p:spPr>
              <a:xfrm>
                <a:off x="600074" y="3401110"/>
                <a:ext cx="8296275" cy="2486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TW" alt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：二值影像。</a:t>
                </a:r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TW" alt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：結構元素。 </a:t>
                </a:r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TW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TW" alt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：將結構元素 </a:t>
                </a:r>
                <a:r>
                  <a:rPr lang="en-US" altLang="zh-TW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平移到位置 𝑧。</a:t>
                </a: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7CA6E61-0D66-6559-3EEE-1FBEE2DF4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4" y="3401110"/>
                <a:ext cx="8296275" cy="2486899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4F4FAAD4-16C8-E221-837B-8F089CE0FDA7}"/>
              </a:ext>
            </a:extLst>
          </p:cNvPr>
          <p:cNvSpPr txBox="1"/>
          <p:nvPr/>
        </p:nvSpPr>
        <p:spPr>
          <a:xfrm>
            <a:off x="1171575" y="2505075"/>
            <a:ext cx="1052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𝐵的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所有部分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包含在影像 𝐴的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時，對應的位置才會被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3032E28-7367-2049-F2DF-582BC50647BA}"/>
              </a:ext>
            </a:extLst>
          </p:cNvPr>
          <p:cNvSpPr txBox="1"/>
          <p:nvPr/>
        </p:nvSpPr>
        <p:spPr>
          <a:xfrm>
            <a:off x="7124700" y="1186934"/>
            <a:ext cx="1581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子集（</a:t>
            </a:r>
            <a:r>
              <a:rPr lang="en-US" altLang="zh-TW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Subset</a:t>
            </a:r>
            <a:r>
              <a:rPr lang="zh-TW" altLang="en-US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40497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C8C2ABA-5DCA-8DC1-4945-2CC348BDB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1026" name="Picture 2" descr="Activity 8 – Morphological Image Processing – Crash landing to Image  Processing">
            <a:extLst>
              <a:ext uri="{FF2B5EF4-FFF2-40B4-BE49-F238E27FC236}">
                <a16:creationId xmlns:a16="http://schemas.microsoft.com/office/drawing/2014/main" id="{8EE058DE-2C5E-8600-CE25-F26B385433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7924" y="1476499"/>
            <a:ext cx="7493429" cy="504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D35C632E-86C5-AE50-7D5B-940746CCF16E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侵蝕處理應用</a:t>
            </a:r>
          </a:p>
        </p:txBody>
      </p:sp>
    </p:spTree>
    <p:extLst>
      <p:ext uri="{BB962C8B-B14F-4D97-AF65-F5344CB8AC3E}">
        <p14:creationId xmlns:p14="http://schemas.microsoft.com/office/powerpoint/2010/main" val="3535265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20041-F709-54CA-C120-31A734584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8D58E0D-6F0F-3B61-4D84-E50AF896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E603E4-0C2C-0667-C0F5-B371B4C9CA02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斷開處理數學式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F411B4D-8712-C187-D5BE-0E80B137FDD9}"/>
                  </a:ext>
                </a:extLst>
              </p:cNvPr>
              <p:cNvSpPr txBox="1"/>
              <p:nvPr/>
            </p:nvSpPr>
            <p:spPr>
              <a:xfrm>
                <a:off x="2762249" y="1244084"/>
                <a:ext cx="68865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TW" altLang="zh-TW" sz="3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∘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en-US" altLang="zh-TW" sz="3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⊖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zh-TW" altLang="zh-TW" sz="3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F411B4D-8712-C187-D5BE-0E80B137F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49" y="1244084"/>
                <a:ext cx="68865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75C9616D-1BA4-57E9-6352-840732CD8A8E}"/>
              </a:ext>
            </a:extLst>
          </p:cNvPr>
          <p:cNvSpPr txBox="1"/>
          <p:nvPr/>
        </p:nvSpPr>
        <p:spPr>
          <a:xfrm>
            <a:off x="876082" y="1990725"/>
            <a:ext cx="11315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先侵蝕後膨脹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，用於去除小物體或噪點，保留較大且形狀規則的結構。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D47B3-473D-7325-C928-299CF534A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56275" y="2621681"/>
            <a:ext cx="6706849" cy="408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6262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D2929-21DF-4B32-6F6A-540FE0E8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5851B28-AC1E-ED2A-6C8D-7A6B8976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E0BAFDE-DBF7-DD3F-03DD-30C9247D0375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閉合處理數學式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DED8496-9B11-2649-3D69-C43548EC2B0E}"/>
                  </a:ext>
                </a:extLst>
              </p:cNvPr>
              <p:cNvSpPr txBox="1"/>
              <p:nvPr/>
            </p:nvSpPr>
            <p:spPr>
              <a:xfrm>
                <a:off x="2762249" y="1244084"/>
                <a:ext cx="68865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altLang="zh-TW" sz="3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zh-TW" altLang="zh-TW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r>
                            <a:rPr lang="zh-TW" altLang="zh-TW" sz="36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altLang="zh-TW" sz="36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TW" sz="360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⊖</m:t>
                      </m:r>
                      <m:r>
                        <a:rPr lang="en-US" altLang="zh-TW" sz="36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zh-TW" alt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3DED8496-9B11-2649-3D69-C43548EC2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2249" y="1244084"/>
                <a:ext cx="688657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480A9911-D727-52DD-230B-C1EDDD35E568}"/>
              </a:ext>
            </a:extLst>
          </p:cNvPr>
          <p:cNvSpPr txBox="1"/>
          <p:nvPr/>
        </p:nvSpPr>
        <p:spPr>
          <a:xfrm>
            <a:off x="876082" y="1990725"/>
            <a:ext cx="105977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先膨脹後侵蝕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，用於填補小孔或連接相鄰的區域，平滑前景邊界。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0308059-B583-0C19-8528-08E2A6F29B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409950" y="2677691"/>
            <a:ext cx="6162676" cy="377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8297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826FA3D-2E43-3C70-95D8-B27F2DCE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507FC-0612-54A5-E8C1-C5FC11D13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39440" y="133002"/>
            <a:ext cx="9154495" cy="66106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37A6CE5-3E60-0202-6745-B64DE6352D14}"/>
              </a:ext>
            </a:extLst>
          </p:cNvPr>
          <p:cNvSpPr txBox="1"/>
          <p:nvPr/>
        </p:nvSpPr>
        <p:spPr>
          <a:xfrm>
            <a:off x="8743950" y="193357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CEF100-9AB6-D7ED-0028-8A28515F4E98}"/>
              </a:ext>
            </a:extLst>
          </p:cNvPr>
          <p:cNvSpPr txBox="1"/>
          <p:nvPr/>
        </p:nvSpPr>
        <p:spPr>
          <a:xfrm>
            <a:off x="1609725" y="43434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侵蝕後膨脹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7D01A3-1A5E-7E70-85ED-C11821900420}"/>
              </a:ext>
            </a:extLst>
          </p:cNvPr>
          <p:cNvSpPr txBox="1"/>
          <p:nvPr/>
        </p:nvSpPr>
        <p:spPr>
          <a:xfrm>
            <a:off x="2219325" y="161925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原圖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239FDC-D7BB-1C5D-B579-6611BEA94D17}"/>
              </a:ext>
            </a:extLst>
          </p:cNvPr>
          <p:cNvSpPr txBox="1"/>
          <p:nvPr/>
        </p:nvSpPr>
        <p:spPr>
          <a:xfrm>
            <a:off x="3543300" y="546735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再膨脹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A6A8405-4EA2-D032-9ED4-FDA606AB8AAF}"/>
              </a:ext>
            </a:extLst>
          </p:cNvPr>
          <p:cNvSpPr txBox="1"/>
          <p:nvPr/>
        </p:nvSpPr>
        <p:spPr>
          <a:xfrm>
            <a:off x="10306050" y="531495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再侵蝕</a:t>
            </a:r>
          </a:p>
        </p:txBody>
      </p:sp>
    </p:spTree>
    <p:extLst>
      <p:ext uri="{BB962C8B-B14F-4D97-AF65-F5344CB8AC3E}">
        <p14:creationId xmlns:p14="http://schemas.microsoft.com/office/powerpoint/2010/main" val="200241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35B9678-1048-B43E-7FF6-69AD5F507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08064B8-E3EA-A913-BFE4-B87EFB463F67}"/>
              </a:ext>
            </a:extLst>
          </p:cNvPr>
          <p:cNvSpPr txBox="1"/>
          <p:nvPr/>
        </p:nvSpPr>
        <p:spPr>
          <a:xfrm>
            <a:off x="637020" y="1309842"/>
            <a:ext cx="8735580" cy="3290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TW" altLang="en-US" sz="3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形態學簡介</a:t>
            </a:r>
            <a:r>
              <a:rPr lang="en-US" altLang="zh-TW" sz="3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(Morphology)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TW" altLang="en-US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膨脹 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(Dilation)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TW" altLang="en-US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侵蝕 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(Erosion)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TW" altLang="en-US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開運算 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(Opening)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zh-TW" altLang="en-US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閉運算 </a:t>
            </a:r>
            <a:r>
              <a:rPr lang="en-US" altLang="zh-TW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(Closing)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38B0BC1-ABCC-201F-958A-5670B5034D20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形態學簡介</a:t>
            </a:r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大綱</a:t>
            </a:r>
          </a:p>
        </p:txBody>
      </p:sp>
    </p:spTree>
    <p:extLst>
      <p:ext uri="{BB962C8B-B14F-4D97-AF65-F5344CB8AC3E}">
        <p14:creationId xmlns:p14="http://schemas.microsoft.com/office/powerpoint/2010/main" val="2723020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58D900D-4747-2D88-9067-4620CE79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E33AC9-6DBD-13A4-E77A-956DFBB27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067" y="2473559"/>
            <a:ext cx="2400635" cy="287695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A3BC6CA6-8A87-9FE9-1B17-B194FD634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681" y="2487848"/>
            <a:ext cx="2372056" cy="2848373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48C30D9-BFF0-85D0-AB32-58690D79F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7526" y="2646771"/>
            <a:ext cx="2019582" cy="2419688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4D48016B-5BDC-7E1C-1B98-533ADD86E594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形態學定義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494EFA0-FE5D-5387-DCF3-CA9491D179FF}"/>
              </a:ext>
            </a:extLst>
          </p:cNvPr>
          <p:cNvSpPr txBox="1"/>
          <p:nvPr/>
        </p:nvSpPr>
        <p:spPr>
          <a:xfrm>
            <a:off x="1690254" y="1566429"/>
            <a:ext cx="4091710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en-US" sz="3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對區塊的形狀做處理</a:t>
            </a:r>
            <a:endParaRPr lang="en-US" altLang="zh-TW" sz="32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9248D1D-975F-9B87-0A4E-3DCCD8209BA8}"/>
              </a:ext>
            </a:extLst>
          </p:cNvPr>
          <p:cNvSpPr txBox="1"/>
          <p:nvPr/>
        </p:nvSpPr>
        <p:spPr>
          <a:xfrm>
            <a:off x="7412182" y="1718829"/>
            <a:ext cx="4091710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en-US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形狀不易受遮蔽影像</a:t>
            </a:r>
            <a:endParaRPr lang="en-US" altLang="zh-TW" sz="32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08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55CB343-5C30-8833-AFC5-A760C3536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F39052-2528-1C02-50BC-2DBF005029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0668" y="2289924"/>
            <a:ext cx="2669253" cy="262947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05184D5-B776-6729-5397-14202FF5612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29443" y="2289924"/>
            <a:ext cx="2669253" cy="262947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46C0D9C-AF79-0A61-13A1-CAF48ED0336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63"/>
          <a:stretch/>
        </p:blipFill>
        <p:spPr>
          <a:xfrm>
            <a:off x="6128218" y="2289924"/>
            <a:ext cx="2669253" cy="262947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3235AAB-A7EA-D617-3FA7-64480FC571F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363"/>
          <a:stretch/>
        </p:blipFill>
        <p:spPr>
          <a:xfrm>
            <a:off x="9026993" y="2289924"/>
            <a:ext cx="2669253" cy="262947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F277A54-C723-5F7A-8997-1BE25470E8E1}"/>
              </a:ext>
            </a:extLst>
          </p:cNvPr>
          <p:cNvSpPr txBox="1"/>
          <p:nvPr/>
        </p:nvSpPr>
        <p:spPr>
          <a:xfrm>
            <a:off x="1001857" y="5014479"/>
            <a:ext cx="1046018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en-US" sz="32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灰階</a:t>
            </a:r>
            <a:endParaRPr lang="en-US" altLang="zh-TW" sz="32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4D2828A-44A4-5D54-DD51-4C9BF0854E2F}"/>
              </a:ext>
            </a:extLst>
          </p:cNvPr>
          <p:cNvSpPr txBox="1"/>
          <p:nvPr/>
        </p:nvSpPr>
        <p:spPr>
          <a:xfrm>
            <a:off x="3579957" y="5014479"/>
            <a:ext cx="1941368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en-US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二值化</a:t>
            </a:r>
            <a:endParaRPr lang="en-US" altLang="zh-TW" sz="32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743FACE-34B4-865E-7293-6BB211AFE55A}"/>
              </a:ext>
            </a:extLst>
          </p:cNvPr>
          <p:cNvSpPr txBox="1"/>
          <p:nvPr/>
        </p:nvSpPr>
        <p:spPr>
          <a:xfrm>
            <a:off x="6500957" y="5014479"/>
            <a:ext cx="1941368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en-US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形態學</a:t>
            </a:r>
            <a:endParaRPr lang="en-US" altLang="zh-TW" sz="32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A59804B-6011-C247-DE84-954F7E42918D}"/>
              </a:ext>
            </a:extLst>
          </p:cNvPr>
          <p:cNvSpPr txBox="1"/>
          <p:nvPr/>
        </p:nvSpPr>
        <p:spPr>
          <a:xfrm>
            <a:off x="9412432" y="5014479"/>
            <a:ext cx="1941368" cy="6147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zh-TW" altLang="en-US" sz="3200" kern="100" dirty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連通元件</a:t>
            </a:r>
            <a:endParaRPr lang="en-US" altLang="zh-TW" sz="3200" kern="100" dirty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61EA5AA-2DB6-2144-A1FA-7CFBB80F426B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形態學用法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77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B4A5A-3745-2E6B-5BA7-0A6970905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AA82109-5916-4F61-B3D5-3413C422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6B51914-2AD9-9486-3053-B95AA270BA97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kern="1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集合</a:t>
            </a:r>
            <a:endParaRPr lang="zh-TW" altLang="en-US" sz="48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168FA58-149E-0675-733C-1A6FA8DF461C}"/>
              </a:ext>
            </a:extLst>
          </p:cNvPr>
          <p:cNvSpPr/>
          <p:nvPr/>
        </p:nvSpPr>
        <p:spPr>
          <a:xfrm>
            <a:off x="6705600" y="2143125"/>
            <a:ext cx="3019425" cy="1905000"/>
          </a:xfrm>
          <a:prstGeom prst="rect">
            <a:avLst/>
          </a:prstGeom>
          <a:solidFill>
            <a:srgbClr val="0000FF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5C0D05A-3CFB-DA92-8318-AC4A647A3DC7}"/>
              </a:ext>
            </a:extLst>
          </p:cNvPr>
          <p:cNvSpPr/>
          <p:nvPr/>
        </p:nvSpPr>
        <p:spPr>
          <a:xfrm>
            <a:off x="8077200" y="2943225"/>
            <a:ext cx="3019425" cy="1905000"/>
          </a:xfrm>
          <a:prstGeom prst="rect">
            <a:avLst/>
          </a:prstGeom>
          <a:solidFill>
            <a:schemeClr val="accent6">
              <a:lumMod val="60000"/>
              <a:lumOff val="40000"/>
              <a:alpha val="2784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9B6FD26-ACAD-FE47-1A0E-D3059B51DFA5}"/>
              </a:ext>
            </a:extLst>
          </p:cNvPr>
          <p:cNvSpPr txBox="1"/>
          <p:nvPr/>
        </p:nvSpPr>
        <p:spPr>
          <a:xfrm>
            <a:off x="6858000" y="225742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56A9B1E-1E09-F62C-85F7-5D32A07C4919}"/>
              </a:ext>
            </a:extLst>
          </p:cNvPr>
          <p:cNvSpPr txBox="1"/>
          <p:nvPr/>
        </p:nvSpPr>
        <p:spPr>
          <a:xfrm>
            <a:off x="10039350" y="4229100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F63B120-6D54-08B0-077B-776993A3239A}"/>
              </a:ext>
            </a:extLst>
          </p:cNvPr>
          <p:cNvSpPr txBox="1"/>
          <p:nvPr/>
        </p:nvSpPr>
        <p:spPr>
          <a:xfrm>
            <a:off x="6991350" y="306705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．ａ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4D13A16-25A2-C386-05FA-F7BDC1BE7079}"/>
              </a:ext>
            </a:extLst>
          </p:cNvPr>
          <p:cNvSpPr txBox="1"/>
          <p:nvPr/>
        </p:nvSpPr>
        <p:spPr>
          <a:xfrm>
            <a:off x="10306050" y="353377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BCED226-CF2D-2221-F373-67DA94E3F4B4}"/>
                  </a:ext>
                </a:extLst>
              </p:cNvPr>
              <p:cNvSpPr txBox="1"/>
              <p:nvPr/>
            </p:nvSpPr>
            <p:spPr>
              <a:xfrm>
                <a:off x="581025" y="1276350"/>
                <a:ext cx="4269630" cy="2487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集合、</a:t>
                </a:r>
                <a:r>
                  <a:rPr lang="en-US" altLang="zh-TW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集合</a:t>
                </a:r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屬於</a:t>
                </a:r>
                <a:r>
                  <a:rPr lang="en-US" altLang="zh-TW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TW" altLang="en-US" sz="36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zh-TW" altLang="en-US" sz="3600" i="0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TW" altLang="en-US" sz="36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TW" sz="3600" dirty="0">
                  <a:latin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TW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不屬於</a:t>
                </a:r>
                <a:r>
                  <a:rPr lang="en-US" altLang="zh-TW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A</a:t>
                </a: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TW" altLang="en-US" sz="3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TW" altLang="en-US" sz="3600" i="0" dirty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zh-TW" sz="3600" i="1" dirty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zh-TW" altLang="en-US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BCED226-CF2D-2221-F373-67DA94E3F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1276350"/>
                <a:ext cx="4269630" cy="2487476"/>
              </a:xfrm>
              <a:prstGeom prst="rect">
                <a:avLst/>
              </a:prstGeom>
              <a:blipFill>
                <a:blip r:embed="rId2"/>
                <a:stretch>
                  <a:fillRect l="-3852"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84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3F346-C1B2-01A0-F98B-00BC212F2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5BFA32A-C61F-30A4-CF9C-1871AF215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A797C4-CE78-7910-5D5F-711F4F805484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聯集、交集</a:t>
            </a:r>
          </a:p>
        </p:txBody>
      </p:sp>
      <p:sp>
        <p:nvSpPr>
          <p:cNvPr id="4" name="手繪多邊形: 圖案 3">
            <a:extLst>
              <a:ext uri="{FF2B5EF4-FFF2-40B4-BE49-F238E27FC236}">
                <a16:creationId xmlns:a16="http://schemas.microsoft.com/office/drawing/2014/main" id="{6B972681-CC5C-85EE-5CB3-36BFF5F9B0AA}"/>
              </a:ext>
            </a:extLst>
          </p:cNvPr>
          <p:cNvSpPr/>
          <p:nvPr/>
        </p:nvSpPr>
        <p:spPr>
          <a:xfrm>
            <a:off x="6753225" y="1419225"/>
            <a:ext cx="4391025" cy="2705100"/>
          </a:xfrm>
          <a:custGeom>
            <a:avLst/>
            <a:gdLst>
              <a:gd name="connsiteX0" fmla="*/ 0 w 4391025"/>
              <a:gd name="connsiteY0" fmla="*/ 0 h 2705100"/>
              <a:gd name="connsiteX1" fmla="*/ 3019425 w 4391025"/>
              <a:gd name="connsiteY1" fmla="*/ 0 h 2705100"/>
              <a:gd name="connsiteX2" fmla="*/ 3019425 w 4391025"/>
              <a:gd name="connsiteY2" fmla="*/ 800100 h 2705100"/>
              <a:gd name="connsiteX3" fmla="*/ 4391025 w 4391025"/>
              <a:gd name="connsiteY3" fmla="*/ 800100 h 2705100"/>
              <a:gd name="connsiteX4" fmla="*/ 4391025 w 4391025"/>
              <a:gd name="connsiteY4" fmla="*/ 2705100 h 2705100"/>
              <a:gd name="connsiteX5" fmla="*/ 1371600 w 4391025"/>
              <a:gd name="connsiteY5" fmla="*/ 2705100 h 2705100"/>
              <a:gd name="connsiteX6" fmla="*/ 1371600 w 4391025"/>
              <a:gd name="connsiteY6" fmla="*/ 1905000 h 2705100"/>
              <a:gd name="connsiteX7" fmla="*/ 0 w 4391025"/>
              <a:gd name="connsiteY7" fmla="*/ 1905000 h 2705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91025" h="2705100">
                <a:moveTo>
                  <a:pt x="0" y="0"/>
                </a:moveTo>
                <a:lnTo>
                  <a:pt x="3019425" y="0"/>
                </a:lnTo>
                <a:lnTo>
                  <a:pt x="3019425" y="800100"/>
                </a:lnTo>
                <a:lnTo>
                  <a:pt x="4391025" y="800100"/>
                </a:lnTo>
                <a:lnTo>
                  <a:pt x="4391025" y="2705100"/>
                </a:lnTo>
                <a:lnTo>
                  <a:pt x="1371600" y="2705100"/>
                </a:lnTo>
                <a:lnTo>
                  <a:pt x="1371600" y="1905000"/>
                </a:lnTo>
                <a:lnTo>
                  <a:pt x="0" y="1905000"/>
                </a:lnTo>
                <a:close/>
              </a:path>
            </a:pathLst>
          </a:custGeom>
          <a:solidFill>
            <a:srgbClr val="FF000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A41D4AE-24B2-D970-3AC4-7B480FAAC68F}"/>
              </a:ext>
            </a:extLst>
          </p:cNvPr>
          <p:cNvSpPr txBox="1"/>
          <p:nvPr/>
        </p:nvSpPr>
        <p:spPr>
          <a:xfrm>
            <a:off x="6905625" y="153352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F1B811F-046B-89CD-52B3-99B154BFE9E4}"/>
              </a:ext>
            </a:extLst>
          </p:cNvPr>
          <p:cNvSpPr txBox="1"/>
          <p:nvPr/>
        </p:nvSpPr>
        <p:spPr>
          <a:xfrm>
            <a:off x="10353675" y="280987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4CDD299-E58C-26EA-D83C-D5BCF3538C2F}"/>
                  </a:ext>
                </a:extLst>
              </p:cNvPr>
              <p:cNvSpPr txBox="1"/>
              <p:nvPr/>
            </p:nvSpPr>
            <p:spPr>
              <a:xfrm>
                <a:off x="581025" y="1276350"/>
                <a:ext cx="2816027" cy="4149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聯集</a:t>
                </a:r>
                <a14:m>
                  <m:oMath xmlns:m="http://schemas.openxmlformats.org/officeDocument/2006/math">
                    <m:r>
                      <a:rPr lang="en-US" altLang="zh-TW" sz="36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TW" altLang="en-US" sz="3600" i="0" dirty="0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zh-TW" altLang="en-US" sz="36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571500" indent="-5715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交集</a:t>
                </a:r>
                <a14:m>
                  <m:oMath xmlns:m="http://schemas.openxmlformats.org/officeDocument/2006/math">
                    <m:r>
                      <a:rPr lang="en-US" altLang="zh-TW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TW" sz="3600" i="0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altLang="zh-TW" sz="36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4CDD299-E58C-26EA-D83C-D5BCF3538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1276350"/>
                <a:ext cx="2816027" cy="4149469"/>
              </a:xfrm>
              <a:prstGeom prst="rect">
                <a:avLst/>
              </a:prstGeom>
              <a:blipFill>
                <a:blip r:embed="rId2"/>
                <a:stretch>
                  <a:fillRect l="-5844" b="-45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EE6773FD-4AB8-3965-6CCE-B5DFAAF5F17A}"/>
              </a:ext>
            </a:extLst>
          </p:cNvPr>
          <p:cNvSpPr/>
          <p:nvPr/>
        </p:nvSpPr>
        <p:spPr>
          <a:xfrm>
            <a:off x="4962525" y="4733925"/>
            <a:ext cx="1647825" cy="1104900"/>
          </a:xfrm>
          <a:custGeom>
            <a:avLst/>
            <a:gdLst>
              <a:gd name="connsiteX0" fmla="*/ 0 w 1647825"/>
              <a:gd name="connsiteY0" fmla="*/ 0 h 1104900"/>
              <a:gd name="connsiteX1" fmla="*/ 1647825 w 1647825"/>
              <a:gd name="connsiteY1" fmla="*/ 0 h 1104900"/>
              <a:gd name="connsiteX2" fmla="*/ 1647825 w 1647825"/>
              <a:gd name="connsiteY2" fmla="*/ 1104900 h 1104900"/>
              <a:gd name="connsiteX3" fmla="*/ 0 w 1647825"/>
              <a:gd name="connsiteY3" fmla="*/ 1104900 h 1104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47825" h="1104900">
                <a:moveTo>
                  <a:pt x="0" y="0"/>
                </a:moveTo>
                <a:lnTo>
                  <a:pt x="1647825" y="0"/>
                </a:lnTo>
                <a:lnTo>
                  <a:pt x="1647825" y="1104900"/>
                </a:lnTo>
                <a:lnTo>
                  <a:pt x="0" y="1104900"/>
                </a:lnTo>
                <a:close/>
              </a:path>
            </a:pathLst>
          </a:custGeom>
          <a:solidFill>
            <a:srgbClr val="7030A0">
              <a:alpha val="2784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A70D986-7EE5-99B5-B78D-74C3B86CC1DF}"/>
              </a:ext>
            </a:extLst>
          </p:cNvPr>
          <p:cNvSpPr txBox="1"/>
          <p:nvPr/>
        </p:nvSpPr>
        <p:spPr>
          <a:xfrm>
            <a:off x="3743325" y="4048125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8775663-6D62-4DBD-5D93-6625D8713642}"/>
              </a:ext>
            </a:extLst>
          </p:cNvPr>
          <p:cNvSpPr txBox="1"/>
          <p:nvPr/>
        </p:nvSpPr>
        <p:spPr>
          <a:xfrm>
            <a:off x="7191375" y="5324475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TW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6AC3CD6-84D0-36E0-32D0-EEAA244ED3FF}"/>
              </a:ext>
            </a:extLst>
          </p:cNvPr>
          <p:cNvSpPr/>
          <p:nvPr/>
        </p:nvSpPr>
        <p:spPr>
          <a:xfrm>
            <a:off x="3581400" y="3943350"/>
            <a:ext cx="3019425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C2483B-4CE9-7120-B0FB-73E66E0901E2}"/>
              </a:ext>
            </a:extLst>
          </p:cNvPr>
          <p:cNvSpPr/>
          <p:nvPr/>
        </p:nvSpPr>
        <p:spPr>
          <a:xfrm>
            <a:off x="4953000" y="4743450"/>
            <a:ext cx="3019425" cy="190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83854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字方塊 27">
            <a:extLst>
              <a:ext uri="{FF2B5EF4-FFF2-40B4-BE49-F238E27FC236}">
                <a16:creationId xmlns:a16="http://schemas.microsoft.com/office/drawing/2014/main" id="{6C33F429-B70C-7F8B-D295-31D0F30985BD}"/>
              </a:ext>
            </a:extLst>
          </p:cNvPr>
          <p:cNvSpPr txBox="1"/>
          <p:nvPr/>
        </p:nvSpPr>
        <p:spPr>
          <a:xfrm>
            <a:off x="800846" y="2967439"/>
            <a:ext cx="3748775" cy="18848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0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效果：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填補前景中的小孔洞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連接分離的目標</a:t>
            </a:r>
            <a:endParaRPr lang="en-US" altLang="zh-TW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擴大物體或突出區域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1C6883-D160-B1E5-2D8E-3A5FA6F7C5B1}"/>
              </a:ext>
            </a:extLst>
          </p:cNvPr>
          <p:cNvSpPr txBox="1"/>
          <p:nvPr/>
        </p:nvSpPr>
        <p:spPr>
          <a:xfrm>
            <a:off x="531906" y="510611"/>
            <a:ext cx="3748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Dilation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膨脹</a:t>
            </a:r>
            <a:endParaRPr lang="zh-TW" altLang="en-US" sz="40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E0F4A3A-9631-FF53-87EE-BBA55D1D0871}"/>
              </a:ext>
            </a:extLst>
          </p:cNvPr>
          <p:cNvSpPr txBox="1"/>
          <p:nvPr/>
        </p:nvSpPr>
        <p:spPr>
          <a:xfrm>
            <a:off x="531906" y="1251503"/>
            <a:ext cx="2892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對影像的邊界進行擴張</a:t>
            </a:r>
          </a:p>
        </p:txBody>
      </p:sp>
      <p:pic>
        <p:nvPicPr>
          <p:cNvPr id="30" name="圖片 29">
            <a:extLst>
              <a:ext uri="{FF2B5EF4-FFF2-40B4-BE49-F238E27FC236}">
                <a16:creationId xmlns:a16="http://schemas.microsoft.com/office/drawing/2014/main" id="{0A3B2D3A-1C67-BE0D-924B-C9FC38FBF4C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02635" y="1713394"/>
            <a:ext cx="7918261" cy="1111756"/>
          </a:xfrm>
          <a:prstGeom prst="rect">
            <a:avLst/>
          </a:prstGeom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6C46EF8C-52DE-241B-6B1C-C87047A3411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1270" y="3353857"/>
            <a:ext cx="6376211" cy="238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08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CDD52-D0B1-0D3A-2BAE-BB2F187AF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0011066A-39B0-A0E8-B20F-739476138CF5}"/>
              </a:ext>
            </a:extLst>
          </p:cNvPr>
          <p:cNvSpPr txBox="1"/>
          <p:nvPr/>
        </p:nvSpPr>
        <p:spPr>
          <a:xfrm>
            <a:off x="531906" y="510611"/>
            <a:ext cx="37487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Dilation </a:t>
            </a:r>
            <a:r>
              <a:rPr lang="zh-TW" altLang="en-US" sz="4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膨脹</a:t>
            </a:r>
            <a:endParaRPr lang="zh-TW" altLang="en-US" sz="4000" dirty="0"/>
          </a:p>
        </p:txBody>
      </p:sp>
      <p:sp>
        <p:nvSpPr>
          <p:cNvPr id="6" name="文字方塊 5">
            <a:hlinkClick r:id="rId2"/>
            <a:extLst>
              <a:ext uri="{FF2B5EF4-FFF2-40B4-BE49-F238E27FC236}">
                <a16:creationId xmlns:a16="http://schemas.microsoft.com/office/drawing/2014/main" id="{4B76E1D1-49B3-298C-08BA-997D896B3065}"/>
              </a:ext>
            </a:extLst>
          </p:cNvPr>
          <p:cNvSpPr txBox="1"/>
          <p:nvPr/>
        </p:nvSpPr>
        <p:spPr>
          <a:xfrm>
            <a:off x="187494" y="6410572"/>
            <a:ext cx="41633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70C0"/>
                </a:solidFill>
              </a:rPr>
              <a:t>https://www.youtube.com/watch?v=xO3ED27rMHs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033305F-15EA-0964-2008-14CEEC915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2337" y="2304841"/>
            <a:ext cx="25717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5E6125E-2732-8A20-8EF7-8FAE3B3A870F}"/>
              </a:ext>
            </a:extLst>
          </p:cNvPr>
          <p:cNvSpPr txBox="1"/>
          <p:nvPr/>
        </p:nvSpPr>
        <p:spPr>
          <a:xfrm>
            <a:off x="531906" y="4422986"/>
            <a:ext cx="4786670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如果矩陣的任何元素遇到影像的值「</a:t>
            </a:r>
            <a:r>
              <a:rPr lang="en-US" altLang="zh-TW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1 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」，則與</a:t>
            </a:r>
            <a:r>
              <a:rPr lang="zh-TW" altLang="en-US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錨點</a:t>
            </a:r>
            <a:r>
              <a:rPr lang="en-US" altLang="zh-TW" b="0" i="0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dirty="0">
                <a:solidFill>
                  <a:srgbClr val="FF0000"/>
                </a:solidFill>
              </a:rPr>
              <a:t>anchor)</a:t>
            </a:r>
            <a:r>
              <a:rPr lang="zh-TW" altLang="en-US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元素重疊的像素將變為</a:t>
            </a:r>
            <a:r>
              <a:rPr lang="zh-TW" altLang="en-US" sz="1800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en-US" altLang="zh-TW" sz="1800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1 </a:t>
            </a:r>
            <a:r>
              <a:rPr lang="zh-TW" altLang="en-US" sz="1800" b="0" i="0" dirty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」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8A94D1E-5130-02C3-5007-32AD925B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26391" y="545713"/>
            <a:ext cx="5933703" cy="555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F139635-AB90-847C-BA1A-D43E93DCB8AE}"/>
              </a:ext>
            </a:extLst>
          </p:cNvPr>
          <p:cNvSpPr/>
          <p:nvPr/>
        </p:nvSpPr>
        <p:spPr>
          <a:xfrm>
            <a:off x="1733177" y="3027557"/>
            <a:ext cx="490070" cy="3346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8CCEBBE-F349-9BBC-2A95-5C3661B7515B}"/>
              </a:ext>
            </a:extLst>
          </p:cNvPr>
          <p:cNvSpPr txBox="1"/>
          <p:nvPr/>
        </p:nvSpPr>
        <p:spPr>
          <a:xfrm>
            <a:off x="1594604" y="1927701"/>
            <a:ext cx="8957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kernel</a:t>
            </a:r>
            <a:endParaRPr lang="zh-TW" altLang="en-US" dirty="0"/>
          </a:p>
        </p:txBody>
      </p:sp>
      <p:sp>
        <p:nvSpPr>
          <p:cNvPr id="25" name="文字方塊 24">
            <a:hlinkClick r:id="rId5"/>
            <a:extLst>
              <a:ext uri="{FF2B5EF4-FFF2-40B4-BE49-F238E27FC236}">
                <a16:creationId xmlns:a16="http://schemas.microsoft.com/office/drawing/2014/main" id="{80D88FFB-08B6-D429-C4BB-8B56A4E2644F}"/>
              </a:ext>
            </a:extLst>
          </p:cNvPr>
          <p:cNvSpPr txBox="1"/>
          <p:nvPr/>
        </p:nvSpPr>
        <p:spPr>
          <a:xfrm>
            <a:off x="10726833" y="6185906"/>
            <a:ext cx="1040840" cy="261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05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圖片參考連結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F34E531-F33F-F565-B74D-8D709EC8B2F4}"/>
              </a:ext>
            </a:extLst>
          </p:cNvPr>
          <p:cNvSpPr txBox="1"/>
          <p:nvPr/>
        </p:nvSpPr>
        <p:spPr>
          <a:xfrm>
            <a:off x="531906" y="1251503"/>
            <a:ext cx="2892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 b="0" i="0">
                <a:solidFill>
                  <a:srgbClr val="242424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>
              <a:lnSpc>
                <a:spcPct val="100000"/>
              </a:lnSpc>
            </a:pPr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對影像的邊界進行擴張</a:t>
            </a:r>
          </a:p>
        </p:txBody>
      </p:sp>
    </p:spTree>
    <p:extLst>
      <p:ext uri="{BB962C8B-B14F-4D97-AF65-F5344CB8AC3E}">
        <p14:creationId xmlns:p14="http://schemas.microsoft.com/office/powerpoint/2010/main" val="1154139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B2EE1-9430-3DEE-5890-AEE55034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11BAE5C-7161-4E1C-1C09-584AB889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5EE10-825B-4D49-8D47-2CB0B2BE83D5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05E4DF9-EA4A-D60B-52BF-2BF374DB5EA9}"/>
              </a:ext>
            </a:extLst>
          </p:cNvPr>
          <p:cNvSpPr txBox="1"/>
          <p:nvPr/>
        </p:nvSpPr>
        <p:spPr>
          <a:xfrm>
            <a:off x="0" y="224440"/>
            <a:ext cx="121920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4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膨脹處理數學式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0C4910-E561-8485-48C1-6332677A3CA5}"/>
                  </a:ext>
                </a:extLst>
              </p:cNvPr>
              <p:cNvSpPr txBox="1"/>
              <p:nvPr/>
            </p:nvSpPr>
            <p:spPr>
              <a:xfrm>
                <a:off x="2133599" y="1577459"/>
                <a:ext cx="688657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4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TW" alt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zh-TW" altLang="en-US" sz="4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TW" altLang="en-US" sz="4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zh-TW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TW" altLang="en-US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∣</m:t>
                          </m:r>
                          <m:d>
                            <m:dPr>
                              <m:ctrlPr>
                                <a:rPr lang="zh-TW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zh-TW" altLang="en-US" sz="4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zh-TW" altLang="en-US" sz="40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zh-TW" altLang="en-US" sz="4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zh-TW" altLang="en-US" sz="4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</m:oMath>
                  </m:oMathPara>
                </a14:m>
                <a:endParaRPr lang="zh-TW" alt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80C4910-E561-8485-48C1-6332677A3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599" y="1577459"/>
                <a:ext cx="6886575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A51C55-7D54-1E7E-FE47-6A06607A0617}"/>
                  </a:ext>
                </a:extLst>
              </p:cNvPr>
              <p:cNvSpPr txBox="1"/>
              <p:nvPr/>
            </p:nvSpPr>
            <p:spPr>
              <a:xfrm>
                <a:off x="600074" y="3401110"/>
                <a:ext cx="8296275" cy="24868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TW" alt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：二值影像。</a:t>
                </a:r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TW" alt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：結構元素。 </a:t>
                </a:r>
                <a:endParaRPr lang="en-US" altLang="zh-TW" sz="3600" dirty="0">
                  <a:latin typeface="Times New Roman" panose="02020603050405020304" pitchFamily="18" charset="0"/>
                  <a:ea typeface="標楷體" panose="03000509000000000000" pitchFamily="65" charset="-12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zh-TW" alt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zh-TW" altLang="en-US" sz="3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：將結構元素 </a:t>
                </a:r>
                <a:r>
                  <a:rPr lang="en-US" altLang="zh-TW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B</a:t>
                </a:r>
                <a:r>
                  <a:rPr lang="zh-TW" altLang="en-US" sz="3600" dirty="0">
                    <a:latin typeface="Times New Roman" panose="02020603050405020304" pitchFamily="18" charset="0"/>
                    <a:ea typeface="標楷體" panose="03000509000000000000" pitchFamily="65" charset="-120"/>
                    <a:cs typeface="Times New Roman" panose="02020603050405020304" pitchFamily="18" charset="0"/>
                  </a:rPr>
                  <a:t>平移到位置 𝑧。</a:t>
                </a: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9A51C55-7D54-1E7E-FE47-6A06607A0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4" y="3401110"/>
                <a:ext cx="8296275" cy="2486899"/>
              </a:xfrm>
              <a:prstGeom prst="rect">
                <a:avLst/>
              </a:prstGeom>
              <a:blipFill>
                <a:blip r:embed="rId3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字方塊 8">
            <a:extLst>
              <a:ext uri="{FF2B5EF4-FFF2-40B4-BE49-F238E27FC236}">
                <a16:creationId xmlns:a16="http://schemas.microsoft.com/office/drawing/2014/main" id="{1DB9E18A-33AC-5AED-3914-C739509714FC}"/>
              </a:ext>
            </a:extLst>
          </p:cNvPr>
          <p:cNvSpPr txBox="1"/>
          <p:nvPr/>
        </p:nvSpPr>
        <p:spPr>
          <a:xfrm>
            <a:off x="1171575" y="2505075"/>
            <a:ext cx="10522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 𝐵的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任何部分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與影像 𝐴的</a:t>
            </a:r>
            <a:r>
              <a:rPr lang="en-US" altLang="zh-TW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交集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時，對應的位置就會被</a:t>
            </a:r>
            <a:r>
              <a:rPr lang="zh-TW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設為</a:t>
            </a:r>
            <a:r>
              <a:rPr lang="en-US" altLang="zh-TW" sz="28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</a:t>
            </a:r>
            <a:r>
              <a:rPr lang="zh-TW" altLang="en-US" sz="28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69895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2347</TotalTime>
  <Words>489</Words>
  <Application>Microsoft Office PowerPoint</Application>
  <PresentationFormat>寬螢幕</PresentationFormat>
  <Paragraphs>98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微軟正黑體</vt:lpstr>
      <vt:lpstr>標楷體</vt:lpstr>
      <vt:lpstr>Aptos</vt:lpstr>
      <vt:lpstr>Aptos Display</vt:lpstr>
      <vt:lpstr>Arial</vt:lpstr>
      <vt:lpstr>Cambria Math</vt:lpstr>
      <vt:lpstr>Times New Roman</vt:lpstr>
      <vt:lpstr>Wingdings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蕭兆翔</dc:creator>
  <cp:lastModifiedBy>蕭兆翔</cp:lastModifiedBy>
  <cp:revision>51</cp:revision>
  <dcterms:created xsi:type="dcterms:W3CDTF">2024-09-17T11:26:55Z</dcterms:created>
  <dcterms:modified xsi:type="dcterms:W3CDTF">2024-12-09T18:53:12Z</dcterms:modified>
</cp:coreProperties>
</file>