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43" r:id="rId2"/>
    <p:sldId id="444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6357DA-1B96-4FFA-A7F2-56F28A511658}" v="8" dt="2024-11-03T09:53:10.2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蕭兆翔" userId="c09afb0b-60c9-45d8-81f2-4d7aa859f4bf" providerId="ADAL" clId="{FD6357DA-1B96-4FFA-A7F2-56F28A511658}"/>
    <pc:docChg chg="undo custSel addSld delSld modSld delMainMaster">
      <pc:chgData name="蕭兆翔" userId="c09afb0b-60c9-45d8-81f2-4d7aa859f4bf" providerId="ADAL" clId="{FD6357DA-1B96-4FFA-A7F2-56F28A511658}" dt="2024-11-03T09:54:25.586" v="286" actId="1076"/>
      <pc:docMkLst>
        <pc:docMk/>
      </pc:docMkLst>
      <pc:sldChg chg="new add del">
        <pc:chgData name="蕭兆翔" userId="c09afb0b-60c9-45d8-81f2-4d7aa859f4bf" providerId="ADAL" clId="{FD6357DA-1B96-4FFA-A7F2-56F28A511658}" dt="2024-11-03T09:47:28.264" v="8" actId="47"/>
        <pc:sldMkLst>
          <pc:docMk/>
          <pc:sldMk cId="1267997897" sldId="256"/>
        </pc:sldMkLst>
      </pc:sldChg>
      <pc:sldChg chg="add del">
        <pc:chgData name="蕭兆翔" userId="c09afb0b-60c9-45d8-81f2-4d7aa859f4bf" providerId="ADAL" clId="{FD6357DA-1B96-4FFA-A7F2-56F28A511658}" dt="2024-11-03T09:47:27.443" v="7" actId="47"/>
        <pc:sldMkLst>
          <pc:docMk/>
          <pc:sldMk cId="1527778216" sldId="442"/>
        </pc:sldMkLst>
      </pc:sldChg>
      <pc:sldChg chg="modSp add mod">
        <pc:chgData name="蕭兆翔" userId="c09afb0b-60c9-45d8-81f2-4d7aa859f4bf" providerId="ADAL" clId="{FD6357DA-1B96-4FFA-A7F2-56F28A511658}" dt="2024-11-03T09:53:04.821" v="257" actId="20577"/>
        <pc:sldMkLst>
          <pc:docMk/>
          <pc:sldMk cId="298348873" sldId="443"/>
        </pc:sldMkLst>
        <pc:spChg chg="mod">
          <ac:chgData name="蕭兆翔" userId="c09afb0b-60c9-45d8-81f2-4d7aa859f4bf" providerId="ADAL" clId="{FD6357DA-1B96-4FFA-A7F2-56F28A511658}" dt="2024-11-03T09:53:04.821" v="257" actId="20577"/>
          <ac:spMkLst>
            <pc:docMk/>
            <pc:sldMk cId="298348873" sldId="443"/>
            <ac:spMk id="3" creationId="{82393692-08B3-3766-7666-FE4640B40DE8}"/>
          </ac:spMkLst>
        </pc:spChg>
      </pc:sldChg>
      <pc:sldChg chg="add del">
        <pc:chgData name="蕭兆翔" userId="c09afb0b-60c9-45d8-81f2-4d7aa859f4bf" providerId="ADAL" clId="{FD6357DA-1B96-4FFA-A7F2-56F28A511658}" dt="2024-11-03T09:47:26.422" v="5"/>
        <pc:sldMkLst>
          <pc:docMk/>
          <pc:sldMk cId="3352110308" sldId="443"/>
        </pc:sldMkLst>
      </pc:sldChg>
      <pc:sldChg chg="addSp modSp new mod">
        <pc:chgData name="蕭兆翔" userId="c09afb0b-60c9-45d8-81f2-4d7aa859f4bf" providerId="ADAL" clId="{FD6357DA-1B96-4FFA-A7F2-56F28A511658}" dt="2024-11-03T09:54:25.586" v="286" actId="1076"/>
        <pc:sldMkLst>
          <pc:docMk/>
          <pc:sldMk cId="812652689" sldId="444"/>
        </pc:sldMkLst>
        <pc:spChg chg="add mod">
          <ac:chgData name="蕭兆翔" userId="c09afb0b-60c9-45d8-81f2-4d7aa859f4bf" providerId="ADAL" clId="{FD6357DA-1B96-4FFA-A7F2-56F28A511658}" dt="2024-11-03T09:52:56.280" v="230" actId="20577"/>
          <ac:spMkLst>
            <pc:docMk/>
            <pc:sldMk cId="812652689" sldId="444"/>
            <ac:spMk id="3" creationId="{7309CC07-4526-0F21-D650-CF492C673831}"/>
          </ac:spMkLst>
        </pc:spChg>
        <pc:spChg chg="add mod">
          <ac:chgData name="蕭兆翔" userId="c09afb0b-60c9-45d8-81f2-4d7aa859f4bf" providerId="ADAL" clId="{FD6357DA-1B96-4FFA-A7F2-56F28A511658}" dt="2024-11-03T09:52:44.101" v="183" actId="1076"/>
          <ac:spMkLst>
            <pc:docMk/>
            <pc:sldMk cId="812652689" sldId="444"/>
            <ac:spMk id="4" creationId="{2253135B-DA0D-0104-A6E9-7B2C96E283AE}"/>
          </ac:spMkLst>
        </pc:spChg>
        <pc:spChg chg="add mod">
          <ac:chgData name="蕭兆翔" userId="c09afb0b-60c9-45d8-81f2-4d7aa859f4bf" providerId="ADAL" clId="{FD6357DA-1B96-4FFA-A7F2-56F28A511658}" dt="2024-11-03T09:52:42.669" v="182" actId="1076"/>
          <ac:spMkLst>
            <pc:docMk/>
            <pc:sldMk cId="812652689" sldId="444"/>
            <ac:spMk id="5" creationId="{28B6E618-1F4B-54EE-BECF-455B3C4F841E}"/>
          </ac:spMkLst>
        </pc:spChg>
        <pc:spChg chg="add mod">
          <ac:chgData name="蕭兆翔" userId="c09afb0b-60c9-45d8-81f2-4d7aa859f4bf" providerId="ADAL" clId="{FD6357DA-1B96-4FFA-A7F2-56F28A511658}" dt="2024-11-03T09:53:21.011" v="265" actId="20577"/>
          <ac:spMkLst>
            <pc:docMk/>
            <pc:sldMk cId="812652689" sldId="444"/>
            <ac:spMk id="6" creationId="{C994CA27-2731-1BF7-355B-0917BD63C652}"/>
          </ac:spMkLst>
        </pc:spChg>
        <pc:spChg chg="add mod">
          <ac:chgData name="蕭兆翔" userId="c09afb0b-60c9-45d8-81f2-4d7aa859f4bf" providerId="ADAL" clId="{FD6357DA-1B96-4FFA-A7F2-56F28A511658}" dt="2024-11-03T09:54:25.586" v="286" actId="1076"/>
          <ac:spMkLst>
            <pc:docMk/>
            <pc:sldMk cId="812652689" sldId="444"/>
            <ac:spMk id="7" creationId="{C8393E27-8297-68DE-070D-1FCFC844871F}"/>
          </ac:spMkLst>
        </pc:spChg>
      </pc:sldChg>
      <pc:sldMasterChg chg="del delSldLayout">
        <pc:chgData name="蕭兆翔" userId="c09afb0b-60c9-45d8-81f2-4d7aa859f4bf" providerId="ADAL" clId="{FD6357DA-1B96-4FFA-A7F2-56F28A511658}" dt="2024-11-03T09:47:28.264" v="8" actId="47"/>
        <pc:sldMasterMkLst>
          <pc:docMk/>
          <pc:sldMasterMk cId="3335861176" sldId="2147483648"/>
        </pc:sldMasterMkLst>
        <pc:sldLayoutChg chg="del">
          <pc:chgData name="蕭兆翔" userId="c09afb0b-60c9-45d8-81f2-4d7aa859f4bf" providerId="ADAL" clId="{FD6357DA-1B96-4FFA-A7F2-56F28A511658}" dt="2024-11-03T09:47:28.264" v="8" actId="47"/>
          <pc:sldLayoutMkLst>
            <pc:docMk/>
            <pc:sldMasterMk cId="3335861176" sldId="2147483648"/>
            <pc:sldLayoutMk cId="4029152053" sldId="2147483649"/>
          </pc:sldLayoutMkLst>
        </pc:sldLayoutChg>
        <pc:sldLayoutChg chg="del">
          <pc:chgData name="蕭兆翔" userId="c09afb0b-60c9-45d8-81f2-4d7aa859f4bf" providerId="ADAL" clId="{FD6357DA-1B96-4FFA-A7F2-56F28A511658}" dt="2024-11-03T09:47:28.264" v="8" actId="47"/>
          <pc:sldLayoutMkLst>
            <pc:docMk/>
            <pc:sldMasterMk cId="3335861176" sldId="2147483648"/>
            <pc:sldLayoutMk cId="424285210" sldId="2147483650"/>
          </pc:sldLayoutMkLst>
        </pc:sldLayoutChg>
        <pc:sldLayoutChg chg="del">
          <pc:chgData name="蕭兆翔" userId="c09afb0b-60c9-45d8-81f2-4d7aa859f4bf" providerId="ADAL" clId="{FD6357DA-1B96-4FFA-A7F2-56F28A511658}" dt="2024-11-03T09:47:28.264" v="8" actId="47"/>
          <pc:sldLayoutMkLst>
            <pc:docMk/>
            <pc:sldMasterMk cId="3335861176" sldId="2147483648"/>
            <pc:sldLayoutMk cId="3698676922" sldId="2147483651"/>
          </pc:sldLayoutMkLst>
        </pc:sldLayoutChg>
        <pc:sldLayoutChg chg="del">
          <pc:chgData name="蕭兆翔" userId="c09afb0b-60c9-45d8-81f2-4d7aa859f4bf" providerId="ADAL" clId="{FD6357DA-1B96-4FFA-A7F2-56F28A511658}" dt="2024-11-03T09:47:28.264" v="8" actId="47"/>
          <pc:sldLayoutMkLst>
            <pc:docMk/>
            <pc:sldMasterMk cId="3335861176" sldId="2147483648"/>
            <pc:sldLayoutMk cId="1123251979" sldId="2147483652"/>
          </pc:sldLayoutMkLst>
        </pc:sldLayoutChg>
        <pc:sldLayoutChg chg="del">
          <pc:chgData name="蕭兆翔" userId="c09afb0b-60c9-45d8-81f2-4d7aa859f4bf" providerId="ADAL" clId="{FD6357DA-1B96-4FFA-A7F2-56F28A511658}" dt="2024-11-03T09:47:28.264" v="8" actId="47"/>
          <pc:sldLayoutMkLst>
            <pc:docMk/>
            <pc:sldMasterMk cId="3335861176" sldId="2147483648"/>
            <pc:sldLayoutMk cId="1129560034" sldId="2147483653"/>
          </pc:sldLayoutMkLst>
        </pc:sldLayoutChg>
        <pc:sldLayoutChg chg="del">
          <pc:chgData name="蕭兆翔" userId="c09afb0b-60c9-45d8-81f2-4d7aa859f4bf" providerId="ADAL" clId="{FD6357DA-1B96-4FFA-A7F2-56F28A511658}" dt="2024-11-03T09:47:28.264" v="8" actId="47"/>
          <pc:sldLayoutMkLst>
            <pc:docMk/>
            <pc:sldMasterMk cId="3335861176" sldId="2147483648"/>
            <pc:sldLayoutMk cId="2082473214" sldId="2147483654"/>
          </pc:sldLayoutMkLst>
        </pc:sldLayoutChg>
        <pc:sldLayoutChg chg="del">
          <pc:chgData name="蕭兆翔" userId="c09afb0b-60c9-45d8-81f2-4d7aa859f4bf" providerId="ADAL" clId="{FD6357DA-1B96-4FFA-A7F2-56F28A511658}" dt="2024-11-03T09:47:28.264" v="8" actId="47"/>
          <pc:sldLayoutMkLst>
            <pc:docMk/>
            <pc:sldMasterMk cId="3335861176" sldId="2147483648"/>
            <pc:sldLayoutMk cId="2680135720" sldId="2147483655"/>
          </pc:sldLayoutMkLst>
        </pc:sldLayoutChg>
        <pc:sldLayoutChg chg="del">
          <pc:chgData name="蕭兆翔" userId="c09afb0b-60c9-45d8-81f2-4d7aa859f4bf" providerId="ADAL" clId="{FD6357DA-1B96-4FFA-A7F2-56F28A511658}" dt="2024-11-03T09:47:28.264" v="8" actId="47"/>
          <pc:sldLayoutMkLst>
            <pc:docMk/>
            <pc:sldMasterMk cId="3335861176" sldId="2147483648"/>
            <pc:sldLayoutMk cId="389115229" sldId="2147483656"/>
          </pc:sldLayoutMkLst>
        </pc:sldLayoutChg>
        <pc:sldLayoutChg chg="del">
          <pc:chgData name="蕭兆翔" userId="c09afb0b-60c9-45d8-81f2-4d7aa859f4bf" providerId="ADAL" clId="{FD6357DA-1B96-4FFA-A7F2-56F28A511658}" dt="2024-11-03T09:47:28.264" v="8" actId="47"/>
          <pc:sldLayoutMkLst>
            <pc:docMk/>
            <pc:sldMasterMk cId="3335861176" sldId="2147483648"/>
            <pc:sldLayoutMk cId="2222408877" sldId="2147483657"/>
          </pc:sldLayoutMkLst>
        </pc:sldLayoutChg>
        <pc:sldLayoutChg chg="del">
          <pc:chgData name="蕭兆翔" userId="c09afb0b-60c9-45d8-81f2-4d7aa859f4bf" providerId="ADAL" clId="{FD6357DA-1B96-4FFA-A7F2-56F28A511658}" dt="2024-11-03T09:47:28.264" v="8" actId="47"/>
          <pc:sldLayoutMkLst>
            <pc:docMk/>
            <pc:sldMasterMk cId="3335861176" sldId="2147483648"/>
            <pc:sldLayoutMk cId="3851927544" sldId="2147483658"/>
          </pc:sldLayoutMkLst>
        </pc:sldLayoutChg>
        <pc:sldLayoutChg chg="del">
          <pc:chgData name="蕭兆翔" userId="c09afb0b-60c9-45d8-81f2-4d7aa859f4bf" providerId="ADAL" clId="{FD6357DA-1B96-4FFA-A7F2-56F28A511658}" dt="2024-11-03T09:47:28.264" v="8" actId="47"/>
          <pc:sldLayoutMkLst>
            <pc:docMk/>
            <pc:sldMasterMk cId="3335861176" sldId="2147483648"/>
            <pc:sldLayoutMk cId="4085166128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111973-BDC9-ADF0-35F7-7D189C2C7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A40C414-BDCF-9EAE-ED7C-2BE8C4B91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2DC145-36D2-54DD-9BA5-CA2952280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DF88-B21E-4744-8141-81295143F075}" type="datetime1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020E52-D3E1-2E00-CF48-A78736249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A4BBBB-A377-D9EB-EA18-7E9C0D0C8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EE10-825B-4D49-8D47-2CB0B2BE8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9177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BD9514-6A59-8F7D-D492-D9DAB1163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E8DF920-422E-A9D5-CE18-6C969E5DA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94E6F4-046A-C714-F798-2B987752D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D7C50-A082-4F18-B29D-65651CC7F950}" type="datetime1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D6A372-1765-57E0-7FEB-F516C3166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DF7441-3856-95AD-7FA4-1F3CD3C54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EE10-825B-4D49-8D47-2CB0B2BE8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06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66533B3-C78D-2A42-F1F8-2FBB810BDB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8814556-CB22-D073-BD57-98B1523EF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85B6D0-9F99-4250-7030-4FF0C414A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CE434-F5E2-44A5-BA53-F8F1691A03C4}" type="datetime1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FCFE9D-9C9C-78C5-153F-2382C180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42AB41-303D-D2CC-767B-BA57E26A8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EE10-825B-4D49-8D47-2CB0B2BE8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914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733CFF-E294-8B2E-1D1D-0E8AAAB96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72E57A-65AD-50FD-15CA-FB40CBFB1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B41CCE-B231-FF95-6638-670399399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1C44-A99D-4D34-8D8C-268F70991C17}" type="datetime1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2CE8D9-A8CD-F6B1-CE89-F0291803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177334-1675-7F06-E904-AE888F67F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EE10-825B-4D49-8D47-2CB0B2BE8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982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DCA0CC-B411-E69F-F70B-CE84F0915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0472593-362D-F34D-D798-AD4D2686E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93B074-3AE1-AB5E-6EE6-23276D769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4B6E1-2660-4E21-847C-AFE620A3F0CA}" type="datetime1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5A56D2-4EF9-9FEE-C7F6-7B252BB69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638B0D-E5E9-3F28-89A6-3FA6C025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EE10-825B-4D49-8D47-2CB0B2BE8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63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317513-6104-C09D-4295-91A214EE2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325026-1AA6-6D42-D1CF-0A8E47047E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F79FF06-32A8-2189-8120-C4C0C804E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FF27E98-8FA5-DF74-DE08-81F684B6A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8A47-2A6B-4BC9-A1AE-B64268B1D6F5}" type="datetime1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D5AB5E1-3AFF-694C-3CCC-426B084E2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9ECB3FC-FCFC-AB49-8E5A-0A80D9947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EE10-825B-4D49-8D47-2CB0B2BE8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1398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19A209-B721-44FC-0A01-EE3594924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179480B-C5E5-746A-BEA1-4989C883B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406F5F6-2FF2-D584-FAA6-93392C632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FADAC53-2C30-2CBA-C256-3CCAB7236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EA4960E-9AFC-25AB-8013-311F9A5CE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E05D33D-0C87-8578-E94F-BE0FC46F2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12D1-161A-467E-BB98-C3EE5B4378D1}" type="datetime1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9F88EF6-91E1-1B92-4CE7-0052063E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7178E5D-3328-1466-666F-831C82A6B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EE10-825B-4D49-8D47-2CB0B2BE8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4946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7DFE72-9169-D048-B461-503C9CFC2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8718450-C4AA-2B7F-0DC8-6E7F8DC6F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07C8-26B8-465B-BB78-7A8EFA3F8290}" type="datetime1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1DD51B5-1BA4-CF5F-8E46-396667D28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A0AA3D9-D503-43BB-C077-5068A071B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EE10-825B-4D49-8D47-2CB0B2BE8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2391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1DB785E-32CD-4D3D-C4A7-BE5D13049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446AB-30E1-4E41-8435-FFEB669855A9}" type="datetime1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D824683-7557-6A25-E87C-83690A38B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09A61D3-9A4A-1411-74EB-9B3E4E64C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EE10-825B-4D49-8D47-2CB0B2BE8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8155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942028-C333-54DD-8629-1DB2CA14F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03A50B-AC6D-B3FB-405B-A9E5A590A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FA0CEBF-8479-223F-C634-7ADE4DA3E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7FA64FE-2CDB-D9F6-5D16-A1D8D0B74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2762-ED5F-4C3D-9B24-CAE89EE69E6C}" type="datetime1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EE14081-34A8-2027-794C-2C5CF4613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7A3B018-278E-3EA7-CF18-44DDE4163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EE10-825B-4D49-8D47-2CB0B2BE8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6078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74FC54-E23A-C37F-1EC8-59EAC36DE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29F737B-B95F-C7D4-6B78-FAFD5FBA38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7E210BB-D902-282D-0A99-A6C772C1F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375CDE2-4A0B-35D8-A016-96FAC306B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68E9-190F-416A-875F-AC1A5A460515}" type="datetime1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62F7669-71B7-A9E2-7C32-902F0378E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BB5F08-86A1-A4CA-A3AB-35310DB08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EE10-825B-4D49-8D47-2CB0B2BE8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6057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6F825CE-A531-DFA9-8313-2EA3BB30F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9FD70C-B749-0F32-E6A7-18F5B18C8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0E6A94-D0F5-8912-A5C2-DC553E4C2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E7C846-08DA-434C-9215-F94CFE563CB4}" type="datetime1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30CF90-211C-709C-E0C5-D19BD90925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970CC7-F157-CAFA-ED54-9CBDB784AE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25EE10-825B-4D49-8D47-2CB0B2BE8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2601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198E9B-D4C0-32AA-5DC2-365840C45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787ADA3-7EEE-5089-71DA-971181942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5EE10-825B-4D49-8D47-2CB0B2BE83D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2393692-08B3-3766-7666-FE4640B40DE8}"/>
              </a:ext>
            </a:extLst>
          </p:cNvPr>
          <p:cNvSpPr txBox="1"/>
          <p:nvPr/>
        </p:nvSpPr>
        <p:spPr>
          <a:xfrm>
            <a:off x="0" y="40957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頻率域濾波的基本步驟 考劃出流程圖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55F8F4F0-20C3-87B8-561E-E98DB9E8F9A8}"/>
              </a:ext>
            </a:extLst>
          </p:cNvPr>
          <p:cNvSpPr/>
          <p:nvPr/>
        </p:nvSpPr>
        <p:spPr>
          <a:xfrm>
            <a:off x="1625602" y="2013527"/>
            <a:ext cx="1930400" cy="8035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f(</a:t>
            </a:r>
            <a:r>
              <a:rPr kumimoji="0" lang="en-US" altLang="zh-TW" sz="1800" b="0" i="1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x</a:t>
            </a:r>
            <a:r>
              <a:rPr kumimoji="0" lang="en-US" altLang="zh-TW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,</a:t>
            </a:r>
            <a:r>
              <a:rPr kumimoji="0" lang="en-US" altLang="zh-TW" sz="1800" b="0" i="1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y</a:t>
            </a: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)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DF2C28B-2CD0-13A2-F882-EE9D2DB405AD}"/>
              </a:ext>
            </a:extLst>
          </p:cNvPr>
          <p:cNvSpPr/>
          <p:nvPr/>
        </p:nvSpPr>
        <p:spPr>
          <a:xfrm>
            <a:off x="1727202" y="3412835"/>
            <a:ext cx="1727200" cy="8220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DFT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8B15BFC-E764-6E5B-571C-74424A5D9246}"/>
              </a:ext>
            </a:extLst>
          </p:cNvPr>
          <p:cNvSpPr/>
          <p:nvPr/>
        </p:nvSpPr>
        <p:spPr>
          <a:xfrm>
            <a:off x="4950693" y="3412835"/>
            <a:ext cx="1727200" cy="8220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濾波器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H(</a:t>
            </a:r>
            <a:r>
              <a:rPr kumimoji="0" lang="en-US" altLang="zh-TW" sz="1800" b="0" i="1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u</a:t>
            </a:r>
            <a:r>
              <a:rPr kumimoji="0" lang="en-US" altLang="zh-TW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,</a:t>
            </a:r>
            <a:r>
              <a:rPr kumimoji="0" lang="en-US" altLang="zh-TW" sz="1800" b="0" i="1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v</a:t>
            </a: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)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6480EAD-5C96-7ED9-212B-991672A167A7}"/>
              </a:ext>
            </a:extLst>
          </p:cNvPr>
          <p:cNvSpPr/>
          <p:nvPr/>
        </p:nvSpPr>
        <p:spPr>
          <a:xfrm>
            <a:off x="8580584" y="3412835"/>
            <a:ext cx="1727200" cy="8220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IDFT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8D67AD51-A77D-679C-4168-12644C689BE9}"/>
              </a:ext>
            </a:extLst>
          </p:cNvPr>
          <p:cNvSpPr/>
          <p:nvPr/>
        </p:nvSpPr>
        <p:spPr>
          <a:xfrm>
            <a:off x="8478984" y="4922982"/>
            <a:ext cx="1930400" cy="8035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g(</a:t>
            </a:r>
            <a:r>
              <a:rPr kumimoji="0" lang="en-US" altLang="zh-TW" sz="1800" b="0" i="1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x</a:t>
            </a:r>
            <a:r>
              <a:rPr kumimoji="0" lang="en-US" altLang="zh-TW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,</a:t>
            </a:r>
            <a:r>
              <a:rPr kumimoji="0" lang="en-US" altLang="zh-TW" sz="1800" b="0" i="1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y</a:t>
            </a: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)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670CE5A-D17B-5DD7-4367-8D9A2CCE9A23}"/>
              </a:ext>
            </a:extLst>
          </p:cNvPr>
          <p:cNvSpPr txBox="1"/>
          <p:nvPr/>
        </p:nvSpPr>
        <p:spPr>
          <a:xfrm>
            <a:off x="3701474" y="3447533"/>
            <a:ext cx="9074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F(</a:t>
            </a:r>
            <a:r>
              <a:rPr kumimoji="0" lang="en-US" altLang="zh-TW" sz="1800" b="0" i="1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u</a:t>
            </a:r>
            <a:r>
              <a:rPr kumimoji="0" lang="en-US" altLang="zh-TW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,</a:t>
            </a:r>
            <a:r>
              <a:rPr kumimoji="0" lang="en-US" altLang="zh-TW" sz="1800" b="0" i="1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v</a:t>
            </a: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)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48900967-96DE-4ECB-8C5B-0608F8EBCC40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2590802" y="2817090"/>
            <a:ext cx="0" cy="5957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E81FE111-BA9F-69D5-BD64-50437BC2F55E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454402" y="3823853"/>
            <a:ext cx="14962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EACE6024-E567-7F0F-C8D4-13A017E5EE85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6677893" y="3823853"/>
            <a:ext cx="19026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A37B77A7-156D-9E14-ABD0-26059B00B38A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9444184" y="4234871"/>
            <a:ext cx="0" cy="6881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06B566C3-EA63-0DCF-5461-BA2C1574FF74}"/>
              </a:ext>
            </a:extLst>
          </p:cNvPr>
          <p:cNvSpPr txBox="1"/>
          <p:nvPr/>
        </p:nvSpPr>
        <p:spPr>
          <a:xfrm>
            <a:off x="6615546" y="3447533"/>
            <a:ext cx="2038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H(</a:t>
            </a:r>
            <a:r>
              <a:rPr kumimoji="0" lang="en-US" altLang="zh-TW" sz="1800" b="0" i="1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u</a:t>
            </a:r>
            <a:r>
              <a:rPr kumimoji="0" lang="en-US" altLang="zh-TW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,</a:t>
            </a:r>
            <a:r>
              <a:rPr kumimoji="0" lang="en-US" altLang="zh-TW" sz="1800" b="0" i="1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v</a:t>
            </a: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)</a:t>
            </a: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 </a:t>
            </a: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× F(</a:t>
            </a:r>
            <a:r>
              <a:rPr kumimoji="0" lang="en-US" altLang="zh-TW" sz="1800" b="0" i="1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u</a:t>
            </a:r>
            <a:r>
              <a:rPr kumimoji="0" lang="en-US" altLang="zh-TW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,</a:t>
            </a:r>
            <a:r>
              <a:rPr kumimoji="0" lang="en-US" altLang="zh-TW" sz="1800" b="0" i="1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v</a:t>
            </a: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)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61C6A04B-18AA-445C-458F-A37D4E419BF6}"/>
              </a:ext>
            </a:extLst>
          </p:cNvPr>
          <p:cNvSpPr txBox="1"/>
          <p:nvPr/>
        </p:nvSpPr>
        <p:spPr>
          <a:xfrm>
            <a:off x="2068946" y="156094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原始影像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5D8A53A-0EBF-0659-0F9D-2C06E9D9AA67}"/>
              </a:ext>
            </a:extLst>
          </p:cNvPr>
          <p:cNvSpPr txBox="1"/>
          <p:nvPr/>
        </p:nvSpPr>
        <p:spPr>
          <a:xfrm>
            <a:off x="8705273" y="577734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濾波完的影像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C516E355-AEB1-6D8D-8017-604453B9BA58}"/>
              </a:ext>
            </a:extLst>
          </p:cNvPr>
          <p:cNvSpPr txBox="1"/>
          <p:nvPr/>
        </p:nvSpPr>
        <p:spPr>
          <a:xfrm>
            <a:off x="1205346" y="4308763"/>
            <a:ext cx="2929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離散傅立葉轉換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標楷體"/>
                <a:cs typeface="+mn-cs"/>
              </a:rPr>
              <a:t>Discrete Fourier Transform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3BECB0D6-BB36-73E7-CF1A-CF2D2041C0D0}"/>
              </a:ext>
            </a:extLst>
          </p:cNvPr>
          <p:cNvSpPr txBox="1"/>
          <p:nvPr/>
        </p:nvSpPr>
        <p:spPr>
          <a:xfrm>
            <a:off x="7579086" y="2632365"/>
            <a:ext cx="3749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反離散傅立葉轉換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標楷體"/>
                <a:cs typeface="+mn-cs"/>
              </a:rPr>
              <a:t>Inverse Discrete Fourier Transform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348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2ED5273-DA49-67F6-E0C6-9BC75DD30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EE10-825B-4D49-8D47-2CB0B2BE83D5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309CC07-4526-0F21-D650-CF492C673831}"/>
              </a:ext>
            </a:extLst>
          </p:cNvPr>
          <p:cNvSpPr txBox="1"/>
          <p:nvPr/>
        </p:nvSpPr>
        <p:spPr>
          <a:xfrm>
            <a:off x="0" y="40957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高頻</a:t>
            </a: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vs</a:t>
            </a: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低頻 考分類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253135B-DA0D-0104-A6E9-7B2C96E283AE}"/>
              </a:ext>
            </a:extLst>
          </p:cNvPr>
          <p:cNvSpPr txBox="1"/>
          <p:nvPr/>
        </p:nvSpPr>
        <p:spPr>
          <a:xfrm>
            <a:off x="2018145" y="1611746"/>
            <a:ext cx="1644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/>
              <a:t>高頻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8B6E618-1F4B-54EE-BECF-455B3C4F841E}"/>
              </a:ext>
            </a:extLst>
          </p:cNvPr>
          <p:cNvSpPr txBox="1"/>
          <p:nvPr/>
        </p:nvSpPr>
        <p:spPr>
          <a:xfrm>
            <a:off x="1107209" y="2714336"/>
            <a:ext cx="351891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/>
              <a:t>細緻的紋理</a:t>
            </a:r>
            <a:endParaRPr lang="en-US" altLang="zh-TW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/>
              <a:t>強烈的邊緣對比</a:t>
            </a:r>
            <a:endParaRPr lang="en-US" altLang="zh-TW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/>
              <a:t>細小物件的聚集</a:t>
            </a:r>
            <a:endParaRPr lang="en-US" altLang="zh-TW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/>
              <a:t>噪聲</a:t>
            </a:r>
            <a:endParaRPr lang="en-US" altLang="zh-TW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/>
              <a:t>清晰的字體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994CA27-2731-1BF7-355B-0917BD63C652}"/>
              </a:ext>
            </a:extLst>
          </p:cNvPr>
          <p:cNvSpPr txBox="1"/>
          <p:nvPr/>
        </p:nvSpPr>
        <p:spPr>
          <a:xfrm>
            <a:off x="7999845" y="1624446"/>
            <a:ext cx="1644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/>
              <a:t>低頻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8393E27-8297-68DE-070D-1FCFC844871F}"/>
              </a:ext>
            </a:extLst>
          </p:cNvPr>
          <p:cNvSpPr txBox="1"/>
          <p:nvPr/>
        </p:nvSpPr>
        <p:spPr>
          <a:xfrm>
            <a:off x="7088909" y="2727036"/>
            <a:ext cx="392928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/>
              <a:t>顏色漸變平滑</a:t>
            </a:r>
            <a:endParaRPr lang="en-US" altLang="zh-TW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/>
              <a:t>模糊影像</a:t>
            </a:r>
            <a:endParaRPr lang="en-US" altLang="zh-TW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/>
              <a:t>大面積的單一顏色</a:t>
            </a:r>
            <a:endParaRPr lang="en-US" altLang="zh-TW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/>
              <a:t>柔化處理</a:t>
            </a:r>
            <a:endParaRPr lang="en-US" altLang="zh-TW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/>
              <a:t>低對比的陰影</a:t>
            </a:r>
            <a:endParaRPr lang="en-US" altLang="zh-TW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/>
              <a:t>顆粒感極少的影像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81265268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自訂 5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120</Words>
  <Application>Microsoft Office PowerPoint</Application>
  <PresentationFormat>寬螢幕</PresentationFormat>
  <Paragraphs>31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5" baseType="lpstr">
      <vt:lpstr>Arial</vt:lpstr>
      <vt:lpstr>Times New Roman</vt:lpstr>
      <vt:lpstr>1_Office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蕭兆翔</dc:creator>
  <cp:lastModifiedBy>蕭兆翔</cp:lastModifiedBy>
  <cp:revision>1</cp:revision>
  <dcterms:created xsi:type="dcterms:W3CDTF">2024-11-03T09:47:11Z</dcterms:created>
  <dcterms:modified xsi:type="dcterms:W3CDTF">2024-11-03T09:54:26Z</dcterms:modified>
</cp:coreProperties>
</file>