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3F40C-0434-48F2-8BD9-6107D513A6C5}" v="14" dt="2024-11-24T16:43:12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莊媞涵" userId="f6ab9572-0547-4971-a1b1-b6d1226ef6dd" providerId="ADAL" clId="{6C63F40C-0434-48F2-8BD9-6107D513A6C5}"/>
    <pc:docChg chg="undo redo custSel addSld delSld modSld">
      <pc:chgData name="莊媞涵" userId="f6ab9572-0547-4971-a1b1-b6d1226ef6dd" providerId="ADAL" clId="{6C63F40C-0434-48F2-8BD9-6107D513A6C5}" dt="2024-11-26T17:58:17.412" v="501" actId="47"/>
      <pc:docMkLst>
        <pc:docMk/>
      </pc:docMkLst>
      <pc:sldChg chg="addSp modSp mod">
        <pc:chgData name="莊媞涵" userId="f6ab9572-0547-4971-a1b1-b6d1226ef6dd" providerId="ADAL" clId="{6C63F40C-0434-48F2-8BD9-6107D513A6C5}" dt="2024-11-24T17:21:47.605" v="485" actId="1076"/>
        <pc:sldMkLst>
          <pc:docMk/>
          <pc:sldMk cId="1209180977" sldId="258"/>
        </pc:sldMkLst>
        <pc:spChg chg="add mod">
          <ac:chgData name="莊媞涵" userId="f6ab9572-0547-4971-a1b1-b6d1226ef6dd" providerId="ADAL" clId="{6C63F40C-0434-48F2-8BD9-6107D513A6C5}" dt="2024-11-24T16:28:05.613" v="59" actId="1076"/>
          <ac:spMkLst>
            <pc:docMk/>
            <pc:sldMk cId="1209180977" sldId="258"/>
            <ac:spMk id="10" creationId="{01ED7BAE-BC11-1C97-9E79-2E2DD9F424F5}"/>
          </ac:spMkLst>
        </pc:spChg>
        <pc:picChg chg="mod">
          <ac:chgData name="莊媞涵" userId="f6ab9572-0547-4971-a1b1-b6d1226ef6dd" providerId="ADAL" clId="{6C63F40C-0434-48F2-8BD9-6107D513A6C5}" dt="2024-11-24T17:21:23.095" v="477" actId="14100"/>
          <ac:picMkLst>
            <pc:docMk/>
            <pc:sldMk cId="1209180977" sldId="258"/>
            <ac:picMk id="5" creationId="{B2C0F181-561C-4134-21D8-52F36F00DC0D}"/>
          </ac:picMkLst>
        </pc:picChg>
        <pc:picChg chg="mod">
          <ac:chgData name="莊媞涵" userId="f6ab9572-0547-4971-a1b1-b6d1226ef6dd" providerId="ADAL" clId="{6C63F40C-0434-48F2-8BD9-6107D513A6C5}" dt="2024-11-24T17:21:47.605" v="485" actId="1076"/>
          <ac:picMkLst>
            <pc:docMk/>
            <pc:sldMk cId="1209180977" sldId="258"/>
            <ac:picMk id="7" creationId="{29258F38-C3AB-3274-3D66-7C9A2689D526}"/>
          </ac:picMkLst>
        </pc:picChg>
      </pc:sldChg>
      <pc:sldChg chg="delSp modSp mod">
        <pc:chgData name="莊媞涵" userId="f6ab9572-0547-4971-a1b1-b6d1226ef6dd" providerId="ADAL" clId="{6C63F40C-0434-48F2-8BD9-6107D513A6C5}" dt="2024-11-26T17:57:53.081" v="499" actId="14100"/>
        <pc:sldMkLst>
          <pc:docMk/>
          <pc:sldMk cId="2050479652" sldId="259"/>
        </pc:sldMkLst>
        <pc:spChg chg="mod">
          <ac:chgData name="莊媞涵" userId="f6ab9572-0547-4971-a1b1-b6d1226ef6dd" providerId="ADAL" clId="{6C63F40C-0434-48F2-8BD9-6107D513A6C5}" dt="2024-11-26T17:57:53.081" v="499" actId="14100"/>
          <ac:spMkLst>
            <pc:docMk/>
            <pc:sldMk cId="2050479652" sldId="259"/>
            <ac:spMk id="7" creationId="{ACD2FEC8-77E9-EE9D-F33C-1F66D0B02617}"/>
          </ac:spMkLst>
        </pc:spChg>
        <pc:spChg chg="del mod">
          <ac:chgData name="莊媞涵" userId="f6ab9572-0547-4971-a1b1-b6d1226ef6dd" providerId="ADAL" clId="{6C63F40C-0434-48F2-8BD9-6107D513A6C5}" dt="2024-11-26T17:57:30.976" v="496" actId="478"/>
          <ac:spMkLst>
            <pc:docMk/>
            <pc:sldMk cId="2050479652" sldId="259"/>
            <ac:spMk id="9" creationId="{D7822916-263D-66DB-88BC-C37BBAE4A65B}"/>
          </ac:spMkLst>
        </pc:spChg>
        <pc:picChg chg="mod">
          <ac:chgData name="莊媞涵" userId="f6ab9572-0547-4971-a1b1-b6d1226ef6dd" providerId="ADAL" clId="{6C63F40C-0434-48F2-8BD9-6107D513A6C5}" dt="2024-11-26T17:57:11.831" v="489" actId="14100"/>
          <ac:picMkLst>
            <pc:docMk/>
            <pc:sldMk cId="2050479652" sldId="259"/>
            <ac:picMk id="3" creationId="{392CE0A3-F18A-C4F8-1ED4-32718BA1050E}"/>
          </ac:picMkLst>
        </pc:picChg>
        <pc:picChg chg="mod">
          <ac:chgData name="莊媞涵" userId="f6ab9572-0547-4971-a1b1-b6d1226ef6dd" providerId="ADAL" clId="{6C63F40C-0434-48F2-8BD9-6107D513A6C5}" dt="2024-11-26T17:57:25.122" v="494" actId="14100"/>
          <ac:picMkLst>
            <pc:docMk/>
            <pc:sldMk cId="2050479652" sldId="259"/>
            <ac:picMk id="8" creationId="{F4AC0950-E2C6-9B7C-728D-2356E7D85BC0}"/>
          </ac:picMkLst>
        </pc:picChg>
      </pc:sldChg>
      <pc:sldChg chg="delSp del mod">
        <pc:chgData name="莊媞涵" userId="f6ab9572-0547-4971-a1b1-b6d1226ef6dd" providerId="ADAL" clId="{6C63F40C-0434-48F2-8BD9-6107D513A6C5}" dt="2024-11-26T17:58:17.412" v="501" actId="47"/>
        <pc:sldMkLst>
          <pc:docMk/>
          <pc:sldMk cId="1969914554" sldId="260"/>
        </pc:sldMkLst>
        <pc:picChg chg="del">
          <ac:chgData name="莊媞涵" userId="f6ab9572-0547-4971-a1b1-b6d1226ef6dd" providerId="ADAL" clId="{6C63F40C-0434-48F2-8BD9-6107D513A6C5}" dt="2024-11-26T17:58:15.009" v="500" actId="478"/>
          <ac:picMkLst>
            <pc:docMk/>
            <pc:sldMk cId="1969914554" sldId="260"/>
            <ac:picMk id="3" creationId="{1BD862CB-13ED-A979-AFE0-EF3E2C7B6B70}"/>
          </ac:picMkLst>
        </pc:picChg>
      </pc:sldChg>
      <pc:sldChg chg="addSp modSp new mod">
        <pc:chgData name="莊媞涵" userId="f6ab9572-0547-4971-a1b1-b6d1226ef6dd" providerId="ADAL" clId="{6C63F40C-0434-48F2-8BD9-6107D513A6C5}" dt="2024-11-24T16:40:58.971" v="393" actId="1076"/>
        <pc:sldMkLst>
          <pc:docMk/>
          <pc:sldMk cId="4086975258" sldId="261"/>
        </pc:sldMkLst>
        <pc:spChg chg="add mod">
          <ac:chgData name="莊媞涵" userId="f6ab9572-0547-4971-a1b1-b6d1226ef6dd" providerId="ADAL" clId="{6C63F40C-0434-48F2-8BD9-6107D513A6C5}" dt="2024-11-24T16:34:14.334" v="168" actId="1076"/>
          <ac:spMkLst>
            <pc:docMk/>
            <pc:sldMk cId="4086975258" sldId="261"/>
            <ac:spMk id="2" creationId="{C1067CB0-386B-4120-F4DF-F492E1C97867}"/>
          </ac:spMkLst>
        </pc:spChg>
        <pc:spChg chg="add mod">
          <ac:chgData name="莊媞涵" userId="f6ab9572-0547-4971-a1b1-b6d1226ef6dd" providerId="ADAL" clId="{6C63F40C-0434-48F2-8BD9-6107D513A6C5}" dt="2024-11-24T16:32:40.081" v="156" actId="1076"/>
          <ac:spMkLst>
            <pc:docMk/>
            <pc:sldMk cId="4086975258" sldId="261"/>
            <ac:spMk id="5" creationId="{3D090BF2-D87B-E919-4672-5BA9AE6ACDB8}"/>
          </ac:spMkLst>
        </pc:spChg>
        <pc:spChg chg="add mod">
          <ac:chgData name="莊媞涵" userId="f6ab9572-0547-4971-a1b1-b6d1226ef6dd" providerId="ADAL" clId="{6C63F40C-0434-48F2-8BD9-6107D513A6C5}" dt="2024-11-24T16:32:40.081" v="156" actId="1076"/>
          <ac:spMkLst>
            <pc:docMk/>
            <pc:sldMk cId="4086975258" sldId="261"/>
            <ac:spMk id="6" creationId="{74C4639F-ABC8-D17E-D31C-17445FC3068F}"/>
          </ac:spMkLst>
        </pc:spChg>
        <pc:spChg chg="add mod">
          <ac:chgData name="莊媞涵" userId="f6ab9572-0547-4971-a1b1-b6d1226ef6dd" providerId="ADAL" clId="{6C63F40C-0434-48F2-8BD9-6107D513A6C5}" dt="2024-11-24T16:32:46.905" v="158" actId="242"/>
          <ac:spMkLst>
            <pc:docMk/>
            <pc:sldMk cId="4086975258" sldId="261"/>
            <ac:spMk id="10" creationId="{3481F37F-2276-DC5F-F43A-381EC3179C1E}"/>
          </ac:spMkLst>
        </pc:spChg>
        <pc:spChg chg="add mod">
          <ac:chgData name="莊媞涵" userId="f6ab9572-0547-4971-a1b1-b6d1226ef6dd" providerId="ADAL" clId="{6C63F40C-0434-48F2-8BD9-6107D513A6C5}" dt="2024-11-24T16:40:58.971" v="393" actId="1076"/>
          <ac:spMkLst>
            <pc:docMk/>
            <pc:sldMk cId="4086975258" sldId="261"/>
            <ac:spMk id="11" creationId="{A8620179-7E1F-DE65-0BFB-84C7A65364FD}"/>
          </ac:spMkLst>
        </pc:spChg>
        <pc:picChg chg="add mod modCrop">
          <ac:chgData name="莊媞涵" userId="f6ab9572-0547-4971-a1b1-b6d1226ef6dd" providerId="ADAL" clId="{6C63F40C-0434-48F2-8BD9-6107D513A6C5}" dt="2024-11-24T16:32:40.081" v="156" actId="1076"/>
          <ac:picMkLst>
            <pc:docMk/>
            <pc:sldMk cId="4086975258" sldId="261"/>
            <ac:picMk id="4" creationId="{1E6290A8-EF2B-B4D9-24AC-54B7ED6A17F2}"/>
          </ac:picMkLst>
        </pc:picChg>
        <pc:cxnChg chg="add mod">
          <ac:chgData name="莊媞涵" userId="f6ab9572-0547-4971-a1b1-b6d1226ef6dd" providerId="ADAL" clId="{6C63F40C-0434-48F2-8BD9-6107D513A6C5}" dt="2024-11-24T16:32:40.081" v="156" actId="1076"/>
          <ac:cxnSpMkLst>
            <pc:docMk/>
            <pc:sldMk cId="4086975258" sldId="261"/>
            <ac:cxnSpMk id="8" creationId="{6630C04A-2183-4515-3702-3A19B8AA4651}"/>
          </ac:cxnSpMkLst>
        </pc:cxnChg>
      </pc:sldChg>
      <pc:sldChg chg="addSp delSp modSp new mod">
        <pc:chgData name="莊媞涵" userId="f6ab9572-0547-4971-a1b1-b6d1226ef6dd" providerId="ADAL" clId="{6C63F40C-0434-48F2-8BD9-6107D513A6C5}" dt="2024-11-24T17:21:24.025" v="479" actId="1076"/>
        <pc:sldMkLst>
          <pc:docMk/>
          <pc:sldMk cId="1825630632" sldId="262"/>
        </pc:sldMkLst>
        <pc:spChg chg="add del">
          <ac:chgData name="莊媞涵" userId="f6ab9572-0547-4971-a1b1-b6d1226ef6dd" providerId="ADAL" clId="{6C63F40C-0434-48F2-8BD9-6107D513A6C5}" dt="2024-11-24T16:34:09.327" v="165" actId="22"/>
          <ac:spMkLst>
            <pc:docMk/>
            <pc:sldMk cId="1825630632" sldId="262"/>
            <ac:spMk id="5" creationId="{63DB6FA0-103B-6E58-7352-0AA122610A99}"/>
          </ac:spMkLst>
        </pc:spChg>
        <pc:spChg chg="add del mod">
          <ac:chgData name="莊媞涵" userId="f6ab9572-0547-4971-a1b1-b6d1226ef6dd" providerId="ADAL" clId="{6C63F40C-0434-48F2-8BD9-6107D513A6C5}" dt="2024-11-24T16:34:26.031" v="176"/>
          <ac:spMkLst>
            <pc:docMk/>
            <pc:sldMk cId="1825630632" sldId="262"/>
            <ac:spMk id="7" creationId="{C64F4503-84FA-C65F-0368-10586FF59529}"/>
          </ac:spMkLst>
        </pc:spChg>
        <pc:spChg chg="add mod">
          <ac:chgData name="莊媞涵" userId="f6ab9572-0547-4971-a1b1-b6d1226ef6dd" providerId="ADAL" clId="{6C63F40C-0434-48F2-8BD9-6107D513A6C5}" dt="2024-11-24T16:34:23.233" v="174" actId="2711"/>
          <ac:spMkLst>
            <pc:docMk/>
            <pc:sldMk cId="1825630632" sldId="262"/>
            <ac:spMk id="8" creationId="{1DA3C723-F5FE-C919-BA00-A51E6C560114}"/>
          </ac:spMkLst>
        </pc:spChg>
        <pc:spChg chg="add mod">
          <ac:chgData name="莊媞涵" userId="f6ab9572-0547-4971-a1b1-b6d1226ef6dd" providerId="ADAL" clId="{6C63F40C-0434-48F2-8BD9-6107D513A6C5}" dt="2024-11-24T16:34:53.164" v="183" actId="14100"/>
          <ac:spMkLst>
            <pc:docMk/>
            <pc:sldMk cId="1825630632" sldId="262"/>
            <ac:spMk id="9" creationId="{684B05EB-5E59-C489-9012-F1BF4AB7986F}"/>
          </ac:spMkLst>
        </pc:spChg>
        <pc:spChg chg="add del mod">
          <ac:chgData name="莊媞涵" userId="f6ab9572-0547-4971-a1b1-b6d1226ef6dd" providerId="ADAL" clId="{6C63F40C-0434-48F2-8BD9-6107D513A6C5}" dt="2024-11-24T16:38:18.390" v="221"/>
          <ac:spMkLst>
            <pc:docMk/>
            <pc:sldMk cId="1825630632" sldId="262"/>
            <ac:spMk id="10" creationId="{AEFC3850-4D58-C49A-CFD5-FDCD88C9B1B9}"/>
          </ac:spMkLst>
        </pc:spChg>
        <pc:spChg chg="add mod">
          <ac:chgData name="莊媞涵" userId="f6ab9572-0547-4971-a1b1-b6d1226ef6dd" providerId="ADAL" clId="{6C63F40C-0434-48F2-8BD9-6107D513A6C5}" dt="2024-11-24T16:47:35.345" v="455"/>
          <ac:spMkLst>
            <pc:docMk/>
            <pc:sldMk cId="1825630632" sldId="262"/>
            <ac:spMk id="11" creationId="{274DB4DD-6662-1CC8-2BBA-41118ABC90B3}"/>
          </ac:spMkLst>
        </pc:spChg>
        <pc:spChg chg="add del mod">
          <ac:chgData name="莊媞涵" userId="f6ab9572-0547-4971-a1b1-b6d1226ef6dd" providerId="ADAL" clId="{6C63F40C-0434-48F2-8BD9-6107D513A6C5}" dt="2024-11-24T16:38:18.390" v="221"/>
          <ac:spMkLst>
            <pc:docMk/>
            <pc:sldMk cId="1825630632" sldId="262"/>
            <ac:spMk id="12" creationId="{B3548855-19D6-0D18-78A0-EAEDCF936C96}"/>
          </ac:spMkLst>
        </pc:spChg>
        <pc:spChg chg="mod">
          <ac:chgData name="莊媞涵" userId="f6ab9572-0547-4971-a1b1-b6d1226ef6dd" providerId="ADAL" clId="{6C63F40C-0434-48F2-8BD9-6107D513A6C5}" dt="2024-11-24T16:39:44.875" v="239" actId="207"/>
          <ac:spMkLst>
            <pc:docMk/>
            <pc:sldMk cId="1825630632" sldId="262"/>
            <ac:spMk id="13" creationId="{21C4D468-16A4-9BE6-6A9B-C248B15D9D70}"/>
          </ac:spMkLst>
        </pc:spChg>
        <pc:spChg chg="add mod">
          <ac:chgData name="莊媞涵" userId="f6ab9572-0547-4971-a1b1-b6d1226ef6dd" providerId="ADAL" clId="{6C63F40C-0434-48F2-8BD9-6107D513A6C5}" dt="2024-11-24T16:47:42.930" v="460" actId="1076"/>
          <ac:spMkLst>
            <pc:docMk/>
            <pc:sldMk cId="1825630632" sldId="262"/>
            <ac:spMk id="19" creationId="{C19E4DCC-1A8D-9A92-AF7F-26DA4944908F}"/>
          </ac:spMkLst>
        </pc:spChg>
        <pc:spChg chg="add mod">
          <ac:chgData name="莊媞涵" userId="f6ab9572-0547-4971-a1b1-b6d1226ef6dd" providerId="ADAL" clId="{6C63F40C-0434-48F2-8BD9-6107D513A6C5}" dt="2024-11-24T16:40:14.095" v="307" actId="1076"/>
          <ac:spMkLst>
            <pc:docMk/>
            <pc:sldMk cId="1825630632" sldId="262"/>
            <ac:spMk id="21" creationId="{AC976C6D-DD2B-F453-80F9-0C3924705F13}"/>
          </ac:spMkLst>
        </pc:spChg>
        <pc:picChg chg="add del mod">
          <ac:chgData name="莊媞涵" userId="f6ab9572-0547-4971-a1b1-b6d1226ef6dd" providerId="ADAL" clId="{6C63F40C-0434-48F2-8BD9-6107D513A6C5}" dt="2024-11-24T17:19:15.901" v="464" actId="478"/>
          <ac:picMkLst>
            <pc:docMk/>
            <pc:sldMk cId="1825630632" sldId="262"/>
            <ac:picMk id="3" creationId="{7256221F-5E39-AB8F-7A67-83C411007156}"/>
          </ac:picMkLst>
        </pc:picChg>
        <pc:picChg chg="add mod">
          <ac:chgData name="莊媞涵" userId="f6ab9572-0547-4971-a1b1-b6d1226ef6dd" providerId="ADAL" clId="{6C63F40C-0434-48F2-8BD9-6107D513A6C5}" dt="2024-11-24T17:21:24.025" v="479" actId="1076"/>
          <ac:picMkLst>
            <pc:docMk/>
            <pc:sldMk cId="1825630632" sldId="262"/>
            <ac:picMk id="23" creationId="{93F970BE-62F8-E08F-5AAF-77B2CED44AEB}"/>
          </ac:picMkLst>
        </pc:picChg>
        <pc:cxnChg chg="add mod">
          <ac:chgData name="莊媞涵" userId="f6ab9572-0547-4971-a1b1-b6d1226ef6dd" providerId="ADAL" clId="{6C63F40C-0434-48F2-8BD9-6107D513A6C5}" dt="2024-11-24T16:47:35.345" v="455"/>
          <ac:cxnSpMkLst>
            <pc:docMk/>
            <pc:sldMk cId="1825630632" sldId="262"/>
            <ac:cxnSpMk id="15" creationId="{E02BDAF3-D30B-1DBF-5A85-CDE33FE65ADE}"/>
          </ac:cxnSpMkLst>
        </pc:cxnChg>
        <pc:cxnChg chg="add mod">
          <ac:chgData name="莊媞涵" userId="f6ab9572-0547-4971-a1b1-b6d1226ef6dd" providerId="ADAL" clId="{6C63F40C-0434-48F2-8BD9-6107D513A6C5}" dt="2024-11-24T16:39:30.999" v="238" actId="14100"/>
          <ac:cxnSpMkLst>
            <pc:docMk/>
            <pc:sldMk cId="1825630632" sldId="262"/>
            <ac:cxnSpMk id="16" creationId="{CBAF7D8A-8B91-95F0-1ADA-AF741E4D44C7}"/>
          </ac:cxnSpMkLst>
        </pc:cxnChg>
      </pc:sldChg>
      <pc:sldChg chg="addSp delSp modSp new mod">
        <pc:chgData name="莊媞涵" userId="f6ab9572-0547-4971-a1b1-b6d1226ef6dd" providerId="ADAL" clId="{6C63F40C-0434-48F2-8BD9-6107D513A6C5}" dt="2024-11-24T16:43:31.430" v="454" actId="20577"/>
        <pc:sldMkLst>
          <pc:docMk/>
          <pc:sldMk cId="1900909736" sldId="263"/>
        </pc:sldMkLst>
        <pc:spChg chg="add mod">
          <ac:chgData name="莊媞涵" userId="f6ab9572-0547-4971-a1b1-b6d1226ef6dd" providerId="ADAL" clId="{6C63F40C-0434-48F2-8BD9-6107D513A6C5}" dt="2024-11-24T16:43:31.430" v="454" actId="20577"/>
          <ac:spMkLst>
            <pc:docMk/>
            <pc:sldMk cId="1900909736" sldId="263"/>
            <ac:spMk id="2" creationId="{EBAF913D-112A-5EB4-EE98-599F3B85D0C8}"/>
          </ac:spMkLst>
        </pc:spChg>
        <pc:spChg chg="add mod">
          <ac:chgData name="莊媞涵" userId="f6ab9572-0547-4971-a1b1-b6d1226ef6dd" providerId="ADAL" clId="{6C63F40C-0434-48F2-8BD9-6107D513A6C5}" dt="2024-11-24T16:43:21.058" v="421" actId="1076"/>
          <ac:spMkLst>
            <pc:docMk/>
            <pc:sldMk cId="1900909736" sldId="263"/>
            <ac:spMk id="9" creationId="{EA24834A-3E7E-B710-240D-39E664F5F695}"/>
          </ac:spMkLst>
        </pc:spChg>
        <pc:picChg chg="add mod modCrop">
          <ac:chgData name="莊媞涵" userId="f6ab9572-0547-4971-a1b1-b6d1226ef6dd" providerId="ADAL" clId="{6C63F40C-0434-48F2-8BD9-6107D513A6C5}" dt="2024-11-24T16:43:07.154" v="417" actId="1076"/>
          <ac:picMkLst>
            <pc:docMk/>
            <pc:sldMk cId="1900909736" sldId="263"/>
            <ac:picMk id="4" creationId="{71ABA523-9077-EF67-B714-99202E4013F4}"/>
          </ac:picMkLst>
        </pc:picChg>
        <pc:picChg chg="add del mod">
          <ac:chgData name="莊媞涵" userId="f6ab9572-0547-4971-a1b1-b6d1226ef6dd" providerId="ADAL" clId="{6C63F40C-0434-48F2-8BD9-6107D513A6C5}" dt="2024-11-24T16:42:46.681" v="407" actId="478"/>
          <ac:picMkLst>
            <pc:docMk/>
            <pc:sldMk cId="1900909736" sldId="263"/>
            <ac:picMk id="6" creationId="{87C1E94C-63E2-5316-3B65-CE882A972CE7}"/>
          </ac:picMkLst>
        </pc:picChg>
        <pc:picChg chg="add mod">
          <ac:chgData name="莊媞涵" userId="f6ab9572-0547-4971-a1b1-b6d1226ef6dd" providerId="ADAL" clId="{6C63F40C-0434-48F2-8BD9-6107D513A6C5}" dt="2024-11-24T16:43:18.929" v="420" actId="1076"/>
          <ac:picMkLst>
            <pc:docMk/>
            <pc:sldMk cId="1900909736" sldId="263"/>
            <ac:picMk id="8" creationId="{78FE61EC-5781-C0B3-5742-58D31DF3874A}"/>
          </ac:picMkLst>
        </pc:picChg>
      </pc:sldChg>
      <pc:sldChg chg="addSp delSp modSp new del mod">
        <pc:chgData name="莊媞涵" userId="f6ab9572-0547-4971-a1b1-b6d1226ef6dd" providerId="ADAL" clId="{6C63F40C-0434-48F2-8BD9-6107D513A6C5}" dt="2024-11-24T18:02:56.988" v="487" actId="47"/>
        <pc:sldMkLst>
          <pc:docMk/>
          <pc:sldMk cId="1170911255" sldId="264"/>
        </pc:sldMkLst>
        <pc:picChg chg="add del mod">
          <ac:chgData name="莊媞涵" userId="f6ab9572-0547-4971-a1b1-b6d1226ef6dd" providerId="ADAL" clId="{6C63F40C-0434-48F2-8BD9-6107D513A6C5}" dt="2024-11-24T17:53:31.252" v="486" actId="478"/>
          <ac:picMkLst>
            <pc:docMk/>
            <pc:sldMk cId="1170911255" sldId="264"/>
            <ac:picMk id="3" creationId="{81A28D01-3CE0-6C28-09F1-094026FC0D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98139-E1EB-2CE9-831A-0D8B63512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8FE75A-9563-3E68-8939-F0FFC398F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1833EA-FBD5-2B9A-0991-5624421A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A5CE-4581-4601-AFFD-DB012C62989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D3C9B-9F6C-03F0-4385-40FA950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5CD454-B5A5-3E49-5172-420A4BCA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201-4EC8-4FF2-B4D1-67BC3FE4E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60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D3CF3-616F-9901-FBF3-0CDE917E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60C856-41C7-7486-244F-BE5C2E65F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C18984-5FB4-C56F-01E0-EADF2428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A5CE-4581-4601-AFFD-DB012C62989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4FD211-108A-BD79-DE3A-F69C744E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C0E941-8E21-48F0-75C2-8629E8B8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201-4EC8-4FF2-B4D1-67BC3FE4E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69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DC2F40C-8298-EAD7-F282-EDA91261C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E5F648-BDDA-1BED-4C1B-3B633278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8DF9B6-BCB9-F4AF-7921-DAED30D0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A5CE-4581-4601-AFFD-DB012C62989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71B7-132F-FD25-BFEE-F9114DBB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0CA1AF-E5B4-716F-0585-6C5A603F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201-4EC8-4FF2-B4D1-67BC3FE4E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3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48A2E-13C5-9308-B41D-54BC5DB6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84F7F-9019-87E3-AEE8-C601BBEE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61351B-74C8-B064-0D8B-76D2DAB0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A5CE-4581-4601-AFFD-DB012C62989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3CD553-DAFE-567E-DC96-13E8E05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0BB756-895D-930A-8094-478802B7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201-4EC8-4FF2-B4D1-67BC3FE4E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08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BD5644-13AB-0DBE-30AC-ADCD9011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D5A56B-C039-1F22-BA3E-C24E28DD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20B724-284D-1D2D-D4A9-87E0FF08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A5CE-4581-4601-AFFD-DB012C62989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AB712-F0F2-54B7-BC94-B1A6A7B0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DA80CE-8B1B-B6CE-56BB-CAE0CEA0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201-4EC8-4FF2-B4D1-67BC3FE4E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53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507EC-FBC5-15BD-221B-775C29A8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09D6BF-9EC2-2109-A3F8-5044E37A6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3B4616-508A-6910-567C-5155B43BA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5B142B-6E5E-1A8C-9F08-A639D21A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A5CE-4581-4601-AFFD-DB012C62989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EF8859-0DC9-A8ED-9CCD-A425227E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C7A2AF-841F-49C8-E68B-988057F5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201-4EC8-4FF2-B4D1-67BC3FE4E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86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12A62D-4631-6F2A-E0E6-D3C86AFC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26DCDA-2645-B5C4-DF68-0E0C75D40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9ED82B-3D8E-B3DA-B46E-2F5E4B8DC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74E509-AC03-0FB8-6B0B-C728E3169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B7B7844-E673-DA18-17D2-E01FB5E43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7DFF62-27DF-A0C2-FF92-32AC5E24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A5CE-4581-4601-AFFD-DB012C62989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999491-CB83-41FA-08E2-C02E6A81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E41BCE0-1090-D0A5-34D0-CDA58235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201-4EC8-4FF2-B4D1-67BC3FE4E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48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85D2E-028D-1858-DF9A-EA4064FC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363810-4AAE-C44C-85C6-07A84B4B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A5CE-4581-4601-AFFD-DB012C62989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4F9C10-FE5B-4D3E-FF6D-71E3656B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F0C468-443B-04BF-0CF8-C50DA507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201-4EC8-4FF2-B4D1-67BC3FE4E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91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707ABF-E4E9-DAB5-A2CA-FFA89F9C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A5CE-4581-4601-AFFD-DB012C62989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679A375-32AD-0576-F6E9-4ADBF86E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60B33A-1A7C-6D0B-9739-414541F6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201-4EC8-4FF2-B4D1-67BC3FE4E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4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61036-052D-F671-4F6C-32A17901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296804-209A-9A11-ED82-DF0EB952C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C5AC71-87A8-C998-2CE5-AD5612498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3DE4B2-4FF1-1AB8-C8D3-08004F78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A5CE-4581-4601-AFFD-DB012C62989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95B4D7-96E4-221D-B8EF-E06A751E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810446-2B6E-DB8B-2B5C-1D50DC02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201-4EC8-4FF2-B4D1-67BC3FE4E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30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0DF06-382E-304C-26BA-AA3D922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152DA6-7847-8624-564D-73796F4CD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0601F8-0DCB-B4F6-EF6D-7FE91F6D0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4C0A94-C326-321F-46E0-D01FF2CA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A5CE-4581-4601-AFFD-DB012C62989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C07F5E-4004-FAE4-0663-57B79C2A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F9188E-7E0D-7BDF-4134-FDF99411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201-4EC8-4FF2-B4D1-67BC3FE4E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4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D22711-29AD-A1BC-36C1-7F97EF3E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AEA971-3573-14AE-E515-BC83DB0A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B0721-40B5-6E47-96D3-F3D486C41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2A5CE-4581-4601-AFFD-DB012C62989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3F3026-8B29-F73A-2151-959423584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BD0BB5-E5FB-CCBC-938B-B0558BB04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37201-4EC8-4FF2-B4D1-67BC3FE4E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43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5AE22FC-AF5D-80D6-CC9F-1199F201F39A}"/>
              </a:ext>
            </a:extLst>
          </p:cNvPr>
          <p:cNvSpPr txBox="1"/>
          <p:nvPr/>
        </p:nvSpPr>
        <p:spPr>
          <a:xfrm>
            <a:off x="0" y="3646424"/>
            <a:ext cx="12192000" cy="148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教師</a:t>
            </a:r>
            <a:r>
              <a:rPr lang="en-US" altLang="zh-TW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許閔傑、蕭兆翔 </a:t>
            </a:r>
            <a:endParaRPr lang="en-US" altLang="zh-TW" sz="3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莊媞涵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9B9DE3-2C0C-4512-514F-D92557F4E5E7}"/>
              </a:ext>
            </a:extLst>
          </p:cNvPr>
          <p:cNvSpPr txBox="1"/>
          <p:nvPr/>
        </p:nvSpPr>
        <p:spPr>
          <a:xfrm>
            <a:off x="0" y="2195913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選擇性濾波</a:t>
            </a:r>
            <a:endParaRPr kumimoji="0" lang="en-US" altLang="zh-TW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3C3FC8-6565-2956-B665-A65BE697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00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58540C6-9A8E-A794-7B8D-A9C31AF09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2" y="1779073"/>
            <a:ext cx="2943225" cy="41243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C0F181-561C-4134-21D8-52F36F00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87" y="1779073"/>
            <a:ext cx="2943225" cy="41243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9258F38-C3AB-3274-3D66-7C9A2689D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422" y="1779073"/>
            <a:ext cx="2943225" cy="41243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B89F1A4-96E3-DB3C-2553-C1A5C7AA4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057" y="1779073"/>
            <a:ext cx="2943225" cy="41243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1ED7BAE-BC11-1C97-9E79-2E2DD9F424F5}"/>
              </a:ext>
            </a:extLst>
          </p:cNvPr>
          <p:cNvSpPr txBox="1"/>
          <p:nvPr/>
        </p:nvSpPr>
        <p:spPr>
          <a:xfrm>
            <a:off x="0" y="29284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選擇性濾波的應用 </a:t>
            </a:r>
          </a:p>
        </p:txBody>
      </p:sp>
    </p:spTree>
    <p:extLst>
      <p:ext uri="{BB962C8B-B14F-4D97-AF65-F5344CB8AC3E}">
        <p14:creationId xmlns:p14="http://schemas.microsoft.com/office/powerpoint/2010/main" val="120918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067CB0-386B-4120-F4DF-F492E1C97867}"/>
              </a:ext>
            </a:extLst>
          </p:cNvPr>
          <p:cNvSpPr txBox="1"/>
          <p:nvPr/>
        </p:nvSpPr>
        <p:spPr>
          <a:xfrm>
            <a:off x="0" y="13968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小畫家看要在哪個點遮罩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6290A8-EF2B-B4D9-24AC-54B7ED6A17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187"/>
          <a:stretch/>
        </p:blipFill>
        <p:spPr>
          <a:xfrm>
            <a:off x="3174310" y="1422400"/>
            <a:ext cx="5843379" cy="521447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3D090BF2-D87B-E919-4672-5BA9AE6ACDB8}"/>
              </a:ext>
            </a:extLst>
          </p:cNvPr>
          <p:cNvSpPr/>
          <p:nvPr/>
        </p:nvSpPr>
        <p:spPr>
          <a:xfrm>
            <a:off x="3112937" y="6239436"/>
            <a:ext cx="1159436" cy="4900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4C4639F-ABC8-D17E-D31C-17445FC3068F}"/>
              </a:ext>
            </a:extLst>
          </p:cNvPr>
          <p:cNvSpPr/>
          <p:nvPr/>
        </p:nvSpPr>
        <p:spPr>
          <a:xfrm>
            <a:off x="5948774" y="3059190"/>
            <a:ext cx="570752" cy="59167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630C04A-2183-4515-3702-3A19B8AA4651}"/>
              </a:ext>
            </a:extLst>
          </p:cNvPr>
          <p:cNvCxnSpPr>
            <a:stCxn id="6" idx="3"/>
          </p:cNvCxnSpPr>
          <p:nvPr/>
        </p:nvCxnSpPr>
        <p:spPr>
          <a:xfrm flipH="1">
            <a:off x="3758396" y="3564213"/>
            <a:ext cx="2273963" cy="2621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481F37F-2276-DC5F-F43A-381EC3179C1E}"/>
              </a:ext>
            </a:extLst>
          </p:cNvPr>
          <p:cNvSpPr txBox="1"/>
          <p:nvPr/>
        </p:nvSpPr>
        <p:spPr>
          <a:xfrm>
            <a:off x="2500892" y="1062288"/>
            <a:ext cx="7190216" cy="2903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notch_reject_filter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167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620179-7E1F-DE65-0BFB-84C7A65364FD}"/>
              </a:ext>
            </a:extLst>
          </p:cNvPr>
          <p:cNvSpPr txBox="1"/>
          <p:nvPr/>
        </p:nvSpPr>
        <p:spPr>
          <a:xfrm>
            <a:off x="368016" y="296501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spectrum</a:t>
            </a:r>
          </a:p>
          <a:p>
            <a:pPr algn="ctr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看要去除哪些地方</a:t>
            </a:r>
          </a:p>
        </p:txBody>
      </p:sp>
    </p:spTree>
    <p:extLst>
      <p:ext uri="{BB962C8B-B14F-4D97-AF65-F5344CB8AC3E}">
        <p14:creationId xmlns:p14="http://schemas.microsoft.com/office/powerpoint/2010/main" val="408697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DA3C723-F5FE-C919-BA00-A51E6C560114}"/>
              </a:ext>
            </a:extLst>
          </p:cNvPr>
          <p:cNvSpPr txBox="1"/>
          <p:nvPr/>
        </p:nvSpPr>
        <p:spPr>
          <a:xfrm>
            <a:off x="0" y="13968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notch_reject_filter</a:t>
            </a:r>
            <a:endParaRPr lang="en-US" altLang="zh-TW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4B05EB-5E59-C489-9012-F1BF4AB7986F}"/>
              </a:ext>
            </a:extLst>
          </p:cNvPr>
          <p:cNvSpPr/>
          <p:nvPr/>
        </p:nvSpPr>
        <p:spPr>
          <a:xfrm>
            <a:off x="8492565" y="1709271"/>
            <a:ext cx="3466353" cy="375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21C4D468-16A4-9BE6-6A9B-C248B15D9D70}"/>
              </a:ext>
            </a:extLst>
          </p:cNvPr>
          <p:cNvSpPr/>
          <p:nvPr/>
        </p:nvSpPr>
        <p:spPr>
          <a:xfrm>
            <a:off x="9002851" y="2404057"/>
            <a:ext cx="2972210" cy="3064415"/>
          </a:xfrm>
          <a:custGeom>
            <a:avLst/>
            <a:gdLst>
              <a:gd name="connsiteX0" fmla="*/ 2956067 w 2972210"/>
              <a:gd name="connsiteY0" fmla="*/ 0 h 3064415"/>
              <a:gd name="connsiteX1" fmla="*/ 2972210 w 2972210"/>
              <a:gd name="connsiteY1" fmla="*/ 423 h 3064415"/>
              <a:gd name="connsiteX2" fmla="*/ 2956067 w 2972210"/>
              <a:gd name="connsiteY2" fmla="*/ 3064415 h 3064415"/>
              <a:gd name="connsiteX3" fmla="*/ 0 w 2972210"/>
              <a:gd name="connsiteY3" fmla="*/ 3064415 h 3064415"/>
              <a:gd name="connsiteX4" fmla="*/ 2956067 w 2972210"/>
              <a:gd name="connsiteY4" fmla="*/ 0 h 306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2210" h="3064415">
                <a:moveTo>
                  <a:pt x="2956067" y="0"/>
                </a:moveTo>
                <a:lnTo>
                  <a:pt x="2972210" y="423"/>
                </a:lnTo>
                <a:lnTo>
                  <a:pt x="2956067" y="3064415"/>
                </a:lnTo>
                <a:lnTo>
                  <a:pt x="0" y="3064415"/>
                </a:lnTo>
                <a:cubicBezTo>
                  <a:pt x="0" y="1371985"/>
                  <a:pt x="1323476" y="0"/>
                  <a:pt x="295606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74DB4DD-6662-1CC8-2BBA-41118ABC90B3}"/>
              </a:ext>
            </a:extLst>
          </p:cNvPr>
          <p:cNvSpPr txBox="1"/>
          <p:nvPr/>
        </p:nvSpPr>
        <p:spPr>
          <a:xfrm>
            <a:off x="10182983" y="401221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D_uv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02BDAF3-D30B-1DBF-5A85-CDE33FE65ADE}"/>
              </a:ext>
            </a:extLst>
          </p:cNvPr>
          <p:cNvCxnSpPr>
            <a:stCxn id="13" idx="2"/>
            <a:endCxn id="11" idx="2"/>
          </p:cNvCxnSpPr>
          <p:nvPr/>
        </p:nvCxnSpPr>
        <p:spPr>
          <a:xfrm flipH="1" flipV="1">
            <a:off x="10523782" y="4381549"/>
            <a:ext cx="1435136" cy="1086923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BAF7D8A-8B91-95F0-1ADA-AF741E4D44C7}"/>
              </a:ext>
            </a:extLst>
          </p:cNvPr>
          <p:cNvCxnSpPr>
            <a:cxnSpLocks/>
            <a:stCxn id="13" idx="2"/>
          </p:cNvCxnSpPr>
          <p:nvPr/>
        </p:nvCxnSpPr>
        <p:spPr>
          <a:xfrm flipH="1" flipV="1">
            <a:off x="10306050" y="2936451"/>
            <a:ext cx="1652868" cy="253202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9E4DCC-1A8D-9A92-AF7F-26DA4944908F}"/>
              </a:ext>
            </a:extLst>
          </p:cNvPr>
          <p:cNvSpPr txBox="1"/>
          <p:nvPr/>
        </p:nvSpPr>
        <p:spPr>
          <a:xfrm>
            <a:off x="10006771" y="255596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d0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C976C6D-DD2B-F453-80F9-0C3924705F13}"/>
              </a:ext>
            </a:extLst>
          </p:cNvPr>
          <p:cNvSpPr txBox="1"/>
          <p:nvPr/>
        </p:nvSpPr>
        <p:spPr>
          <a:xfrm>
            <a:off x="8402165" y="12140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在設定範圍內的全部設為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黑色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93F970BE-62F8-E08F-5AAF-77B2CED4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2" y="1381282"/>
            <a:ext cx="7901937" cy="46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3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BAF913D-112A-5EB4-EE98-599F3B85D0C8}"/>
              </a:ext>
            </a:extLst>
          </p:cNvPr>
          <p:cNvSpPr txBox="1"/>
          <p:nvPr/>
        </p:nvSpPr>
        <p:spPr>
          <a:xfrm>
            <a:off x="0" y="13968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重要的程式段落</a:t>
            </a:r>
            <a:endParaRPr lang="en-US" altLang="zh-TW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ABA523-9077-EF67-B714-99202E40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368"/>
          <a:stretch/>
        </p:blipFill>
        <p:spPr>
          <a:xfrm>
            <a:off x="554367" y="989742"/>
            <a:ext cx="11242824" cy="20434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8FE61EC-5781-C0B3-5742-58D31DF38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67" y="3594696"/>
            <a:ext cx="11242824" cy="299011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A24834A-3E7E-B710-240D-39E664F5F695}"/>
              </a:ext>
            </a:extLst>
          </p:cNvPr>
          <p:cNvSpPr txBox="1"/>
          <p:nvPr/>
        </p:nvSpPr>
        <p:spPr>
          <a:xfrm>
            <a:off x="554367" y="3191793"/>
            <a:ext cx="7190216" cy="2903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notch_reject_filter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167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090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92CE0A3-F18A-C4F8-1ED4-32718BA1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3" y="3407558"/>
            <a:ext cx="3309938" cy="263941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7EC8EC5-23A8-D2CB-A6CF-2DC6670EDF24}"/>
              </a:ext>
            </a:extLst>
          </p:cNvPr>
          <p:cNvSpPr txBox="1"/>
          <p:nvPr/>
        </p:nvSpPr>
        <p:spPr>
          <a:xfrm>
            <a:off x="0" y="29284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D2FEC8-77E9-EE9D-F33C-1F66D0B02617}"/>
              </a:ext>
            </a:extLst>
          </p:cNvPr>
          <p:cNvSpPr txBox="1"/>
          <p:nvPr/>
        </p:nvSpPr>
        <p:spPr>
          <a:xfrm>
            <a:off x="809625" y="1267012"/>
            <a:ext cx="10541377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將有週期性躁點的影像</a:t>
            </a:r>
            <a:r>
              <a:rPr lang="en-US" altLang="zh-TW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(ship.png)</a:t>
            </a:r>
            <a:r>
              <a:rPr lang="zh-TW" altLang="en-US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，利用選擇性濾波去除躁點，在</a:t>
            </a:r>
            <a:r>
              <a:rPr lang="en-US" altLang="zh-TW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附上以下內容並轉成</a:t>
            </a:r>
            <a:r>
              <a:rPr lang="en-US" altLang="zh-TW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後繳交</a:t>
            </a:r>
          </a:p>
          <a:p>
            <a:pPr algn="l">
              <a:lnSpc>
                <a:spcPct val="150000"/>
              </a:lnSpc>
            </a:pPr>
            <a:r>
              <a:rPr lang="en-US" altLang="zh-TW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每個遮罩的</a:t>
            </a:r>
            <a:r>
              <a:rPr lang="en-US" altLang="zh-TW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d0</a:t>
            </a:r>
            <a:r>
              <a:rPr lang="zh-TW" altLang="en-US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</a:p>
          <a:p>
            <a:pPr algn="l">
              <a:lnSpc>
                <a:spcPct val="150000"/>
              </a:lnSpc>
            </a:pPr>
            <a:r>
              <a:rPr lang="en-US" altLang="zh-TW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2.Original Image</a:t>
            </a:r>
            <a:r>
              <a:rPr lang="zh-TW" altLang="en-US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Magnitude Spectrum</a:t>
            </a:r>
            <a:r>
              <a:rPr lang="zh-TW" altLang="en-US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Notch Reject Filter</a:t>
            </a:r>
            <a:r>
              <a:rPr lang="zh-TW" altLang="en-US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Filtered Image (Result)</a:t>
            </a:r>
            <a:r>
              <a:rPr lang="zh-TW" altLang="en-US" b="0" i="0" dirty="0">
                <a:solidFill>
                  <a:srgbClr val="2628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四張影像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4AC0950-E2C6-9B7C-728D-2356E7D85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41" y="3407558"/>
            <a:ext cx="3309938" cy="263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7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002a28-16fe-48d1-b3e6-a2d80cdc0d7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90650910070B43AD1838BD649EC90B" ma:contentTypeVersion="13" ma:contentTypeDescription="Create a new document." ma:contentTypeScope="" ma:versionID="4274ffab3421b21852b709ffe2e38b07">
  <xsd:schema xmlns:xsd="http://www.w3.org/2001/XMLSchema" xmlns:xs="http://www.w3.org/2001/XMLSchema" xmlns:p="http://schemas.microsoft.com/office/2006/metadata/properties" xmlns:ns3="0a29031a-b095-40ae-9a5f-4b2fd4c0d672" xmlns:ns4="3e002a28-16fe-48d1-b3e6-a2d80cdc0d70" targetNamespace="http://schemas.microsoft.com/office/2006/metadata/properties" ma:root="true" ma:fieldsID="8fb0d24feb744ba5190a807cd4e6aff1" ns3:_="" ns4:_="">
    <xsd:import namespace="0a29031a-b095-40ae-9a5f-4b2fd4c0d672"/>
    <xsd:import namespace="3e002a28-16fe-48d1-b3e6-a2d80cdc0d7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_activity" minOccurs="0"/>
                <xsd:element ref="ns4:MediaServiceSearchProperties" minOccurs="0"/>
                <xsd:element ref="ns4:MediaServiceDateTaken" minOccurs="0"/>
                <xsd:element ref="ns4:MediaServiceSystem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29031a-b095-40ae-9a5f-4b2fd4c0d6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02a28-16fe-48d1-b3e6-a2d80cdc0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F7FB77-316E-4464-ADC0-C0A0E481D16A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0a29031a-b095-40ae-9a5f-4b2fd4c0d672"/>
    <ds:schemaRef ds:uri="3e002a28-16fe-48d1-b3e6-a2d80cdc0d70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D51E53E-5926-444D-B53F-FE47E30E8C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66A63C-B633-487A-B62A-23757C3DA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29031a-b095-40ae-9a5f-4b2fd4c0d672"/>
    <ds:schemaRef ds:uri="3e002a28-16fe-48d1-b3e6-a2d80cdc0d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171</Words>
  <Application>Microsoft Office PowerPoint</Application>
  <PresentationFormat>寬螢幕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標楷體</vt:lpstr>
      <vt:lpstr>Aptos</vt:lpstr>
      <vt:lpstr>Aptos Display</vt:lpstr>
      <vt:lpstr>Arial</vt:lpstr>
      <vt:lpstr>Consolas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莊媞涵</dc:creator>
  <cp:lastModifiedBy>莊媞涵</cp:lastModifiedBy>
  <cp:revision>1</cp:revision>
  <dcterms:created xsi:type="dcterms:W3CDTF">2024-11-24T16:21:34Z</dcterms:created>
  <dcterms:modified xsi:type="dcterms:W3CDTF">2024-11-26T17:58:25Z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0x0101003890650910070B43AD1838BD649EC90B</vt:lpwstr>
  </property>
</Properties>
</file>