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B7FD8-0DCD-4D71-96E8-C4B279C1CE20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4BD07-9635-4751-92B1-45A075ACD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366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B7FD8-0DCD-4D71-96E8-C4B279C1CE20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4BD07-9635-4751-92B1-45A075ACD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348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B7FD8-0DCD-4D71-96E8-C4B279C1CE20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4BD07-9635-4751-92B1-45A075ACD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989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B7FD8-0DCD-4D71-96E8-C4B279C1CE20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4BD07-9635-4751-92B1-45A075ACD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568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B7FD8-0DCD-4D71-96E8-C4B279C1CE20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4BD07-9635-4751-92B1-45A075ACD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108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B7FD8-0DCD-4D71-96E8-C4B279C1CE20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4BD07-9635-4751-92B1-45A075ACD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193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B7FD8-0DCD-4D71-96E8-C4B279C1CE20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4BD07-9635-4751-92B1-45A075ACD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761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B7FD8-0DCD-4D71-96E8-C4B279C1CE20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4BD07-9635-4751-92B1-45A075ACD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864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B7FD8-0DCD-4D71-96E8-C4B279C1CE20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4BD07-9635-4751-92B1-45A075ACD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662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B7FD8-0DCD-4D71-96E8-C4B279C1CE20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4BD07-9635-4751-92B1-45A075ACD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105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B7FD8-0DCD-4D71-96E8-C4B279C1CE20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4BD07-9635-4751-92B1-45A075ACD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426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B7FD8-0DCD-4D71-96E8-C4B279C1CE20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4BD07-9635-4751-92B1-45A075ACD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913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HTML 5 Input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748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00200"/>
            <a:ext cx="7293634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3318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280" y="1219200"/>
            <a:ext cx="7576424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3867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54293"/>
            <a:ext cx="7917980" cy="244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5507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54293"/>
            <a:ext cx="7917980" cy="244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13082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00200"/>
            <a:ext cx="6347547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23957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00200"/>
            <a:ext cx="6347547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78738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95400"/>
            <a:ext cx="7420606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26747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914400"/>
            <a:ext cx="8730536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0615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362200"/>
            <a:ext cx="7924515" cy="2709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6149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533400"/>
            <a:ext cx="7669973" cy="220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124200"/>
            <a:ext cx="6302693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1484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057400"/>
            <a:ext cx="6647522" cy="3128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5688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00199"/>
            <a:ext cx="8611899" cy="153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276600"/>
            <a:ext cx="5343389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0331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28800"/>
            <a:ext cx="8379502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048000"/>
            <a:ext cx="4341870" cy="1090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5879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76400"/>
            <a:ext cx="7162800" cy="1200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048000"/>
            <a:ext cx="6764484" cy="1804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4150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355273"/>
            <a:ext cx="7726903" cy="287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1896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01091"/>
            <a:ext cx="8610600" cy="900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895600"/>
            <a:ext cx="4767263" cy="3240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9056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</Words>
  <Application>Microsoft Office PowerPoint</Application>
  <PresentationFormat>On-screen Show (4:3)</PresentationFormat>
  <Paragraphs>1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HTML 5 Input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5 Input</dc:title>
  <dc:creator>vntan</dc:creator>
  <cp:lastModifiedBy>vntan</cp:lastModifiedBy>
  <cp:revision>8</cp:revision>
  <dcterms:created xsi:type="dcterms:W3CDTF">2016-09-30T02:40:22Z</dcterms:created>
  <dcterms:modified xsi:type="dcterms:W3CDTF">2016-09-30T02:52:34Z</dcterms:modified>
</cp:coreProperties>
</file>