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1315700" cx="20104100"/>
  <p:notesSz cx="20104100" cy="11315700"/>
  <p:embeddedFontLst>
    <p:embeddedFont>
      <p:font typeface="Roboto"/>
      <p:regular r:id="rId14"/>
      <p:bold r:id="rId15"/>
      <p:italic r:id="rId16"/>
      <p:boldItalic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Luckiest Guy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782C8E-FE3E-4784-84BC-E5C51C9F7210}">
  <a:tblStyle styleId="{EF782C8E-FE3E-4784-84BC-E5C51C9F7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22" Type="http://schemas.openxmlformats.org/officeDocument/2006/relationships/font" Target="fonts/LuckiestGuy-regular.fntdata"/><Relationship Id="rId21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EBGaramond-bold.fntdata"/><Relationship Id="rId1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c5eabe938_0_421:notes"/>
          <p:cNvSpPr txBox="1"/>
          <p:nvPr>
            <p:ph idx="1" type="body"/>
          </p:nvPr>
        </p:nvSpPr>
        <p:spPr>
          <a:xfrm>
            <a:off x="2010400" y="5374950"/>
            <a:ext cx="16083300" cy="5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c5eabe938_0_421:notes"/>
          <p:cNvSpPr/>
          <p:nvPr>
            <p:ph idx="2" type="sldImg"/>
          </p:nvPr>
        </p:nvSpPr>
        <p:spPr>
          <a:xfrm>
            <a:off x="3351350" y="848675"/>
            <a:ext cx="13403400" cy="42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2010400" y="5374950"/>
            <a:ext cx="16083275" cy="50920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351350" y="848675"/>
            <a:ext cx="13403400" cy="424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2013795" y="3323911"/>
            <a:ext cx="1607650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250">
                <a:solidFill>
                  <a:srgbClr val="25A9D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013795" y="3323911"/>
            <a:ext cx="1607650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250">
                <a:solidFill>
                  <a:srgbClr val="25A9D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005205" y="2602611"/>
            <a:ext cx="18093690" cy="74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507807" y="3507867"/>
            <a:ext cx="17088487" cy="2376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2013795" y="3323911"/>
            <a:ext cx="1607650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250">
                <a:solidFill>
                  <a:srgbClr val="25A9D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25" y="0"/>
            <a:ext cx="20103465" cy="11311890"/>
          </a:xfrm>
          <a:custGeom>
            <a:rect b="b" l="l" r="r" t="t"/>
            <a:pathLst>
              <a:path extrusionOk="0" h="11311890" w="20103465">
                <a:moveTo>
                  <a:pt x="0" y="11311773"/>
                </a:moveTo>
                <a:lnTo>
                  <a:pt x="20103052" y="11311773"/>
                </a:lnTo>
                <a:lnTo>
                  <a:pt x="20103052" y="0"/>
                </a:lnTo>
                <a:lnTo>
                  <a:pt x="0" y="0"/>
                </a:lnTo>
                <a:lnTo>
                  <a:pt x="0" y="11311773"/>
                </a:lnTo>
                <a:close/>
              </a:path>
            </a:pathLst>
          </a:custGeom>
          <a:solidFill>
            <a:srgbClr val="F0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408954" y="7990087"/>
            <a:ext cx="1118472" cy="100902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660592" y="7979130"/>
            <a:ext cx="856533" cy="10451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6524277" y="7938534"/>
            <a:ext cx="1073732" cy="1163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586679" y="7928802"/>
            <a:ext cx="1074841" cy="10151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9385035"/>
            <a:ext cx="5412740" cy="1928495"/>
          </a:xfrm>
          <a:custGeom>
            <a:rect b="b" l="l" r="r" t="t"/>
            <a:pathLst>
              <a:path extrusionOk="0" h="1928495" w="5412740">
                <a:moveTo>
                  <a:pt x="528766" y="467480"/>
                </a:moveTo>
                <a:lnTo>
                  <a:pt x="0" y="467480"/>
                </a:lnTo>
                <a:lnTo>
                  <a:pt x="0" y="1928099"/>
                </a:lnTo>
                <a:lnTo>
                  <a:pt x="5412638" y="1928099"/>
                </a:lnTo>
                <a:lnTo>
                  <a:pt x="5412638" y="1679733"/>
                </a:lnTo>
                <a:lnTo>
                  <a:pt x="5408395" y="1632388"/>
                </a:lnTo>
                <a:lnTo>
                  <a:pt x="5396160" y="1587827"/>
                </a:lnTo>
                <a:lnTo>
                  <a:pt x="5376678" y="1546795"/>
                </a:lnTo>
                <a:lnTo>
                  <a:pt x="5350692" y="1510036"/>
                </a:lnTo>
                <a:lnTo>
                  <a:pt x="5318948" y="1478292"/>
                </a:lnTo>
                <a:lnTo>
                  <a:pt x="5282188" y="1452308"/>
                </a:lnTo>
                <a:lnTo>
                  <a:pt x="5241156" y="1432827"/>
                </a:lnTo>
                <a:lnTo>
                  <a:pt x="5196597" y="1420593"/>
                </a:lnTo>
                <a:lnTo>
                  <a:pt x="5149255" y="1416349"/>
                </a:lnTo>
                <a:lnTo>
                  <a:pt x="3347463" y="1416349"/>
                </a:lnTo>
                <a:lnTo>
                  <a:pt x="3347463" y="1227972"/>
                </a:lnTo>
                <a:lnTo>
                  <a:pt x="528766" y="1227972"/>
                </a:lnTo>
                <a:lnTo>
                  <a:pt x="528766" y="467480"/>
                </a:lnTo>
                <a:close/>
              </a:path>
              <a:path extrusionOk="0" h="1928495" w="5412740">
                <a:moveTo>
                  <a:pt x="1874537" y="0"/>
                </a:moveTo>
                <a:lnTo>
                  <a:pt x="970574" y="0"/>
                </a:lnTo>
                <a:lnTo>
                  <a:pt x="913144" y="5814"/>
                </a:lnTo>
                <a:lnTo>
                  <a:pt x="862062" y="22202"/>
                </a:lnTo>
                <a:lnTo>
                  <a:pt x="819325" y="47583"/>
                </a:lnTo>
                <a:lnTo>
                  <a:pt x="786926" y="80376"/>
                </a:lnTo>
                <a:lnTo>
                  <a:pt x="766859" y="118998"/>
                </a:lnTo>
                <a:lnTo>
                  <a:pt x="761119" y="161868"/>
                </a:lnTo>
                <a:lnTo>
                  <a:pt x="811269" y="1227972"/>
                </a:lnTo>
                <a:lnTo>
                  <a:pt x="3347463" y="1227972"/>
                </a:lnTo>
                <a:lnTo>
                  <a:pt x="3347463" y="1172159"/>
                </a:lnTo>
                <a:lnTo>
                  <a:pt x="2036458" y="1172159"/>
                </a:lnTo>
                <a:lnTo>
                  <a:pt x="2083992" y="161868"/>
                </a:lnTo>
                <a:lnTo>
                  <a:pt x="2078256" y="118998"/>
                </a:lnTo>
                <a:lnTo>
                  <a:pt x="2058192" y="80376"/>
                </a:lnTo>
                <a:lnTo>
                  <a:pt x="2025794" y="47583"/>
                </a:lnTo>
                <a:lnTo>
                  <a:pt x="1983055" y="22202"/>
                </a:lnTo>
                <a:lnTo>
                  <a:pt x="1931972" y="5814"/>
                </a:lnTo>
                <a:lnTo>
                  <a:pt x="1874537" y="0"/>
                </a:lnTo>
                <a:close/>
              </a:path>
              <a:path extrusionOk="0" h="1928495" w="5412740">
                <a:moveTo>
                  <a:pt x="3263739" y="620976"/>
                </a:moveTo>
                <a:lnTo>
                  <a:pt x="2600921" y="620976"/>
                </a:lnTo>
                <a:lnTo>
                  <a:pt x="2600921" y="1172159"/>
                </a:lnTo>
                <a:lnTo>
                  <a:pt x="3347463" y="1172159"/>
                </a:lnTo>
                <a:lnTo>
                  <a:pt x="3347463" y="970522"/>
                </a:lnTo>
                <a:lnTo>
                  <a:pt x="3263739" y="970522"/>
                </a:lnTo>
                <a:lnTo>
                  <a:pt x="3263739" y="620976"/>
                </a:lnTo>
                <a:close/>
              </a:path>
              <a:path extrusionOk="0" h="1928495" w="5412740">
                <a:moveTo>
                  <a:pt x="2873023" y="376787"/>
                </a:moveTo>
                <a:lnTo>
                  <a:pt x="2810230" y="376787"/>
                </a:lnTo>
                <a:lnTo>
                  <a:pt x="2810230" y="620976"/>
                </a:lnTo>
                <a:lnTo>
                  <a:pt x="2873023" y="620976"/>
                </a:lnTo>
                <a:lnTo>
                  <a:pt x="2873023" y="376787"/>
                </a:lnTo>
                <a:close/>
              </a:path>
            </a:pathLst>
          </a:custGeom>
          <a:solidFill>
            <a:srgbClr val="FFDD1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2013795" y="3323911"/>
            <a:ext cx="1607650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250" u="none" cap="none" strike="noStrike">
                <a:solidFill>
                  <a:srgbClr val="25A9D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05205" y="2602611"/>
            <a:ext cx="18093690" cy="74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22" Type="http://schemas.openxmlformats.org/officeDocument/2006/relationships/image" Target="../media/image11.png"/><Relationship Id="rId21" Type="http://schemas.openxmlformats.org/officeDocument/2006/relationships/image" Target="../media/image8.png"/><Relationship Id="rId24" Type="http://schemas.openxmlformats.org/officeDocument/2006/relationships/image" Target="../media/image39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26" Type="http://schemas.openxmlformats.org/officeDocument/2006/relationships/image" Target="../media/image28.png"/><Relationship Id="rId25" Type="http://schemas.openxmlformats.org/officeDocument/2006/relationships/image" Target="../media/image26.png"/><Relationship Id="rId28" Type="http://schemas.openxmlformats.org/officeDocument/2006/relationships/image" Target="../media/image33.png"/><Relationship Id="rId27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29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31" Type="http://schemas.openxmlformats.org/officeDocument/2006/relationships/image" Target="../media/image38.png"/><Relationship Id="rId30" Type="http://schemas.openxmlformats.org/officeDocument/2006/relationships/image" Target="../media/image34.png"/><Relationship Id="rId11" Type="http://schemas.openxmlformats.org/officeDocument/2006/relationships/image" Target="../media/image19.png"/><Relationship Id="rId33" Type="http://schemas.openxmlformats.org/officeDocument/2006/relationships/image" Target="../media/image30.png"/><Relationship Id="rId10" Type="http://schemas.openxmlformats.org/officeDocument/2006/relationships/image" Target="../media/image20.png"/><Relationship Id="rId32" Type="http://schemas.openxmlformats.org/officeDocument/2006/relationships/image" Target="../media/image35.png"/><Relationship Id="rId13" Type="http://schemas.openxmlformats.org/officeDocument/2006/relationships/image" Target="../media/image22.png"/><Relationship Id="rId35" Type="http://schemas.openxmlformats.org/officeDocument/2006/relationships/image" Target="../media/image31.png"/><Relationship Id="rId12" Type="http://schemas.openxmlformats.org/officeDocument/2006/relationships/image" Target="../media/image21.png"/><Relationship Id="rId34" Type="http://schemas.openxmlformats.org/officeDocument/2006/relationships/image" Target="../media/image32.png"/><Relationship Id="rId15" Type="http://schemas.openxmlformats.org/officeDocument/2006/relationships/image" Target="../media/image15.png"/><Relationship Id="rId37" Type="http://schemas.openxmlformats.org/officeDocument/2006/relationships/image" Target="../media/image36.png"/><Relationship Id="rId14" Type="http://schemas.openxmlformats.org/officeDocument/2006/relationships/image" Target="../media/image12.png"/><Relationship Id="rId36" Type="http://schemas.openxmlformats.org/officeDocument/2006/relationships/image" Target="../media/image3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24.png"/><Relationship Id="rId1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Relationship Id="rId11" Type="http://schemas.openxmlformats.org/officeDocument/2006/relationships/image" Target="../media/image47.png"/><Relationship Id="rId10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10767561" y="620266"/>
            <a:ext cx="9056137" cy="9738085"/>
            <a:chOff x="10767561" y="620266"/>
            <a:chExt cx="9056137" cy="9738085"/>
          </a:xfrm>
        </p:grpSpPr>
        <p:sp>
          <p:nvSpPr>
            <p:cNvPr id="50" name="Google Shape;50;p7"/>
            <p:cNvSpPr/>
            <p:nvPr/>
          </p:nvSpPr>
          <p:spPr>
            <a:xfrm>
              <a:off x="10986928" y="1245195"/>
              <a:ext cx="8412480" cy="7067550"/>
            </a:xfrm>
            <a:custGeom>
              <a:rect b="b" l="l" r="r" t="t"/>
              <a:pathLst>
                <a:path extrusionOk="0" h="7067550" w="8412480">
                  <a:moveTo>
                    <a:pt x="1182657" y="0"/>
                  </a:moveTo>
                  <a:lnTo>
                    <a:pt x="1135750" y="1954"/>
                  </a:lnTo>
                  <a:lnTo>
                    <a:pt x="1089449" y="6279"/>
                  </a:lnTo>
                  <a:lnTo>
                    <a:pt x="1043817" y="12918"/>
                  </a:lnTo>
                  <a:lnTo>
                    <a:pt x="998915" y="21812"/>
                  </a:lnTo>
                  <a:lnTo>
                    <a:pt x="954809" y="32905"/>
                  </a:lnTo>
                  <a:lnTo>
                    <a:pt x="911560" y="46137"/>
                  </a:lnTo>
                  <a:lnTo>
                    <a:pt x="869231" y="61452"/>
                  </a:lnTo>
                  <a:lnTo>
                    <a:pt x="827886" y="78792"/>
                  </a:lnTo>
                  <a:lnTo>
                    <a:pt x="787588" y="98099"/>
                  </a:lnTo>
                  <a:lnTo>
                    <a:pt x="748400" y="119316"/>
                  </a:lnTo>
                  <a:lnTo>
                    <a:pt x="710384" y="142385"/>
                  </a:lnTo>
                  <a:lnTo>
                    <a:pt x="673604" y="167249"/>
                  </a:lnTo>
                  <a:lnTo>
                    <a:pt x="638123" y="193849"/>
                  </a:lnTo>
                  <a:lnTo>
                    <a:pt x="604004" y="222127"/>
                  </a:lnTo>
                  <a:lnTo>
                    <a:pt x="571309" y="252028"/>
                  </a:lnTo>
                  <a:lnTo>
                    <a:pt x="540103" y="283492"/>
                  </a:lnTo>
                  <a:lnTo>
                    <a:pt x="510447" y="316462"/>
                  </a:lnTo>
                  <a:lnTo>
                    <a:pt x="482406" y="350880"/>
                  </a:lnTo>
                  <a:lnTo>
                    <a:pt x="456042" y="386689"/>
                  </a:lnTo>
                  <a:lnTo>
                    <a:pt x="431417" y="423831"/>
                  </a:lnTo>
                  <a:lnTo>
                    <a:pt x="408596" y="462249"/>
                  </a:lnTo>
                  <a:lnTo>
                    <a:pt x="387641" y="501884"/>
                  </a:lnTo>
                  <a:lnTo>
                    <a:pt x="368615" y="542680"/>
                  </a:lnTo>
                  <a:lnTo>
                    <a:pt x="351582" y="584578"/>
                  </a:lnTo>
                  <a:lnTo>
                    <a:pt x="336603" y="627520"/>
                  </a:lnTo>
                  <a:lnTo>
                    <a:pt x="323743" y="671450"/>
                  </a:lnTo>
                  <a:lnTo>
                    <a:pt x="313065" y="716309"/>
                  </a:lnTo>
                  <a:lnTo>
                    <a:pt x="304630" y="762040"/>
                  </a:lnTo>
                  <a:lnTo>
                    <a:pt x="298504" y="808585"/>
                  </a:lnTo>
                  <a:lnTo>
                    <a:pt x="294747" y="855887"/>
                  </a:lnTo>
                  <a:lnTo>
                    <a:pt x="522" y="6355075"/>
                  </a:lnTo>
                  <a:lnTo>
                    <a:pt x="0" y="6402318"/>
                  </a:lnTo>
                  <a:lnTo>
                    <a:pt x="2642" y="6448765"/>
                  </a:lnTo>
                  <a:lnTo>
                    <a:pt x="8345" y="6494316"/>
                  </a:lnTo>
                  <a:lnTo>
                    <a:pt x="17003" y="6538869"/>
                  </a:lnTo>
                  <a:lnTo>
                    <a:pt x="28511" y="6582325"/>
                  </a:lnTo>
                  <a:lnTo>
                    <a:pt x="42766" y="6624584"/>
                  </a:lnTo>
                  <a:lnTo>
                    <a:pt x="59661" y="6665546"/>
                  </a:lnTo>
                  <a:lnTo>
                    <a:pt x="79093" y="6705112"/>
                  </a:lnTo>
                  <a:lnTo>
                    <a:pt x="100956" y="6743179"/>
                  </a:lnTo>
                  <a:lnTo>
                    <a:pt x="125146" y="6779650"/>
                  </a:lnTo>
                  <a:lnTo>
                    <a:pt x="151558" y="6814424"/>
                  </a:lnTo>
                  <a:lnTo>
                    <a:pt x="180087" y="6847400"/>
                  </a:lnTo>
                  <a:lnTo>
                    <a:pt x="210629" y="6878478"/>
                  </a:lnTo>
                  <a:lnTo>
                    <a:pt x="243078" y="6907560"/>
                  </a:lnTo>
                  <a:lnTo>
                    <a:pt x="277330" y="6934543"/>
                  </a:lnTo>
                  <a:lnTo>
                    <a:pt x="313280" y="6959330"/>
                  </a:lnTo>
                  <a:lnTo>
                    <a:pt x="350824" y="6981818"/>
                  </a:lnTo>
                  <a:lnTo>
                    <a:pt x="389856" y="7001910"/>
                  </a:lnTo>
                  <a:lnTo>
                    <a:pt x="430272" y="7019503"/>
                  </a:lnTo>
                  <a:lnTo>
                    <a:pt x="471966" y="7034499"/>
                  </a:lnTo>
                  <a:lnTo>
                    <a:pt x="514836" y="7046796"/>
                  </a:lnTo>
                  <a:lnTo>
                    <a:pt x="558774" y="7056296"/>
                  </a:lnTo>
                  <a:lnTo>
                    <a:pt x="603678" y="7062899"/>
                  </a:lnTo>
                  <a:lnTo>
                    <a:pt x="649441" y="7066503"/>
                  </a:lnTo>
                  <a:lnTo>
                    <a:pt x="695959" y="7067009"/>
                  </a:lnTo>
                  <a:lnTo>
                    <a:pt x="743128" y="7064317"/>
                  </a:lnTo>
                  <a:lnTo>
                    <a:pt x="7792351" y="6421896"/>
                  </a:lnTo>
                  <a:lnTo>
                    <a:pt x="7840285" y="6415836"/>
                  </a:lnTo>
                  <a:lnTo>
                    <a:pt x="7887021" y="6406575"/>
                  </a:lnTo>
                  <a:lnTo>
                    <a:pt x="7932457" y="6394237"/>
                  </a:lnTo>
                  <a:lnTo>
                    <a:pt x="7976490" y="6378942"/>
                  </a:lnTo>
                  <a:lnTo>
                    <a:pt x="8019017" y="6360814"/>
                  </a:lnTo>
                  <a:lnTo>
                    <a:pt x="8059936" y="6339974"/>
                  </a:lnTo>
                  <a:lnTo>
                    <a:pt x="8099143" y="6316545"/>
                  </a:lnTo>
                  <a:lnTo>
                    <a:pt x="8136537" y="6290647"/>
                  </a:lnTo>
                  <a:lnTo>
                    <a:pt x="8172012" y="6262405"/>
                  </a:lnTo>
                  <a:lnTo>
                    <a:pt x="8205468" y="6231938"/>
                  </a:lnTo>
                  <a:lnTo>
                    <a:pt x="8236802" y="6199370"/>
                  </a:lnTo>
                  <a:lnTo>
                    <a:pt x="8265909" y="6164822"/>
                  </a:lnTo>
                  <a:lnTo>
                    <a:pt x="8292688" y="6128417"/>
                  </a:lnTo>
                  <a:lnTo>
                    <a:pt x="8317036" y="6090277"/>
                  </a:lnTo>
                  <a:lnTo>
                    <a:pt x="8338850" y="6050523"/>
                  </a:lnTo>
                  <a:lnTo>
                    <a:pt x="8358027" y="6009278"/>
                  </a:lnTo>
                  <a:lnTo>
                    <a:pt x="8374464" y="5966663"/>
                  </a:lnTo>
                  <a:lnTo>
                    <a:pt x="8388058" y="5922801"/>
                  </a:lnTo>
                  <a:lnTo>
                    <a:pt x="8398707" y="5877814"/>
                  </a:lnTo>
                  <a:lnTo>
                    <a:pt x="8406308" y="5831824"/>
                  </a:lnTo>
                  <a:lnTo>
                    <a:pt x="8410757" y="5784953"/>
                  </a:lnTo>
                  <a:lnTo>
                    <a:pt x="8411952" y="5737322"/>
                  </a:lnTo>
                  <a:lnTo>
                    <a:pt x="8409791" y="5689054"/>
                  </a:lnTo>
                  <a:lnTo>
                    <a:pt x="7494599" y="927135"/>
                  </a:lnTo>
                  <a:lnTo>
                    <a:pt x="7484209" y="879874"/>
                  </a:lnTo>
                  <a:lnTo>
                    <a:pt x="7471446" y="833650"/>
                  </a:lnTo>
                  <a:lnTo>
                    <a:pt x="7456382" y="788522"/>
                  </a:lnTo>
                  <a:lnTo>
                    <a:pt x="7439088" y="744553"/>
                  </a:lnTo>
                  <a:lnTo>
                    <a:pt x="7419634" y="701803"/>
                  </a:lnTo>
                  <a:lnTo>
                    <a:pt x="7398094" y="660334"/>
                  </a:lnTo>
                  <a:lnTo>
                    <a:pt x="7374537" y="620208"/>
                  </a:lnTo>
                  <a:lnTo>
                    <a:pt x="7349036" y="581484"/>
                  </a:lnTo>
                  <a:lnTo>
                    <a:pt x="7321662" y="544224"/>
                  </a:lnTo>
                  <a:lnTo>
                    <a:pt x="7292486" y="508489"/>
                  </a:lnTo>
                  <a:lnTo>
                    <a:pt x="7261580" y="474341"/>
                  </a:lnTo>
                  <a:lnTo>
                    <a:pt x="7229014" y="441841"/>
                  </a:lnTo>
                  <a:lnTo>
                    <a:pt x="7194861" y="411050"/>
                  </a:lnTo>
                  <a:lnTo>
                    <a:pt x="7159192" y="382028"/>
                  </a:lnTo>
                  <a:lnTo>
                    <a:pt x="7122078" y="354837"/>
                  </a:lnTo>
                  <a:lnTo>
                    <a:pt x="7083591" y="329539"/>
                  </a:lnTo>
                  <a:lnTo>
                    <a:pt x="7043801" y="306194"/>
                  </a:lnTo>
                  <a:lnTo>
                    <a:pt x="7002781" y="284864"/>
                  </a:lnTo>
                  <a:lnTo>
                    <a:pt x="6960602" y="265610"/>
                  </a:lnTo>
                  <a:lnTo>
                    <a:pt x="6917334" y="248492"/>
                  </a:lnTo>
                  <a:lnTo>
                    <a:pt x="6873051" y="233572"/>
                  </a:lnTo>
                  <a:lnTo>
                    <a:pt x="6827822" y="220912"/>
                  </a:lnTo>
                  <a:lnTo>
                    <a:pt x="6781719" y="210571"/>
                  </a:lnTo>
                  <a:lnTo>
                    <a:pt x="6734814" y="202613"/>
                  </a:lnTo>
                  <a:lnTo>
                    <a:pt x="6687178" y="197096"/>
                  </a:lnTo>
                  <a:lnTo>
                    <a:pt x="6638883" y="194084"/>
                  </a:lnTo>
                  <a:lnTo>
                    <a:pt x="1230106" y="474"/>
                  </a:lnTo>
                  <a:lnTo>
                    <a:pt x="1182657" y="0"/>
                  </a:lnTo>
                  <a:close/>
                </a:path>
              </a:pathLst>
            </a:custGeom>
            <a:solidFill>
              <a:srgbClr val="FFDD1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2529113" y="9309332"/>
              <a:ext cx="6164140" cy="10490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3814552" y="2696879"/>
              <a:ext cx="6009147" cy="61701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9461030" y="7163244"/>
              <a:ext cx="93215" cy="943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938898" y="7268150"/>
              <a:ext cx="90107" cy="925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938898" y="7135668"/>
              <a:ext cx="90107" cy="927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9067855" y="7009622"/>
              <a:ext cx="90871" cy="9297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810884" y="6865471"/>
              <a:ext cx="89521" cy="9219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8558544" y="6593150"/>
              <a:ext cx="87857" cy="9140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9328841" y="7960166"/>
              <a:ext cx="92420" cy="9377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197783" y="8216569"/>
              <a:ext cx="91624" cy="9336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9197783" y="8083208"/>
              <a:ext cx="91624" cy="93351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9067855" y="8205183"/>
              <a:ext cx="90871" cy="9296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8310305" y="8138821"/>
              <a:ext cx="86413" cy="9066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5419750" y="7066983"/>
              <a:ext cx="70453" cy="81871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5419750" y="6949823"/>
              <a:ext cx="70453" cy="82028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5419750" y="6832830"/>
              <a:ext cx="70453" cy="81871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5319764" y="7177791"/>
              <a:ext cx="69940" cy="8154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5319764" y="7061269"/>
              <a:ext cx="69940" cy="81567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5319764" y="6944548"/>
              <a:ext cx="69940" cy="81724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0767561" y="2941812"/>
              <a:ext cx="3020334" cy="5087404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4734870" y="2924115"/>
              <a:ext cx="66915" cy="79788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4639888" y="2933544"/>
              <a:ext cx="66445" cy="79495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14545530" y="3056074"/>
              <a:ext cx="65932" cy="7920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4545530" y="2942911"/>
              <a:ext cx="65932" cy="79212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51708" y="2952225"/>
              <a:ext cx="65628" cy="7893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3726023" y="3791449"/>
              <a:ext cx="62230" cy="76835"/>
            </a:xfrm>
            <a:custGeom>
              <a:rect b="b" l="l" r="r" t="t"/>
              <a:pathLst>
                <a:path extrusionOk="0" h="76835" w="62230">
                  <a:moveTo>
                    <a:pt x="30893" y="0"/>
                  </a:moveTo>
                  <a:lnTo>
                    <a:pt x="18892" y="3848"/>
                  </a:lnTo>
                  <a:lnTo>
                    <a:pt x="9069" y="12754"/>
                  </a:lnTo>
                  <a:lnTo>
                    <a:pt x="2435" y="25392"/>
                  </a:lnTo>
                  <a:lnTo>
                    <a:pt x="0" y="40438"/>
                  </a:lnTo>
                  <a:lnTo>
                    <a:pt x="2435" y="55151"/>
                  </a:lnTo>
                  <a:lnTo>
                    <a:pt x="9069" y="66896"/>
                  </a:lnTo>
                  <a:lnTo>
                    <a:pt x="18892" y="74483"/>
                  </a:lnTo>
                  <a:lnTo>
                    <a:pt x="30893" y="76722"/>
                  </a:lnTo>
                  <a:lnTo>
                    <a:pt x="42917" y="72901"/>
                  </a:lnTo>
                  <a:lnTo>
                    <a:pt x="52768" y="64002"/>
                  </a:lnTo>
                  <a:lnTo>
                    <a:pt x="59425" y="51354"/>
                  </a:lnTo>
                  <a:lnTo>
                    <a:pt x="61871" y="36283"/>
                  </a:lnTo>
                  <a:lnTo>
                    <a:pt x="59425" y="21535"/>
                  </a:lnTo>
                  <a:lnTo>
                    <a:pt x="52768" y="9778"/>
                  </a:lnTo>
                  <a:lnTo>
                    <a:pt x="42917" y="2203"/>
                  </a:lnTo>
                  <a:lnTo>
                    <a:pt x="30893" y="0"/>
                  </a:lnTo>
                  <a:close/>
                </a:path>
              </a:pathLst>
            </a:custGeom>
            <a:solidFill>
              <a:srgbClr val="F0F0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3638114" y="3906715"/>
              <a:ext cx="61594" cy="76835"/>
            </a:xfrm>
            <a:custGeom>
              <a:rect b="b" l="l" r="r" t="t"/>
              <a:pathLst>
                <a:path extrusionOk="0" h="76835" w="61594">
                  <a:moveTo>
                    <a:pt x="30684" y="0"/>
                  </a:moveTo>
                  <a:lnTo>
                    <a:pt x="18768" y="3779"/>
                  </a:lnTo>
                  <a:lnTo>
                    <a:pt x="9012" y="12608"/>
                  </a:lnTo>
                  <a:lnTo>
                    <a:pt x="2420" y="25169"/>
                  </a:lnTo>
                  <a:lnTo>
                    <a:pt x="0" y="40145"/>
                  </a:lnTo>
                  <a:lnTo>
                    <a:pt x="2420" y="54824"/>
                  </a:lnTo>
                  <a:lnTo>
                    <a:pt x="9012" y="66562"/>
                  </a:lnTo>
                  <a:lnTo>
                    <a:pt x="18768" y="74168"/>
                  </a:lnTo>
                  <a:lnTo>
                    <a:pt x="30684" y="76449"/>
                  </a:lnTo>
                  <a:lnTo>
                    <a:pt x="42619" y="72697"/>
                  </a:lnTo>
                  <a:lnTo>
                    <a:pt x="52396" y="63874"/>
                  </a:lnTo>
                  <a:lnTo>
                    <a:pt x="59004" y="51297"/>
                  </a:lnTo>
                  <a:lnTo>
                    <a:pt x="61432" y="36283"/>
                  </a:lnTo>
                  <a:lnTo>
                    <a:pt x="59004" y="21586"/>
                  </a:lnTo>
                  <a:lnTo>
                    <a:pt x="52396" y="9845"/>
                  </a:lnTo>
                  <a:lnTo>
                    <a:pt x="42619" y="2252"/>
                  </a:lnTo>
                  <a:lnTo>
                    <a:pt x="30684" y="0"/>
                  </a:lnTo>
                  <a:close/>
                </a:path>
              </a:pathLst>
            </a:custGeom>
            <a:solidFill>
              <a:srgbClr val="F0F0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3638114" y="3797498"/>
              <a:ext cx="61594" cy="76835"/>
            </a:xfrm>
            <a:custGeom>
              <a:rect b="b" l="l" r="r" t="t"/>
              <a:pathLst>
                <a:path extrusionOk="0" h="76835" w="61594">
                  <a:moveTo>
                    <a:pt x="30684" y="0"/>
                  </a:moveTo>
                  <a:lnTo>
                    <a:pt x="18768" y="3831"/>
                  </a:lnTo>
                  <a:lnTo>
                    <a:pt x="9012" y="12705"/>
                  </a:lnTo>
                  <a:lnTo>
                    <a:pt x="2420" y="25298"/>
                  </a:lnTo>
                  <a:lnTo>
                    <a:pt x="0" y="40291"/>
                  </a:lnTo>
                  <a:lnTo>
                    <a:pt x="2420" y="54954"/>
                  </a:lnTo>
                  <a:lnTo>
                    <a:pt x="9012" y="66659"/>
                  </a:lnTo>
                  <a:lnTo>
                    <a:pt x="18768" y="74220"/>
                  </a:lnTo>
                  <a:lnTo>
                    <a:pt x="30684" y="76449"/>
                  </a:lnTo>
                  <a:lnTo>
                    <a:pt x="42619" y="72647"/>
                  </a:lnTo>
                  <a:lnTo>
                    <a:pt x="52396" y="63784"/>
                  </a:lnTo>
                  <a:lnTo>
                    <a:pt x="59004" y="51180"/>
                  </a:lnTo>
                  <a:lnTo>
                    <a:pt x="61432" y="36158"/>
                  </a:lnTo>
                  <a:lnTo>
                    <a:pt x="59004" y="21466"/>
                  </a:lnTo>
                  <a:lnTo>
                    <a:pt x="52396" y="9751"/>
                  </a:lnTo>
                  <a:lnTo>
                    <a:pt x="42619" y="2200"/>
                  </a:lnTo>
                  <a:lnTo>
                    <a:pt x="30684" y="0"/>
                  </a:lnTo>
                  <a:close/>
                </a:path>
              </a:pathLst>
            </a:custGeom>
            <a:solidFill>
              <a:srgbClr val="F0F0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3550938" y="3912356"/>
              <a:ext cx="61594" cy="76200"/>
            </a:xfrm>
            <a:custGeom>
              <a:rect b="b" l="l" r="r" t="t"/>
              <a:pathLst>
                <a:path extrusionOk="0" h="76200" w="61594">
                  <a:moveTo>
                    <a:pt x="30475" y="0"/>
                  </a:moveTo>
                  <a:lnTo>
                    <a:pt x="18636" y="3762"/>
                  </a:lnTo>
                  <a:lnTo>
                    <a:pt x="8946" y="12558"/>
                  </a:lnTo>
                  <a:lnTo>
                    <a:pt x="2402" y="25074"/>
                  </a:lnTo>
                  <a:lnTo>
                    <a:pt x="0" y="39998"/>
                  </a:lnTo>
                  <a:lnTo>
                    <a:pt x="2402" y="54626"/>
                  </a:lnTo>
                  <a:lnTo>
                    <a:pt x="8946" y="66322"/>
                  </a:lnTo>
                  <a:lnTo>
                    <a:pt x="18636" y="73901"/>
                  </a:lnTo>
                  <a:lnTo>
                    <a:pt x="30475" y="76177"/>
                  </a:lnTo>
                  <a:lnTo>
                    <a:pt x="42328" y="72443"/>
                  </a:lnTo>
                  <a:lnTo>
                    <a:pt x="52039" y="63653"/>
                  </a:lnTo>
                  <a:lnTo>
                    <a:pt x="58602" y="51123"/>
                  </a:lnTo>
                  <a:lnTo>
                    <a:pt x="61013" y="36168"/>
                  </a:lnTo>
                  <a:lnTo>
                    <a:pt x="58602" y="21517"/>
                  </a:lnTo>
                  <a:lnTo>
                    <a:pt x="52039" y="9815"/>
                  </a:lnTo>
                  <a:lnTo>
                    <a:pt x="42328" y="2247"/>
                  </a:lnTo>
                  <a:lnTo>
                    <a:pt x="30475" y="0"/>
                  </a:lnTo>
                  <a:close/>
                </a:path>
              </a:pathLst>
            </a:custGeom>
            <a:solidFill>
              <a:srgbClr val="F0F0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13550938" y="3803515"/>
              <a:ext cx="61594" cy="76200"/>
            </a:xfrm>
            <a:custGeom>
              <a:rect b="b" l="l" r="r" t="t"/>
              <a:pathLst>
                <a:path extrusionOk="0" h="76200" w="61594">
                  <a:moveTo>
                    <a:pt x="30475" y="0"/>
                  </a:moveTo>
                  <a:lnTo>
                    <a:pt x="18636" y="3814"/>
                  </a:lnTo>
                  <a:lnTo>
                    <a:pt x="8946" y="12655"/>
                  </a:lnTo>
                  <a:lnTo>
                    <a:pt x="2402" y="25204"/>
                  </a:lnTo>
                  <a:lnTo>
                    <a:pt x="0" y="40145"/>
                  </a:lnTo>
                  <a:lnTo>
                    <a:pt x="2402" y="54757"/>
                  </a:lnTo>
                  <a:lnTo>
                    <a:pt x="8946" y="66424"/>
                  </a:lnTo>
                  <a:lnTo>
                    <a:pt x="18636" y="73962"/>
                  </a:lnTo>
                  <a:lnTo>
                    <a:pt x="30475" y="76188"/>
                  </a:lnTo>
                  <a:lnTo>
                    <a:pt x="42328" y="72401"/>
                  </a:lnTo>
                  <a:lnTo>
                    <a:pt x="52039" y="63568"/>
                  </a:lnTo>
                  <a:lnTo>
                    <a:pt x="58602" y="51009"/>
                  </a:lnTo>
                  <a:lnTo>
                    <a:pt x="61013" y="36042"/>
                  </a:lnTo>
                  <a:lnTo>
                    <a:pt x="58602" y="21397"/>
                  </a:lnTo>
                  <a:lnTo>
                    <a:pt x="52039" y="9721"/>
                  </a:lnTo>
                  <a:lnTo>
                    <a:pt x="42328" y="2195"/>
                  </a:lnTo>
                  <a:lnTo>
                    <a:pt x="30475" y="0"/>
                  </a:lnTo>
                  <a:close/>
                </a:path>
              </a:pathLst>
            </a:custGeom>
            <a:solidFill>
              <a:srgbClr val="F0F0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7196697" y="7312910"/>
              <a:ext cx="2072639" cy="836294"/>
            </a:xfrm>
            <a:custGeom>
              <a:rect b="b" l="l" r="r" t="t"/>
              <a:pathLst>
                <a:path extrusionOk="0" h="836295" w="2072640">
                  <a:moveTo>
                    <a:pt x="920958" y="0"/>
                  </a:moveTo>
                  <a:lnTo>
                    <a:pt x="0" y="62792"/>
                  </a:lnTo>
                  <a:lnTo>
                    <a:pt x="52327" y="627926"/>
                  </a:lnTo>
                  <a:lnTo>
                    <a:pt x="387221" y="835926"/>
                  </a:lnTo>
                  <a:lnTo>
                    <a:pt x="2072155" y="701184"/>
                  </a:lnTo>
                  <a:lnTo>
                    <a:pt x="920958" y="0"/>
                  </a:lnTo>
                  <a:close/>
                </a:path>
              </a:pathLst>
            </a:custGeom>
            <a:solidFill>
              <a:srgbClr val="DBAC7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7081577" y="7114068"/>
              <a:ext cx="659765" cy="2977515"/>
            </a:xfrm>
            <a:custGeom>
              <a:rect b="b" l="l" r="r" t="t"/>
              <a:pathLst>
                <a:path extrusionOk="0" h="2977515" w="659765">
                  <a:moveTo>
                    <a:pt x="0" y="0"/>
                  </a:moveTo>
                  <a:lnTo>
                    <a:pt x="0" y="2375653"/>
                  </a:lnTo>
                  <a:lnTo>
                    <a:pt x="659322" y="2977415"/>
                  </a:lnTo>
                  <a:lnTo>
                    <a:pt x="659322" y="1020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7740900" y="8014095"/>
              <a:ext cx="1528445" cy="2077720"/>
            </a:xfrm>
            <a:custGeom>
              <a:rect b="b" l="l" r="r" t="t"/>
              <a:pathLst>
                <a:path extrusionOk="0" h="2077720" w="1528444">
                  <a:moveTo>
                    <a:pt x="1527953" y="0"/>
                  </a:moveTo>
                  <a:lnTo>
                    <a:pt x="0" y="120352"/>
                  </a:lnTo>
                  <a:lnTo>
                    <a:pt x="0" y="2077388"/>
                  </a:lnTo>
                  <a:lnTo>
                    <a:pt x="1527953" y="1873312"/>
                  </a:lnTo>
                  <a:lnTo>
                    <a:pt x="1527953" y="0"/>
                  </a:lnTo>
                  <a:close/>
                </a:path>
              </a:pathLst>
            </a:custGeom>
            <a:solidFill>
              <a:srgbClr val="C399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4182569" y="620266"/>
              <a:ext cx="97790" cy="7744459"/>
            </a:xfrm>
            <a:custGeom>
              <a:rect b="b" l="l" r="r" t="t"/>
              <a:pathLst>
                <a:path extrusionOk="0" h="7744459" w="97790">
                  <a:moveTo>
                    <a:pt x="97621" y="7743971"/>
                  </a:moveTo>
                  <a:lnTo>
                    <a:pt x="0" y="7743971"/>
                  </a:lnTo>
                  <a:lnTo>
                    <a:pt x="0" y="0"/>
                  </a:lnTo>
                  <a:lnTo>
                    <a:pt x="97621" y="0"/>
                  </a:lnTo>
                  <a:lnTo>
                    <a:pt x="97621" y="7743971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2958950" y="788120"/>
              <a:ext cx="2508250" cy="840740"/>
            </a:xfrm>
            <a:custGeom>
              <a:rect b="b" l="l" r="r" t="t"/>
              <a:pathLst>
                <a:path extrusionOk="0" h="840739" w="2508250">
                  <a:moveTo>
                    <a:pt x="195766" y="0"/>
                  </a:moveTo>
                  <a:lnTo>
                    <a:pt x="0" y="337332"/>
                  </a:lnTo>
                  <a:lnTo>
                    <a:pt x="152408" y="696349"/>
                  </a:lnTo>
                  <a:lnTo>
                    <a:pt x="2464274" y="840311"/>
                  </a:lnTo>
                  <a:lnTo>
                    <a:pt x="2507643" y="143962"/>
                  </a:lnTo>
                  <a:lnTo>
                    <a:pt x="195766" y="0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3406953" y="1802974"/>
              <a:ext cx="1964055" cy="605155"/>
            </a:xfrm>
            <a:custGeom>
              <a:rect b="b" l="l" r="r" t="t"/>
              <a:pathLst>
                <a:path extrusionOk="0" h="605155" w="1964055">
                  <a:moveTo>
                    <a:pt x="13552" y="0"/>
                  </a:moveTo>
                  <a:lnTo>
                    <a:pt x="0" y="604797"/>
                  </a:lnTo>
                  <a:lnTo>
                    <a:pt x="1798380" y="580988"/>
                  </a:lnTo>
                  <a:lnTo>
                    <a:pt x="1963953" y="317824"/>
                  </a:lnTo>
                  <a:lnTo>
                    <a:pt x="1810132" y="56900"/>
                  </a:lnTo>
                  <a:lnTo>
                    <a:pt x="13552" y="0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520713" y="2680208"/>
              <a:ext cx="1482638" cy="1482606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3825233" y="9061442"/>
              <a:ext cx="249550" cy="180793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4341998" y="9071072"/>
              <a:ext cx="257175" cy="217170"/>
            </a:xfrm>
            <a:custGeom>
              <a:rect b="b" l="l" r="r" t="t"/>
              <a:pathLst>
                <a:path extrusionOk="0" h="217170" w="257175">
                  <a:moveTo>
                    <a:pt x="175442" y="0"/>
                  </a:moveTo>
                  <a:lnTo>
                    <a:pt x="149561" y="2458"/>
                  </a:lnTo>
                  <a:lnTo>
                    <a:pt x="91806" y="11496"/>
                  </a:lnTo>
                  <a:lnTo>
                    <a:pt x="32009" y="29607"/>
                  </a:lnTo>
                  <a:lnTo>
                    <a:pt x="0" y="59286"/>
                  </a:lnTo>
                  <a:lnTo>
                    <a:pt x="1023" y="101669"/>
                  </a:lnTo>
                  <a:lnTo>
                    <a:pt x="17244" y="148817"/>
                  </a:lnTo>
                  <a:lnTo>
                    <a:pt x="43900" y="189613"/>
                  </a:lnTo>
                  <a:lnTo>
                    <a:pt x="76230" y="212940"/>
                  </a:lnTo>
                  <a:lnTo>
                    <a:pt x="121415" y="216970"/>
                  </a:lnTo>
                  <a:lnTo>
                    <a:pt x="178170" y="207953"/>
                  </a:lnTo>
                  <a:lnTo>
                    <a:pt x="229023" y="186911"/>
                  </a:lnTo>
                  <a:lnTo>
                    <a:pt x="256507" y="154867"/>
                  </a:lnTo>
                  <a:lnTo>
                    <a:pt x="257113" y="114845"/>
                  </a:lnTo>
                  <a:lnTo>
                    <a:pt x="241382" y="72441"/>
                  </a:lnTo>
                  <a:lnTo>
                    <a:pt x="212948" y="32533"/>
                  </a:lnTo>
                  <a:lnTo>
                    <a:pt x="175442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3743252" y="9277473"/>
              <a:ext cx="331470" cy="281305"/>
            </a:xfrm>
            <a:custGeom>
              <a:rect b="b" l="l" r="r" t="t"/>
              <a:pathLst>
                <a:path extrusionOk="0" h="281304" w="331469">
                  <a:moveTo>
                    <a:pt x="235641" y="0"/>
                  </a:moveTo>
                  <a:lnTo>
                    <a:pt x="160135" y="42837"/>
                  </a:lnTo>
                  <a:lnTo>
                    <a:pt x="93703" y="95657"/>
                  </a:lnTo>
                  <a:lnTo>
                    <a:pt x="65156" y="121481"/>
                  </a:lnTo>
                  <a:lnTo>
                    <a:pt x="35268" y="159520"/>
                  </a:lnTo>
                  <a:lnTo>
                    <a:pt x="8445" y="196195"/>
                  </a:lnTo>
                  <a:lnTo>
                    <a:pt x="0" y="229694"/>
                  </a:lnTo>
                  <a:lnTo>
                    <a:pt x="25241" y="258202"/>
                  </a:lnTo>
                  <a:lnTo>
                    <a:pt x="68251" y="273862"/>
                  </a:lnTo>
                  <a:lnTo>
                    <a:pt x="119044" y="280696"/>
                  </a:lnTo>
                  <a:lnTo>
                    <a:pt x="173497" y="279457"/>
                  </a:lnTo>
                  <a:lnTo>
                    <a:pt x="227488" y="270902"/>
                  </a:lnTo>
                  <a:lnTo>
                    <a:pt x="276893" y="255784"/>
                  </a:lnTo>
                  <a:lnTo>
                    <a:pt x="307798" y="230338"/>
                  </a:lnTo>
                  <a:lnTo>
                    <a:pt x="325292" y="188927"/>
                  </a:lnTo>
                  <a:lnTo>
                    <a:pt x="330888" y="138575"/>
                  </a:lnTo>
                  <a:lnTo>
                    <a:pt x="326097" y="86308"/>
                  </a:lnTo>
                  <a:lnTo>
                    <a:pt x="312433" y="39148"/>
                  </a:lnTo>
                  <a:lnTo>
                    <a:pt x="291408" y="4122"/>
                  </a:lnTo>
                  <a:lnTo>
                    <a:pt x="235641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4457588" y="9359028"/>
              <a:ext cx="389255" cy="262890"/>
            </a:xfrm>
            <a:custGeom>
              <a:rect b="b" l="l" r="r" t="t"/>
              <a:pathLst>
                <a:path extrusionOk="0" h="262890" w="389255">
                  <a:moveTo>
                    <a:pt x="178427" y="0"/>
                  </a:moveTo>
                  <a:lnTo>
                    <a:pt x="10247" y="72598"/>
                  </a:lnTo>
                  <a:lnTo>
                    <a:pt x="0" y="110519"/>
                  </a:lnTo>
                  <a:lnTo>
                    <a:pt x="869" y="135511"/>
                  </a:lnTo>
                  <a:lnTo>
                    <a:pt x="51387" y="191172"/>
                  </a:lnTo>
                  <a:lnTo>
                    <a:pt x="90058" y="220517"/>
                  </a:lnTo>
                  <a:lnTo>
                    <a:pt x="132501" y="242720"/>
                  </a:lnTo>
                  <a:lnTo>
                    <a:pt x="177267" y="257025"/>
                  </a:lnTo>
                  <a:lnTo>
                    <a:pt x="222903" y="262679"/>
                  </a:lnTo>
                  <a:lnTo>
                    <a:pt x="267959" y="258925"/>
                  </a:lnTo>
                  <a:lnTo>
                    <a:pt x="317663" y="245806"/>
                  </a:lnTo>
                  <a:lnTo>
                    <a:pt x="355229" y="226559"/>
                  </a:lnTo>
                  <a:lnTo>
                    <a:pt x="379409" y="198692"/>
                  </a:lnTo>
                  <a:lnTo>
                    <a:pt x="388960" y="159712"/>
                  </a:lnTo>
                  <a:lnTo>
                    <a:pt x="357084" y="109234"/>
                  </a:lnTo>
                  <a:lnTo>
                    <a:pt x="284600" y="57168"/>
                  </a:lnTo>
                  <a:lnTo>
                    <a:pt x="211663" y="16447"/>
                  </a:lnTo>
                  <a:lnTo>
                    <a:pt x="178427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3774173" y="9061715"/>
              <a:ext cx="292100" cy="458470"/>
            </a:xfrm>
            <a:custGeom>
              <a:rect b="b" l="l" r="r" t="t"/>
              <a:pathLst>
                <a:path extrusionOk="0" h="458470" w="292100">
                  <a:moveTo>
                    <a:pt x="234297" y="0"/>
                  </a:moveTo>
                  <a:lnTo>
                    <a:pt x="178184" y="7391"/>
                  </a:lnTo>
                  <a:lnTo>
                    <a:pt x="123888" y="22723"/>
                  </a:lnTo>
                  <a:lnTo>
                    <a:pt x="89787" y="54483"/>
                  </a:lnTo>
                  <a:lnTo>
                    <a:pt x="71637" y="126586"/>
                  </a:lnTo>
                  <a:lnTo>
                    <a:pt x="63245" y="175118"/>
                  </a:lnTo>
                  <a:lnTo>
                    <a:pt x="53766" y="220467"/>
                  </a:lnTo>
                  <a:lnTo>
                    <a:pt x="41904" y="258343"/>
                  </a:lnTo>
                  <a:lnTo>
                    <a:pt x="28008" y="299373"/>
                  </a:lnTo>
                  <a:lnTo>
                    <a:pt x="12424" y="354182"/>
                  </a:lnTo>
                  <a:lnTo>
                    <a:pt x="5622" y="375610"/>
                  </a:lnTo>
                  <a:lnTo>
                    <a:pt x="0" y="404047"/>
                  </a:lnTo>
                  <a:lnTo>
                    <a:pt x="6126" y="432175"/>
                  </a:lnTo>
                  <a:lnTo>
                    <a:pt x="34572" y="452675"/>
                  </a:lnTo>
                  <a:lnTo>
                    <a:pt x="95907" y="458229"/>
                  </a:lnTo>
                  <a:lnTo>
                    <a:pt x="158069" y="453370"/>
                  </a:lnTo>
                  <a:lnTo>
                    <a:pt x="208835" y="444746"/>
                  </a:lnTo>
                  <a:lnTo>
                    <a:pt x="247905" y="430408"/>
                  </a:lnTo>
                  <a:lnTo>
                    <a:pt x="289746" y="376793"/>
                  </a:lnTo>
                  <a:lnTo>
                    <a:pt x="291914" y="333617"/>
                  </a:lnTo>
                  <a:lnTo>
                    <a:pt x="287586" y="278534"/>
                  </a:lnTo>
                  <a:lnTo>
                    <a:pt x="283088" y="216428"/>
                  </a:lnTo>
                  <a:lnTo>
                    <a:pt x="278457" y="153181"/>
                  </a:lnTo>
                  <a:lnTo>
                    <a:pt x="273725" y="94674"/>
                  </a:lnTo>
                  <a:lnTo>
                    <a:pt x="268927" y="46789"/>
                  </a:lnTo>
                  <a:lnTo>
                    <a:pt x="264097" y="15405"/>
                  </a:lnTo>
                  <a:lnTo>
                    <a:pt x="234297" y="0"/>
                  </a:lnTo>
                  <a:close/>
                </a:path>
              </a:pathLst>
            </a:custGeom>
            <a:solidFill>
              <a:srgbClr val="A87B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4355227" y="9048250"/>
              <a:ext cx="469900" cy="523240"/>
            </a:xfrm>
            <a:custGeom>
              <a:rect b="b" l="l" r="r" t="t"/>
              <a:pathLst>
                <a:path extrusionOk="0" h="523240" w="469900">
                  <a:moveTo>
                    <a:pt x="116377" y="0"/>
                  </a:moveTo>
                  <a:lnTo>
                    <a:pt x="65938" y="38395"/>
                  </a:lnTo>
                  <a:lnTo>
                    <a:pt x="20038" y="85638"/>
                  </a:lnTo>
                  <a:lnTo>
                    <a:pt x="0" y="108721"/>
                  </a:lnTo>
                  <a:lnTo>
                    <a:pt x="2691" y="143639"/>
                  </a:lnTo>
                  <a:lnTo>
                    <a:pt x="7873" y="165740"/>
                  </a:lnTo>
                  <a:lnTo>
                    <a:pt x="19404" y="184438"/>
                  </a:lnTo>
                  <a:lnTo>
                    <a:pt x="41139" y="209148"/>
                  </a:lnTo>
                  <a:lnTo>
                    <a:pt x="55345" y="234211"/>
                  </a:lnTo>
                  <a:lnTo>
                    <a:pt x="63636" y="267309"/>
                  </a:lnTo>
                  <a:lnTo>
                    <a:pt x="70785" y="306996"/>
                  </a:lnTo>
                  <a:lnTo>
                    <a:pt x="81564" y="351825"/>
                  </a:lnTo>
                  <a:lnTo>
                    <a:pt x="100744" y="400351"/>
                  </a:lnTo>
                  <a:lnTo>
                    <a:pt x="133099" y="451130"/>
                  </a:lnTo>
                  <a:lnTo>
                    <a:pt x="169485" y="487406"/>
                  </a:lnTo>
                  <a:lnTo>
                    <a:pt x="208621" y="509777"/>
                  </a:lnTo>
                  <a:lnTo>
                    <a:pt x="249704" y="520782"/>
                  </a:lnTo>
                  <a:lnTo>
                    <a:pt x="291930" y="522961"/>
                  </a:lnTo>
                  <a:lnTo>
                    <a:pt x="334495" y="518854"/>
                  </a:lnTo>
                  <a:lnTo>
                    <a:pt x="376594" y="511000"/>
                  </a:lnTo>
                  <a:lnTo>
                    <a:pt x="417424" y="501939"/>
                  </a:lnTo>
                  <a:lnTo>
                    <a:pt x="453301" y="487254"/>
                  </a:lnTo>
                  <a:lnTo>
                    <a:pt x="469316" y="464300"/>
                  </a:lnTo>
                  <a:lnTo>
                    <a:pt x="467787" y="433884"/>
                  </a:lnTo>
                  <a:lnTo>
                    <a:pt x="451034" y="396813"/>
                  </a:lnTo>
                  <a:lnTo>
                    <a:pt x="421375" y="353893"/>
                  </a:lnTo>
                  <a:lnTo>
                    <a:pt x="381130" y="305932"/>
                  </a:lnTo>
                  <a:lnTo>
                    <a:pt x="346484" y="266040"/>
                  </a:lnTo>
                  <a:lnTo>
                    <a:pt x="310648" y="222944"/>
                  </a:lnTo>
                  <a:lnTo>
                    <a:pt x="275039" y="178542"/>
                  </a:lnTo>
                  <a:lnTo>
                    <a:pt x="241076" y="134736"/>
                  </a:lnTo>
                  <a:lnTo>
                    <a:pt x="210176" y="93425"/>
                  </a:lnTo>
                  <a:lnTo>
                    <a:pt x="183757" y="56508"/>
                  </a:lnTo>
                  <a:lnTo>
                    <a:pt x="150032" y="3460"/>
                  </a:lnTo>
                  <a:lnTo>
                    <a:pt x="116377" y="0"/>
                  </a:lnTo>
                  <a:close/>
                </a:path>
              </a:pathLst>
            </a:custGeom>
            <a:solidFill>
              <a:srgbClr val="A87B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3862409" y="7862367"/>
              <a:ext cx="287655" cy="1311910"/>
            </a:xfrm>
            <a:custGeom>
              <a:rect b="b" l="l" r="r" t="t"/>
              <a:pathLst>
                <a:path extrusionOk="0" h="1311909" w="287655">
                  <a:moveTo>
                    <a:pt x="146798" y="0"/>
                  </a:moveTo>
                  <a:lnTo>
                    <a:pt x="77712" y="154563"/>
                  </a:lnTo>
                  <a:lnTo>
                    <a:pt x="41745" y="268595"/>
                  </a:lnTo>
                  <a:lnTo>
                    <a:pt x="27250" y="398357"/>
                  </a:lnTo>
                  <a:lnTo>
                    <a:pt x="22584" y="600108"/>
                  </a:lnTo>
                  <a:lnTo>
                    <a:pt x="17898" y="776857"/>
                  </a:lnTo>
                  <a:lnTo>
                    <a:pt x="10263" y="976842"/>
                  </a:lnTo>
                  <a:lnTo>
                    <a:pt x="3143" y="1140507"/>
                  </a:lnTo>
                  <a:lnTo>
                    <a:pt x="0" y="1208297"/>
                  </a:lnTo>
                  <a:lnTo>
                    <a:pt x="31252" y="1282455"/>
                  </a:lnTo>
                  <a:lnTo>
                    <a:pt x="62507" y="1311543"/>
                  </a:lnTo>
                  <a:lnTo>
                    <a:pt x="112517" y="1299495"/>
                  </a:lnTo>
                  <a:lnTo>
                    <a:pt x="200036" y="1250242"/>
                  </a:lnTo>
                  <a:lnTo>
                    <a:pt x="274448" y="910965"/>
                  </a:lnTo>
                  <a:lnTo>
                    <a:pt x="284429" y="865832"/>
                  </a:lnTo>
                  <a:lnTo>
                    <a:pt x="287150" y="854199"/>
                  </a:lnTo>
                  <a:lnTo>
                    <a:pt x="266244" y="716646"/>
                  </a:lnTo>
                  <a:lnTo>
                    <a:pt x="217885" y="423469"/>
                  </a:lnTo>
                  <a:lnTo>
                    <a:pt x="169070" y="132107"/>
                  </a:lnTo>
                  <a:lnTo>
                    <a:pt x="146798" y="0"/>
                  </a:lnTo>
                  <a:close/>
                </a:path>
              </a:pathLst>
            </a:custGeom>
            <a:solidFill>
              <a:srgbClr val="EB0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3438153" y="5200557"/>
              <a:ext cx="1427943" cy="4010863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4551306" y="5121909"/>
              <a:ext cx="939165" cy="702945"/>
            </a:xfrm>
            <a:custGeom>
              <a:rect b="b" l="l" r="r" t="t"/>
              <a:pathLst>
                <a:path extrusionOk="0" h="702945" w="939165">
                  <a:moveTo>
                    <a:pt x="577356" y="515933"/>
                  </a:moveTo>
                  <a:lnTo>
                    <a:pt x="200137" y="515933"/>
                  </a:lnTo>
                  <a:lnTo>
                    <a:pt x="223824" y="517840"/>
                  </a:lnTo>
                  <a:lnTo>
                    <a:pt x="235454" y="521208"/>
                  </a:lnTo>
                  <a:lnTo>
                    <a:pt x="243338" y="523895"/>
                  </a:lnTo>
                  <a:lnTo>
                    <a:pt x="247817" y="525674"/>
                  </a:lnTo>
                  <a:lnTo>
                    <a:pt x="249234" y="526317"/>
                  </a:lnTo>
                  <a:lnTo>
                    <a:pt x="203976" y="531932"/>
                  </a:lnTo>
                  <a:lnTo>
                    <a:pt x="177547" y="534938"/>
                  </a:lnTo>
                  <a:lnTo>
                    <a:pt x="159738" y="536354"/>
                  </a:lnTo>
                  <a:lnTo>
                    <a:pt x="120265" y="538091"/>
                  </a:lnTo>
                  <a:lnTo>
                    <a:pt x="106770" y="538865"/>
                  </a:lnTo>
                  <a:lnTo>
                    <a:pt x="99175" y="539411"/>
                  </a:lnTo>
                  <a:lnTo>
                    <a:pt x="96794" y="539618"/>
                  </a:lnTo>
                  <a:lnTo>
                    <a:pt x="89622" y="567695"/>
                  </a:lnTo>
                  <a:lnTo>
                    <a:pt x="89373" y="582727"/>
                  </a:lnTo>
                  <a:lnTo>
                    <a:pt x="97976" y="589816"/>
                  </a:lnTo>
                  <a:lnTo>
                    <a:pt x="117359" y="594070"/>
                  </a:lnTo>
                  <a:lnTo>
                    <a:pt x="138681" y="596273"/>
                  </a:lnTo>
                  <a:lnTo>
                    <a:pt x="162495" y="596858"/>
                  </a:lnTo>
                  <a:lnTo>
                    <a:pt x="185906" y="597032"/>
                  </a:lnTo>
                  <a:lnTo>
                    <a:pt x="206022" y="598005"/>
                  </a:lnTo>
                  <a:lnTo>
                    <a:pt x="233996" y="602394"/>
                  </a:lnTo>
                  <a:lnTo>
                    <a:pt x="246266" y="615954"/>
                  </a:lnTo>
                  <a:lnTo>
                    <a:pt x="249836" y="633151"/>
                  </a:lnTo>
                  <a:lnTo>
                    <a:pt x="251714" y="648448"/>
                  </a:lnTo>
                  <a:lnTo>
                    <a:pt x="258119" y="650646"/>
                  </a:lnTo>
                  <a:lnTo>
                    <a:pt x="264869" y="654089"/>
                  </a:lnTo>
                  <a:lnTo>
                    <a:pt x="268595" y="659406"/>
                  </a:lnTo>
                  <a:lnTo>
                    <a:pt x="275986" y="670615"/>
                  </a:lnTo>
                  <a:lnTo>
                    <a:pt x="286896" y="683752"/>
                  </a:lnTo>
                  <a:lnTo>
                    <a:pt x="303477" y="695302"/>
                  </a:lnTo>
                  <a:lnTo>
                    <a:pt x="327882" y="701749"/>
                  </a:lnTo>
                  <a:lnTo>
                    <a:pt x="357031" y="702752"/>
                  </a:lnTo>
                  <a:lnTo>
                    <a:pt x="384141" y="700692"/>
                  </a:lnTo>
                  <a:lnTo>
                    <a:pt x="405808" y="696136"/>
                  </a:lnTo>
                  <a:lnTo>
                    <a:pt x="418627" y="689651"/>
                  </a:lnTo>
                  <a:lnTo>
                    <a:pt x="428582" y="678331"/>
                  </a:lnTo>
                  <a:lnTo>
                    <a:pt x="449077" y="654502"/>
                  </a:lnTo>
                  <a:lnTo>
                    <a:pt x="478503" y="620917"/>
                  </a:lnTo>
                  <a:lnTo>
                    <a:pt x="515251" y="580326"/>
                  </a:lnTo>
                  <a:lnTo>
                    <a:pt x="557714" y="535482"/>
                  </a:lnTo>
                  <a:lnTo>
                    <a:pt x="577356" y="515933"/>
                  </a:lnTo>
                  <a:close/>
                </a:path>
                <a:path extrusionOk="0" h="702945" w="939165">
                  <a:moveTo>
                    <a:pt x="12587" y="375299"/>
                  </a:moveTo>
                  <a:lnTo>
                    <a:pt x="5139" y="375376"/>
                  </a:lnTo>
                  <a:lnTo>
                    <a:pt x="1775" y="383165"/>
                  </a:lnTo>
                  <a:lnTo>
                    <a:pt x="0" y="400480"/>
                  </a:lnTo>
                  <a:lnTo>
                    <a:pt x="1811" y="420430"/>
                  </a:lnTo>
                  <a:lnTo>
                    <a:pt x="8163" y="434819"/>
                  </a:lnTo>
                  <a:lnTo>
                    <a:pt x="15022" y="443583"/>
                  </a:lnTo>
                  <a:lnTo>
                    <a:pt x="18147" y="446465"/>
                  </a:lnTo>
                  <a:lnTo>
                    <a:pt x="29031" y="447669"/>
                  </a:lnTo>
                  <a:lnTo>
                    <a:pt x="24363" y="459955"/>
                  </a:lnTo>
                  <a:lnTo>
                    <a:pt x="45140" y="507256"/>
                  </a:lnTo>
                  <a:lnTo>
                    <a:pt x="90745" y="515422"/>
                  </a:lnTo>
                  <a:lnTo>
                    <a:pt x="123274" y="516652"/>
                  </a:lnTo>
                  <a:lnTo>
                    <a:pt x="577356" y="515933"/>
                  </a:lnTo>
                  <a:lnTo>
                    <a:pt x="604282" y="489135"/>
                  </a:lnTo>
                  <a:lnTo>
                    <a:pt x="611218" y="482760"/>
                  </a:lnTo>
                  <a:lnTo>
                    <a:pt x="346029" y="482760"/>
                  </a:lnTo>
                  <a:lnTo>
                    <a:pt x="319223" y="458009"/>
                  </a:lnTo>
                  <a:lnTo>
                    <a:pt x="303939" y="443535"/>
                  </a:lnTo>
                  <a:lnTo>
                    <a:pt x="294649" y="433924"/>
                  </a:lnTo>
                  <a:lnTo>
                    <a:pt x="285538" y="423473"/>
                  </a:lnTo>
                  <a:lnTo>
                    <a:pt x="275364" y="412279"/>
                  </a:lnTo>
                  <a:lnTo>
                    <a:pt x="266780" y="403810"/>
                  </a:lnTo>
                  <a:lnTo>
                    <a:pt x="260012" y="397611"/>
                  </a:lnTo>
                  <a:lnTo>
                    <a:pt x="255283" y="393228"/>
                  </a:lnTo>
                  <a:lnTo>
                    <a:pt x="246955" y="381119"/>
                  </a:lnTo>
                  <a:lnTo>
                    <a:pt x="26613" y="381119"/>
                  </a:lnTo>
                  <a:lnTo>
                    <a:pt x="12587" y="375299"/>
                  </a:lnTo>
                  <a:close/>
                </a:path>
                <a:path extrusionOk="0" h="702945" w="939165">
                  <a:moveTo>
                    <a:pt x="938895" y="0"/>
                  </a:moveTo>
                  <a:lnTo>
                    <a:pt x="792080" y="10946"/>
                  </a:lnTo>
                  <a:lnTo>
                    <a:pt x="708104" y="28585"/>
                  </a:lnTo>
                  <a:lnTo>
                    <a:pt x="655434" y="65506"/>
                  </a:lnTo>
                  <a:lnTo>
                    <a:pt x="602536" y="134302"/>
                  </a:lnTo>
                  <a:lnTo>
                    <a:pt x="581420" y="183717"/>
                  </a:lnTo>
                  <a:lnTo>
                    <a:pt x="560643" y="221109"/>
                  </a:lnTo>
                  <a:lnTo>
                    <a:pt x="527842" y="265309"/>
                  </a:lnTo>
                  <a:lnTo>
                    <a:pt x="470651" y="335145"/>
                  </a:lnTo>
                  <a:lnTo>
                    <a:pt x="409831" y="408233"/>
                  </a:lnTo>
                  <a:lnTo>
                    <a:pt x="371587" y="453417"/>
                  </a:lnTo>
                  <a:lnTo>
                    <a:pt x="346029" y="482760"/>
                  </a:lnTo>
                  <a:lnTo>
                    <a:pt x="611218" y="482760"/>
                  </a:lnTo>
                  <a:lnTo>
                    <a:pt x="653895" y="443535"/>
                  </a:lnTo>
                  <a:lnTo>
                    <a:pt x="685877" y="414279"/>
                  </a:lnTo>
                  <a:lnTo>
                    <a:pt x="719564" y="380796"/>
                  </a:lnTo>
                  <a:lnTo>
                    <a:pt x="753584" y="344121"/>
                  </a:lnTo>
                  <a:lnTo>
                    <a:pt x="787112" y="304790"/>
                  </a:lnTo>
                  <a:lnTo>
                    <a:pt x="819326" y="263338"/>
                  </a:lnTo>
                  <a:lnTo>
                    <a:pt x="849403" y="220298"/>
                  </a:lnTo>
                  <a:lnTo>
                    <a:pt x="876518" y="176205"/>
                  </a:lnTo>
                  <a:lnTo>
                    <a:pt x="899848" y="131594"/>
                  </a:lnTo>
                  <a:lnTo>
                    <a:pt x="918570" y="87000"/>
                  </a:lnTo>
                  <a:lnTo>
                    <a:pt x="931860" y="42957"/>
                  </a:lnTo>
                  <a:lnTo>
                    <a:pt x="938895" y="0"/>
                  </a:lnTo>
                  <a:close/>
                </a:path>
                <a:path extrusionOk="0" h="702945" w="939165">
                  <a:moveTo>
                    <a:pt x="154566" y="297941"/>
                  </a:moveTo>
                  <a:lnTo>
                    <a:pt x="100415" y="302482"/>
                  </a:lnTo>
                  <a:lnTo>
                    <a:pt x="53078" y="317604"/>
                  </a:lnTo>
                  <a:lnTo>
                    <a:pt x="19350" y="343622"/>
                  </a:lnTo>
                  <a:lnTo>
                    <a:pt x="14361" y="357136"/>
                  </a:lnTo>
                  <a:lnTo>
                    <a:pt x="17538" y="369176"/>
                  </a:lnTo>
                  <a:lnTo>
                    <a:pt x="23437" y="377812"/>
                  </a:lnTo>
                  <a:lnTo>
                    <a:pt x="26613" y="381119"/>
                  </a:lnTo>
                  <a:lnTo>
                    <a:pt x="246955" y="381119"/>
                  </a:lnTo>
                  <a:lnTo>
                    <a:pt x="244944" y="378195"/>
                  </a:lnTo>
                  <a:lnTo>
                    <a:pt x="226097" y="349213"/>
                  </a:lnTo>
                  <a:lnTo>
                    <a:pt x="206116" y="319551"/>
                  </a:lnTo>
                  <a:lnTo>
                    <a:pt x="192375" y="302482"/>
                  </a:lnTo>
                  <a:lnTo>
                    <a:pt x="178009" y="298395"/>
                  </a:lnTo>
                  <a:lnTo>
                    <a:pt x="154566" y="297941"/>
                  </a:lnTo>
                  <a:close/>
                </a:path>
              </a:pathLst>
            </a:custGeom>
            <a:solidFill>
              <a:srgbClr val="A87B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4788159" y="5726842"/>
              <a:ext cx="175400" cy="97881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3280845" y="3927478"/>
              <a:ext cx="2245672" cy="1401321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4005059" y="3703895"/>
              <a:ext cx="580390" cy="690245"/>
            </a:xfrm>
            <a:custGeom>
              <a:rect b="b" l="l" r="r" t="t"/>
              <a:pathLst>
                <a:path extrusionOk="0" h="690245" w="580390">
                  <a:moveTo>
                    <a:pt x="69780" y="57602"/>
                  </a:moveTo>
                  <a:lnTo>
                    <a:pt x="71890" y="71384"/>
                  </a:lnTo>
                  <a:lnTo>
                    <a:pt x="84884" y="104077"/>
                  </a:lnTo>
                  <a:lnTo>
                    <a:pt x="94173" y="130267"/>
                  </a:lnTo>
                  <a:lnTo>
                    <a:pt x="104216" y="163714"/>
                  </a:lnTo>
                  <a:lnTo>
                    <a:pt x="119477" y="218183"/>
                  </a:lnTo>
                  <a:lnTo>
                    <a:pt x="14613" y="249642"/>
                  </a:lnTo>
                  <a:lnTo>
                    <a:pt x="3716" y="269014"/>
                  </a:lnTo>
                  <a:lnTo>
                    <a:pt x="0" y="286646"/>
                  </a:lnTo>
                  <a:lnTo>
                    <a:pt x="3389" y="312597"/>
                  </a:lnTo>
                  <a:lnTo>
                    <a:pt x="13807" y="356923"/>
                  </a:lnTo>
                  <a:lnTo>
                    <a:pt x="20029" y="362632"/>
                  </a:lnTo>
                  <a:lnTo>
                    <a:pt x="37256" y="379910"/>
                  </a:lnTo>
                  <a:lnTo>
                    <a:pt x="63332" y="408986"/>
                  </a:lnTo>
                  <a:lnTo>
                    <a:pt x="96097" y="450086"/>
                  </a:lnTo>
                  <a:lnTo>
                    <a:pt x="126491" y="489221"/>
                  </a:lnTo>
                  <a:lnTo>
                    <a:pt x="162333" y="527221"/>
                  </a:lnTo>
                  <a:lnTo>
                    <a:pt x="226761" y="586544"/>
                  </a:lnTo>
                  <a:lnTo>
                    <a:pt x="342914" y="689651"/>
                  </a:lnTo>
                  <a:lnTo>
                    <a:pt x="350251" y="625086"/>
                  </a:lnTo>
                  <a:lnTo>
                    <a:pt x="364916" y="571210"/>
                  </a:lnTo>
                  <a:lnTo>
                    <a:pt x="384957" y="525401"/>
                  </a:lnTo>
                  <a:lnTo>
                    <a:pt x="408427" y="485037"/>
                  </a:lnTo>
                  <a:lnTo>
                    <a:pt x="433377" y="447498"/>
                  </a:lnTo>
                  <a:lnTo>
                    <a:pt x="457856" y="410161"/>
                  </a:lnTo>
                  <a:lnTo>
                    <a:pt x="486309" y="365372"/>
                  </a:lnTo>
                  <a:lnTo>
                    <a:pt x="508523" y="337713"/>
                  </a:lnTo>
                  <a:lnTo>
                    <a:pt x="535954" y="315726"/>
                  </a:lnTo>
                  <a:lnTo>
                    <a:pt x="580061" y="287956"/>
                  </a:lnTo>
                  <a:lnTo>
                    <a:pt x="507451" y="252876"/>
                  </a:lnTo>
                  <a:lnTo>
                    <a:pt x="484054" y="241305"/>
                  </a:lnTo>
                  <a:lnTo>
                    <a:pt x="469954" y="232910"/>
                  </a:lnTo>
                  <a:lnTo>
                    <a:pt x="459480" y="223610"/>
                  </a:lnTo>
                  <a:lnTo>
                    <a:pt x="446961" y="209319"/>
                  </a:lnTo>
                  <a:lnTo>
                    <a:pt x="451107" y="130267"/>
                  </a:lnTo>
                  <a:lnTo>
                    <a:pt x="453405" y="85900"/>
                  </a:lnTo>
                  <a:lnTo>
                    <a:pt x="120283" y="85900"/>
                  </a:lnTo>
                  <a:lnTo>
                    <a:pt x="102131" y="81198"/>
                  </a:lnTo>
                  <a:lnTo>
                    <a:pt x="82578" y="66319"/>
                  </a:lnTo>
                  <a:lnTo>
                    <a:pt x="69780" y="57602"/>
                  </a:lnTo>
                  <a:close/>
                </a:path>
                <a:path extrusionOk="0" h="690245" w="580390">
                  <a:moveTo>
                    <a:pt x="457856" y="0"/>
                  </a:moveTo>
                  <a:lnTo>
                    <a:pt x="308582" y="35238"/>
                  </a:lnTo>
                  <a:lnTo>
                    <a:pt x="194980" y="63802"/>
                  </a:lnTo>
                  <a:lnTo>
                    <a:pt x="120283" y="85900"/>
                  </a:lnTo>
                  <a:lnTo>
                    <a:pt x="453405" y="85900"/>
                  </a:lnTo>
                  <a:lnTo>
                    <a:pt x="457856" y="0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3939958" y="3379236"/>
              <a:ext cx="560070" cy="574040"/>
            </a:xfrm>
            <a:custGeom>
              <a:rect b="b" l="l" r="r" t="t"/>
              <a:pathLst>
                <a:path extrusionOk="0" h="574039" w="560069">
                  <a:moveTo>
                    <a:pt x="62772" y="68973"/>
                  </a:moveTo>
                  <a:lnTo>
                    <a:pt x="45011" y="72240"/>
                  </a:lnTo>
                  <a:lnTo>
                    <a:pt x="23844" y="76075"/>
                  </a:lnTo>
                  <a:lnTo>
                    <a:pt x="0" y="76690"/>
                  </a:lnTo>
                  <a:lnTo>
                    <a:pt x="4280" y="98944"/>
                  </a:lnTo>
                  <a:lnTo>
                    <a:pt x="8700" y="123974"/>
                  </a:lnTo>
                  <a:lnTo>
                    <a:pt x="12593" y="149344"/>
                  </a:lnTo>
                  <a:lnTo>
                    <a:pt x="15289" y="172616"/>
                  </a:lnTo>
                  <a:lnTo>
                    <a:pt x="18494" y="210009"/>
                  </a:lnTo>
                  <a:lnTo>
                    <a:pt x="24570" y="251562"/>
                  </a:lnTo>
                  <a:lnTo>
                    <a:pt x="37297" y="294779"/>
                  </a:lnTo>
                  <a:lnTo>
                    <a:pt x="60458" y="337164"/>
                  </a:lnTo>
                  <a:lnTo>
                    <a:pt x="94074" y="382371"/>
                  </a:lnTo>
                  <a:lnTo>
                    <a:pt x="132149" y="430830"/>
                  </a:lnTo>
                  <a:lnTo>
                    <a:pt x="169467" y="475207"/>
                  </a:lnTo>
                  <a:lnTo>
                    <a:pt x="226305" y="534757"/>
                  </a:lnTo>
                  <a:lnTo>
                    <a:pt x="291211" y="573725"/>
                  </a:lnTo>
                  <a:lnTo>
                    <a:pt x="344386" y="569466"/>
                  </a:lnTo>
                  <a:lnTo>
                    <a:pt x="380404" y="555469"/>
                  </a:lnTo>
                  <a:lnTo>
                    <a:pt x="415335" y="532851"/>
                  </a:lnTo>
                  <a:lnTo>
                    <a:pt x="448390" y="502671"/>
                  </a:lnTo>
                  <a:lnTo>
                    <a:pt x="478777" y="465985"/>
                  </a:lnTo>
                  <a:lnTo>
                    <a:pt x="505709" y="423854"/>
                  </a:lnTo>
                  <a:lnTo>
                    <a:pt x="528394" y="377334"/>
                  </a:lnTo>
                  <a:lnTo>
                    <a:pt x="546044" y="327484"/>
                  </a:lnTo>
                  <a:lnTo>
                    <a:pt x="560044" y="257081"/>
                  </a:lnTo>
                  <a:lnTo>
                    <a:pt x="557030" y="218590"/>
                  </a:lnTo>
                  <a:lnTo>
                    <a:pt x="547513" y="202482"/>
                  </a:lnTo>
                  <a:lnTo>
                    <a:pt x="542004" y="199230"/>
                  </a:lnTo>
                  <a:lnTo>
                    <a:pt x="492806" y="156479"/>
                  </a:lnTo>
                  <a:lnTo>
                    <a:pt x="481664" y="144874"/>
                  </a:lnTo>
                  <a:lnTo>
                    <a:pt x="476270" y="135008"/>
                  </a:lnTo>
                  <a:lnTo>
                    <a:pt x="475112" y="126198"/>
                  </a:lnTo>
                  <a:lnTo>
                    <a:pt x="476679" y="117767"/>
                  </a:lnTo>
                  <a:lnTo>
                    <a:pt x="479759" y="110519"/>
                  </a:lnTo>
                  <a:lnTo>
                    <a:pt x="482617" y="104556"/>
                  </a:lnTo>
                  <a:lnTo>
                    <a:pt x="482906" y="98139"/>
                  </a:lnTo>
                  <a:lnTo>
                    <a:pt x="478280" y="89531"/>
                  </a:lnTo>
                  <a:lnTo>
                    <a:pt x="471089" y="79715"/>
                  </a:lnTo>
                  <a:lnTo>
                    <a:pt x="468160" y="75416"/>
                  </a:lnTo>
                  <a:lnTo>
                    <a:pt x="89500" y="75416"/>
                  </a:lnTo>
                  <a:lnTo>
                    <a:pt x="85290" y="74306"/>
                  </a:lnTo>
                  <a:lnTo>
                    <a:pt x="75790" y="70170"/>
                  </a:lnTo>
                  <a:lnTo>
                    <a:pt x="62772" y="68973"/>
                  </a:lnTo>
                  <a:close/>
                </a:path>
                <a:path extrusionOk="0" h="574039" w="560069">
                  <a:moveTo>
                    <a:pt x="118866" y="71133"/>
                  </a:moveTo>
                  <a:lnTo>
                    <a:pt x="108858" y="71384"/>
                  </a:lnTo>
                  <a:lnTo>
                    <a:pt x="101877" y="72240"/>
                  </a:lnTo>
                  <a:lnTo>
                    <a:pt x="95957" y="73394"/>
                  </a:lnTo>
                  <a:lnTo>
                    <a:pt x="91896" y="74709"/>
                  </a:lnTo>
                  <a:lnTo>
                    <a:pt x="89500" y="75416"/>
                  </a:lnTo>
                  <a:lnTo>
                    <a:pt x="468160" y="75416"/>
                  </a:lnTo>
                  <a:lnTo>
                    <a:pt x="466134" y="72443"/>
                  </a:lnTo>
                  <a:lnTo>
                    <a:pt x="146391" y="72443"/>
                  </a:lnTo>
                  <a:lnTo>
                    <a:pt x="118866" y="71133"/>
                  </a:lnTo>
                  <a:close/>
                </a:path>
                <a:path extrusionOk="0" h="574039" w="560069">
                  <a:moveTo>
                    <a:pt x="170772" y="56059"/>
                  </a:moveTo>
                  <a:lnTo>
                    <a:pt x="165580" y="57825"/>
                  </a:lnTo>
                  <a:lnTo>
                    <a:pt x="158875" y="62918"/>
                  </a:lnTo>
                  <a:lnTo>
                    <a:pt x="153606" y="68614"/>
                  </a:lnTo>
                  <a:lnTo>
                    <a:pt x="151208" y="71586"/>
                  </a:lnTo>
                  <a:lnTo>
                    <a:pt x="146391" y="72443"/>
                  </a:lnTo>
                  <a:lnTo>
                    <a:pt x="466134" y="72443"/>
                  </a:lnTo>
                  <a:lnTo>
                    <a:pt x="465417" y="71384"/>
                  </a:lnTo>
                  <a:lnTo>
                    <a:pt x="461840" y="65828"/>
                  </a:lnTo>
                  <a:lnTo>
                    <a:pt x="460541" y="63724"/>
                  </a:lnTo>
                  <a:lnTo>
                    <a:pt x="462183" y="56461"/>
                  </a:lnTo>
                  <a:lnTo>
                    <a:pt x="188712" y="56461"/>
                  </a:lnTo>
                  <a:lnTo>
                    <a:pt x="177475" y="56108"/>
                  </a:lnTo>
                  <a:lnTo>
                    <a:pt x="170772" y="56059"/>
                  </a:lnTo>
                  <a:close/>
                </a:path>
                <a:path extrusionOk="0" h="574039" w="560069">
                  <a:moveTo>
                    <a:pt x="223885" y="49153"/>
                  </a:moveTo>
                  <a:lnTo>
                    <a:pt x="216132" y="49198"/>
                  </a:lnTo>
                  <a:lnTo>
                    <a:pt x="210146" y="50672"/>
                  </a:lnTo>
                  <a:lnTo>
                    <a:pt x="205750" y="53131"/>
                  </a:lnTo>
                  <a:lnTo>
                    <a:pt x="199690" y="55439"/>
                  </a:lnTo>
                  <a:lnTo>
                    <a:pt x="188712" y="56461"/>
                  </a:lnTo>
                  <a:lnTo>
                    <a:pt x="462183" y="56461"/>
                  </a:lnTo>
                  <a:lnTo>
                    <a:pt x="462647" y="54408"/>
                  </a:lnTo>
                  <a:lnTo>
                    <a:pt x="288342" y="54408"/>
                  </a:lnTo>
                  <a:lnTo>
                    <a:pt x="269369" y="53237"/>
                  </a:lnTo>
                  <a:lnTo>
                    <a:pt x="247558" y="51474"/>
                  </a:lnTo>
                  <a:lnTo>
                    <a:pt x="233379" y="50013"/>
                  </a:lnTo>
                  <a:lnTo>
                    <a:pt x="223885" y="49153"/>
                  </a:lnTo>
                  <a:close/>
                </a:path>
                <a:path extrusionOk="0" h="574039" w="560069">
                  <a:moveTo>
                    <a:pt x="361329" y="41139"/>
                  </a:moveTo>
                  <a:lnTo>
                    <a:pt x="349231" y="41139"/>
                  </a:lnTo>
                  <a:lnTo>
                    <a:pt x="341771" y="41366"/>
                  </a:lnTo>
                  <a:lnTo>
                    <a:pt x="335520" y="42349"/>
                  </a:lnTo>
                  <a:lnTo>
                    <a:pt x="327454" y="44543"/>
                  </a:lnTo>
                  <a:lnTo>
                    <a:pt x="314549" y="48402"/>
                  </a:lnTo>
                  <a:lnTo>
                    <a:pt x="303293" y="52217"/>
                  </a:lnTo>
                  <a:lnTo>
                    <a:pt x="297104" y="54144"/>
                  </a:lnTo>
                  <a:lnTo>
                    <a:pt x="288342" y="54408"/>
                  </a:lnTo>
                  <a:lnTo>
                    <a:pt x="462647" y="54408"/>
                  </a:lnTo>
                  <a:lnTo>
                    <a:pt x="465464" y="41945"/>
                  </a:lnTo>
                  <a:lnTo>
                    <a:pt x="373427" y="41945"/>
                  </a:lnTo>
                  <a:lnTo>
                    <a:pt x="361329" y="41139"/>
                  </a:lnTo>
                  <a:close/>
                </a:path>
                <a:path extrusionOk="0" h="574039" w="560069">
                  <a:moveTo>
                    <a:pt x="407304" y="25001"/>
                  </a:moveTo>
                  <a:lnTo>
                    <a:pt x="393584" y="38722"/>
                  </a:lnTo>
                  <a:lnTo>
                    <a:pt x="373427" y="41945"/>
                  </a:lnTo>
                  <a:lnTo>
                    <a:pt x="465464" y="41945"/>
                  </a:lnTo>
                  <a:lnTo>
                    <a:pt x="466193" y="38722"/>
                  </a:lnTo>
                  <a:lnTo>
                    <a:pt x="458930" y="30653"/>
                  </a:lnTo>
                  <a:lnTo>
                    <a:pt x="458589" y="26613"/>
                  </a:lnTo>
                  <a:lnTo>
                    <a:pt x="418596" y="26613"/>
                  </a:lnTo>
                  <a:lnTo>
                    <a:pt x="407304" y="25001"/>
                  </a:lnTo>
                  <a:close/>
                </a:path>
                <a:path extrusionOk="0" h="574039" w="560069">
                  <a:moveTo>
                    <a:pt x="450055" y="0"/>
                  </a:moveTo>
                  <a:lnTo>
                    <a:pt x="443608" y="0"/>
                  </a:lnTo>
                  <a:lnTo>
                    <a:pt x="441180" y="7263"/>
                  </a:lnTo>
                  <a:lnTo>
                    <a:pt x="425043" y="21778"/>
                  </a:lnTo>
                  <a:lnTo>
                    <a:pt x="418596" y="26613"/>
                  </a:lnTo>
                  <a:lnTo>
                    <a:pt x="458589" y="26613"/>
                  </a:lnTo>
                  <a:lnTo>
                    <a:pt x="458113" y="20972"/>
                  </a:lnTo>
                  <a:lnTo>
                    <a:pt x="450055" y="0"/>
                  </a:lnTo>
                  <a:close/>
                </a:path>
              </a:pathLst>
            </a:custGeom>
            <a:solidFill>
              <a:srgbClr val="A87B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090316" y="4656092"/>
              <a:ext cx="351155" cy="368300"/>
            </a:xfrm>
            <a:custGeom>
              <a:rect b="b" l="l" r="r" t="t"/>
              <a:pathLst>
                <a:path extrusionOk="0" h="368300" w="351155">
                  <a:moveTo>
                    <a:pt x="225048" y="0"/>
                  </a:moveTo>
                  <a:lnTo>
                    <a:pt x="16933" y="68967"/>
                  </a:lnTo>
                  <a:lnTo>
                    <a:pt x="0" y="98008"/>
                  </a:lnTo>
                  <a:lnTo>
                    <a:pt x="19769" y="160518"/>
                  </a:lnTo>
                  <a:lnTo>
                    <a:pt x="35090" y="263760"/>
                  </a:lnTo>
                  <a:lnTo>
                    <a:pt x="217785" y="367818"/>
                  </a:lnTo>
                  <a:lnTo>
                    <a:pt x="348457" y="310948"/>
                  </a:lnTo>
                  <a:lnTo>
                    <a:pt x="350968" y="297945"/>
                  </a:lnTo>
                  <a:lnTo>
                    <a:pt x="345882" y="274050"/>
                  </a:lnTo>
                  <a:lnTo>
                    <a:pt x="338755" y="251062"/>
                  </a:lnTo>
                  <a:lnTo>
                    <a:pt x="335145" y="240778"/>
                  </a:lnTo>
                  <a:lnTo>
                    <a:pt x="321843" y="205687"/>
                  </a:lnTo>
                  <a:lnTo>
                    <a:pt x="252876" y="20575"/>
                  </a:lnTo>
                  <a:lnTo>
                    <a:pt x="225048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3351069" y="4816611"/>
              <a:ext cx="1120775" cy="587375"/>
            </a:xfrm>
            <a:custGeom>
              <a:rect b="b" l="l" r="r" t="t"/>
              <a:pathLst>
                <a:path extrusionOk="0" h="587375" w="1120775">
                  <a:moveTo>
                    <a:pt x="0" y="158896"/>
                  </a:moveTo>
                  <a:lnTo>
                    <a:pt x="2757" y="234328"/>
                  </a:lnTo>
                  <a:lnTo>
                    <a:pt x="3890" y="279887"/>
                  </a:lnTo>
                  <a:lnTo>
                    <a:pt x="3852" y="296831"/>
                  </a:lnTo>
                  <a:lnTo>
                    <a:pt x="3739" y="319853"/>
                  </a:lnTo>
                  <a:lnTo>
                    <a:pt x="2417" y="369419"/>
                  </a:lnTo>
                  <a:lnTo>
                    <a:pt x="1738" y="423754"/>
                  </a:lnTo>
                  <a:lnTo>
                    <a:pt x="6049" y="466516"/>
                  </a:lnTo>
                  <a:lnTo>
                    <a:pt x="19433" y="502471"/>
                  </a:lnTo>
                  <a:lnTo>
                    <a:pt x="45974" y="536384"/>
                  </a:lnTo>
                  <a:lnTo>
                    <a:pt x="74444" y="563725"/>
                  </a:lnTo>
                  <a:lnTo>
                    <a:pt x="104047" y="587205"/>
                  </a:lnTo>
                  <a:lnTo>
                    <a:pt x="133498" y="567242"/>
                  </a:lnTo>
                  <a:lnTo>
                    <a:pt x="158187" y="554538"/>
                  </a:lnTo>
                  <a:lnTo>
                    <a:pt x="191498" y="543650"/>
                  </a:lnTo>
                  <a:lnTo>
                    <a:pt x="246816" y="529132"/>
                  </a:lnTo>
                  <a:lnTo>
                    <a:pt x="289605" y="515996"/>
                  </a:lnTo>
                  <a:lnTo>
                    <a:pt x="335780" y="498119"/>
                  </a:lnTo>
                  <a:lnTo>
                    <a:pt x="383393" y="476686"/>
                  </a:lnTo>
                  <a:lnTo>
                    <a:pt x="430499" y="452882"/>
                  </a:lnTo>
                  <a:lnTo>
                    <a:pt x="475149" y="427893"/>
                  </a:lnTo>
                  <a:lnTo>
                    <a:pt x="515398" y="402903"/>
                  </a:lnTo>
                  <a:lnTo>
                    <a:pt x="549299" y="379099"/>
                  </a:lnTo>
                  <a:lnTo>
                    <a:pt x="592816" y="346809"/>
                  </a:lnTo>
                  <a:lnTo>
                    <a:pt x="623404" y="327676"/>
                  </a:lnTo>
                  <a:lnTo>
                    <a:pt x="649001" y="318526"/>
                  </a:lnTo>
                  <a:lnTo>
                    <a:pt x="677542" y="316181"/>
                  </a:lnTo>
                  <a:lnTo>
                    <a:pt x="715656" y="314178"/>
                  </a:lnTo>
                  <a:lnTo>
                    <a:pt x="759216" y="309226"/>
                  </a:lnTo>
                  <a:lnTo>
                    <a:pt x="800054" y="302914"/>
                  </a:lnTo>
                  <a:lnTo>
                    <a:pt x="830003" y="296831"/>
                  </a:lnTo>
                  <a:lnTo>
                    <a:pt x="854349" y="291119"/>
                  </a:lnTo>
                  <a:lnTo>
                    <a:pt x="899420" y="281513"/>
                  </a:lnTo>
                  <a:lnTo>
                    <a:pt x="907436" y="279887"/>
                  </a:lnTo>
                  <a:lnTo>
                    <a:pt x="953246" y="279887"/>
                  </a:lnTo>
                  <a:lnTo>
                    <a:pt x="979318" y="247622"/>
                  </a:lnTo>
                  <a:lnTo>
                    <a:pt x="272635" y="247622"/>
                  </a:lnTo>
                  <a:lnTo>
                    <a:pt x="271012" y="238747"/>
                  </a:lnTo>
                  <a:lnTo>
                    <a:pt x="138381" y="193037"/>
                  </a:lnTo>
                  <a:lnTo>
                    <a:pt x="65940" y="169482"/>
                  </a:lnTo>
                  <a:lnTo>
                    <a:pt x="28282" y="160597"/>
                  </a:lnTo>
                  <a:lnTo>
                    <a:pt x="0" y="158896"/>
                  </a:lnTo>
                  <a:close/>
                </a:path>
                <a:path extrusionOk="0" h="587375" w="1120775">
                  <a:moveTo>
                    <a:pt x="953246" y="279887"/>
                  </a:moveTo>
                  <a:lnTo>
                    <a:pt x="907436" y="279887"/>
                  </a:lnTo>
                  <a:lnTo>
                    <a:pt x="952595" y="280693"/>
                  </a:lnTo>
                  <a:lnTo>
                    <a:pt x="953246" y="279887"/>
                  </a:lnTo>
                  <a:close/>
                </a:path>
                <a:path extrusionOk="0" h="587375" w="1120775">
                  <a:moveTo>
                    <a:pt x="759016" y="0"/>
                  </a:moveTo>
                  <a:lnTo>
                    <a:pt x="691012" y="47121"/>
                  </a:lnTo>
                  <a:lnTo>
                    <a:pt x="650532" y="74507"/>
                  </a:lnTo>
                  <a:lnTo>
                    <a:pt x="588021" y="112116"/>
                  </a:lnTo>
                  <a:lnTo>
                    <a:pt x="515598" y="146560"/>
                  </a:lnTo>
                  <a:lnTo>
                    <a:pt x="409755" y="191666"/>
                  </a:lnTo>
                  <a:lnTo>
                    <a:pt x="272635" y="247622"/>
                  </a:lnTo>
                  <a:lnTo>
                    <a:pt x="979318" y="247622"/>
                  </a:lnTo>
                  <a:lnTo>
                    <a:pt x="979948" y="246842"/>
                  </a:lnTo>
                  <a:lnTo>
                    <a:pt x="995957" y="227661"/>
                  </a:lnTo>
                  <a:lnTo>
                    <a:pt x="1006822" y="216040"/>
                  </a:lnTo>
                  <a:lnTo>
                    <a:pt x="1018747" y="204871"/>
                  </a:lnTo>
                  <a:lnTo>
                    <a:pt x="1031295" y="185995"/>
                  </a:lnTo>
                  <a:lnTo>
                    <a:pt x="1040520" y="161520"/>
                  </a:lnTo>
                  <a:lnTo>
                    <a:pt x="1047327" y="139766"/>
                  </a:lnTo>
                  <a:lnTo>
                    <a:pt x="1052623" y="129049"/>
                  </a:lnTo>
                  <a:lnTo>
                    <a:pt x="1059070" y="125825"/>
                  </a:lnTo>
                  <a:lnTo>
                    <a:pt x="1058264" y="120174"/>
                  </a:lnTo>
                  <a:lnTo>
                    <a:pt x="1081372" y="102435"/>
                  </a:lnTo>
                  <a:lnTo>
                    <a:pt x="936467" y="102435"/>
                  </a:lnTo>
                  <a:lnTo>
                    <a:pt x="952552" y="89089"/>
                  </a:lnTo>
                  <a:lnTo>
                    <a:pt x="962283" y="80354"/>
                  </a:lnTo>
                  <a:lnTo>
                    <a:pt x="969682" y="72263"/>
                  </a:lnTo>
                  <a:lnTo>
                    <a:pt x="808408" y="72263"/>
                  </a:lnTo>
                  <a:lnTo>
                    <a:pt x="790475" y="67753"/>
                  </a:lnTo>
                  <a:lnTo>
                    <a:pt x="780455" y="51378"/>
                  </a:lnTo>
                  <a:lnTo>
                    <a:pt x="770208" y="28731"/>
                  </a:lnTo>
                  <a:lnTo>
                    <a:pt x="762230" y="8657"/>
                  </a:lnTo>
                  <a:lnTo>
                    <a:pt x="759016" y="0"/>
                  </a:lnTo>
                  <a:close/>
                </a:path>
                <a:path extrusionOk="0" h="587375" w="1120775">
                  <a:moveTo>
                    <a:pt x="1094427" y="37515"/>
                  </a:moveTo>
                  <a:lnTo>
                    <a:pt x="1079543" y="38812"/>
                  </a:lnTo>
                  <a:lnTo>
                    <a:pt x="1062693" y="46311"/>
                  </a:lnTo>
                  <a:lnTo>
                    <a:pt x="1042137" y="56461"/>
                  </a:lnTo>
                  <a:lnTo>
                    <a:pt x="936467" y="102435"/>
                  </a:lnTo>
                  <a:lnTo>
                    <a:pt x="1081372" y="102435"/>
                  </a:lnTo>
                  <a:lnTo>
                    <a:pt x="1086335" y="98625"/>
                  </a:lnTo>
                  <a:lnTo>
                    <a:pt x="1101322" y="86904"/>
                  </a:lnTo>
                  <a:lnTo>
                    <a:pt x="1108290" y="80930"/>
                  </a:lnTo>
                  <a:lnTo>
                    <a:pt x="1112308" y="76617"/>
                  </a:lnTo>
                  <a:lnTo>
                    <a:pt x="1117024" y="71830"/>
                  </a:lnTo>
                  <a:lnTo>
                    <a:pt x="1120378" y="66135"/>
                  </a:lnTo>
                  <a:lnTo>
                    <a:pt x="1118891" y="58019"/>
                  </a:lnTo>
                  <a:lnTo>
                    <a:pt x="1109084" y="45974"/>
                  </a:lnTo>
                  <a:lnTo>
                    <a:pt x="1094427" y="37515"/>
                  </a:lnTo>
                  <a:close/>
                </a:path>
                <a:path extrusionOk="0" h="587375" w="1120775">
                  <a:moveTo>
                    <a:pt x="964599" y="27344"/>
                  </a:moveTo>
                  <a:lnTo>
                    <a:pt x="951594" y="29235"/>
                  </a:lnTo>
                  <a:lnTo>
                    <a:pt x="932842" y="34454"/>
                  </a:lnTo>
                  <a:lnTo>
                    <a:pt x="874526" y="57089"/>
                  </a:lnTo>
                  <a:lnTo>
                    <a:pt x="838971" y="67549"/>
                  </a:lnTo>
                  <a:lnTo>
                    <a:pt x="808408" y="72263"/>
                  </a:lnTo>
                  <a:lnTo>
                    <a:pt x="969682" y="72263"/>
                  </a:lnTo>
                  <a:lnTo>
                    <a:pt x="978413" y="61296"/>
                  </a:lnTo>
                  <a:lnTo>
                    <a:pt x="984790" y="48288"/>
                  </a:lnTo>
                  <a:lnTo>
                    <a:pt x="984060" y="37701"/>
                  </a:lnTo>
                  <a:lnTo>
                    <a:pt x="979094" y="30443"/>
                  </a:lnTo>
                  <a:lnTo>
                    <a:pt x="972762" y="27419"/>
                  </a:lnTo>
                  <a:lnTo>
                    <a:pt x="964599" y="27344"/>
                  </a:lnTo>
                  <a:close/>
                </a:path>
              </a:pathLst>
            </a:custGeom>
            <a:solidFill>
              <a:srgbClr val="A87B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3351069" y="4975508"/>
              <a:ext cx="271145" cy="198755"/>
            </a:xfrm>
            <a:custGeom>
              <a:rect b="b" l="l" r="r" t="t"/>
              <a:pathLst>
                <a:path extrusionOk="0" h="198754" w="271144">
                  <a:moveTo>
                    <a:pt x="0" y="0"/>
                  </a:moveTo>
                  <a:lnTo>
                    <a:pt x="2508" y="68605"/>
                  </a:lnTo>
                  <a:lnTo>
                    <a:pt x="3627" y="112163"/>
                  </a:lnTo>
                  <a:lnTo>
                    <a:pt x="3610" y="149292"/>
                  </a:lnTo>
                  <a:lnTo>
                    <a:pt x="2710" y="198613"/>
                  </a:lnTo>
                  <a:lnTo>
                    <a:pt x="271012" y="79851"/>
                  </a:lnTo>
                  <a:lnTo>
                    <a:pt x="138381" y="34140"/>
                  </a:lnTo>
                  <a:lnTo>
                    <a:pt x="65940" y="10585"/>
                  </a:lnTo>
                  <a:lnTo>
                    <a:pt x="28282" y="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5D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4444822" y="9319103"/>
              <a:ext cx="375285" cy="175895"/>
            </a:xfrm>
            <a:custGeom>
              <a:rect b="b" l="l" r="r" t="t"/>
              <a:pathLst>
                <a:path extrusionOk="0" h="175895" w="375284">
                  <a:moveTo>
                    <a:pt x="212950" y="0"/>
                  </a:moveTo>
                  <a:lnTo>
                    <a:pt x="143645" y="14470"/>
                  </a:lnTo>
                  <a:lnTo>
                    <a:pt x="84503" y="39103"/>
                  </a:lnTo>
                  <a:lnTo>
                    <a:pt x="38719" y="67511"/>
                  </a:lnTo>
                  <a:lnTo>
                    <a:pt x="9486" y="93305"/>
                  </a:lnTo>
                  <a:lnTo>
                    <a:pt x="0" y="110096"/>
                  </a:lnTo>
                  <a:lnTo>
                    <a:pt x="6317" y="127963"/>
                  </a:lnTo>
                  <a:lnTo>
                    <a:pt x="17848" y="150479"/>
                  </a:lnTo>
                  <a:lnTo>
                    <a:pt x="28924" y="169138"/>
                  </a:lnTo>
                  <a:lnTo>
                    <a:pt x="33876" y="175432"/>
                  </a:lnTo>
                  <a:lnTo>
                    <a:pt x="43934" y="165662"/>
                  </a:lnTo>
                  <a:lnTo>
                    <a:pt x="76224" y="146249"/>
                  </a:lnTo>
                  <a:lnTo>
                    <a:pt x="133922" y="123884"/>
                  </a:lnTo>
                  <a:lnTo>
                    <a:pt x="220203" y="105261"/>
                  </a:lnTo>
                  <a:lnTo>
                    <a:pt x="298845" y="95051"/>
                  </a:lnTo>
                  <a:lnTo>
                    <a:pt x="354556" y="95051"/>
                  </a:lnTo>
                  <a:lnTo>
                    <a:pt x="337117" y="63067"/>
                  </a:lnTo>
                  <a:lnTo>
                    <a:pt x="307683" y="29172"/>
                  </a:lnTo>
                  <a:lnTo>
                    <a:pt x="266888" y="5562"/>
                  </a:lnTo>
                  <a:lnTo>
                    <a:pt x="212950" y="0"/>
                  </a:lnTo>
                  <a:close/>
                </a:path>
                <a:path extrusionOk="0" h="175895" w="375284">
                  <a:moveTo>
                    <a:pt x="354556" y="95051"/>
                  </a:moveTo>
                  <a:lnTo>
                    <a:pt x="298845" y="95051"/>
                  </a:lnTo>
                  <a:lnTo>
                    <a:pt x="341191" y="96185"/>
                  </a:lnTo>
                  <a:lnTo>
                    <a:pt x="361760" y="112746"/>
                  </a:lnTo>
                  <a:lnTo>
                    <a:pt x="375070" y="148818"/>
                  </a:lnTo>
                  <a:lnTo>
                    <a:pt x="369029" y="130653"/>
                  </a:lnTo>
                  <a:lnTo>
                    <a:pt x="356972" y="99482"/>
                  </a:lnTo>
                  <a:lnTo>
                    <a:pt x="354556" y="9505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3763988" y="9280405"/>
              <a:ext cx="312420" cy="180975"/>
            </a:xfrm>
            <a:custGeom>
              <a:rect b="b" l="l" r="r" t="t"/>
              <a:pathLst>
                <a:path extrusionOk="0" h="180975" w="312419">
                  <a:moveTo>
                    <a:pt x="180839" y="0"/>
                  </a:moveTo>
                  <a:lnTo>
                    <a:pt x="129137" y="4214"/>
                  </a:lnTo>
                  <a:lnTo>
                    <a:pt x="87584" y="16121"/>
                  </a:lnTo>
                  <a:lnTo>
                    <a:pt x="51573" y="40599"/>
                  </a:lnTo>
                  <a:lnTo>
                    <a:pt x="23426" y="73479"/>
                  </a:lnTo>
                  <a:lnTo>
                    <a:pt x="5461" y="110594"/>
                  </a:lnTo>
                  <a:lnTo>
                    <a:pt x="0" y="147777"/>
                  </a:lnTo>
                  <a:lnTo>
                    <a:pt x="9360" y="180860"/>
                  </a:lnTo>
                  <a:lnTo>
                    <a:pt x="21823" y="132963"/>
                  </a:lnTo>
                  <a:lnTo>
                    <a:pt x="37951" y="106978"/>
                  </a:lnTo>
                  <a:lnTo>
                    <a:pt x="68518" y="93887"/>
                  </a:lnTo>
                  <a:lnTo>
                    <a:pt x="124302" y="84672"/>
                  </a:lnTo>
                  <a:lnTo>
                    <a:pt x="311581" y="84341"/>
                  </a:lnTo>
                  <a:lnTo>
                    <a:pt x="312212" y="67959"/>
                  </a:lnTo>
                  <a:lnTo>
                    <a:pt x="309122" y="53659"/>
                  </a:lnTo>
                  <a:lnTo>
                    <a:pt x="301555" y="39304"/>
                  </a:lnTo>
                  <a:lnTo>
                    <a:pt x="250884" y="14255"/>
                  </a:lnTo>
                  <a:lnTo>
                    <a:pt x="216033" y="2250"/>
                  </a:lnTo>
                  <a:lnTo>
                    <a:pt x="180839" y="0"/>
                  </a:lnTo>
                  <a:close/>
                </a:path>
                <a:path extrusionOk="0" h="180975" w="312419">
                  <a:moveTo>
                    <a:pt x="311581" y="84341"/>
                  </a:moveTo>
                  <a:lnTo>
                    <a:pt x="205445" y="84341"/>
                  </a:lnTo>
                  <a:lnTo>
                    <a:pt x="262403" y="100980"/>
                  </a:lnTo>
                  <a:lnTo>
                    <a:pt x="295983" y="120958"/>
                  </a:lnTo>
                  <a:lnTo>
                    <a:pt x="306997" y="130647"/>
                  </a:lnTo>
                  <a:lnTo>
                    <a:pt x="311333" y="90767"/>
                  </a:lnTo>
                  <a:lnTo>
                    <a:pt x="311581" y="8434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2580540" y="9283824"/>
              <a:ext cx="1111250" cy="557530"/>
            </a:xfrm>
            <a:custGeom>
              <a:rect b="b" l="l" r="r" t="t"/>
              <a:pathLst>
                <a:path extrusionOk="0" h="557529" w="1111250">
                  <a:moveTo>
                    <a:pt x="989885" y="466449"/>
                  </a:moveTo>
                  <a:lnTo>
                    <a:pt x="577176" y="466449"/>
                  </a:lnTo>
                  <a:lnTo>
                    <a:pt x="612405" y="469908"/>
                  </a:lnTo>
                  <a:lnTo>
                    <a:pt x="648180" y="478487"/>
                  </a:lnTo>
                  <a:lnTo>
                    <a:pt x="675040" y="486434"/>
                  </a:lnTo>
                  <a:lnTo>
                    <a:pt x="691929" y="492279"/>
                  </a:lnTo>
                  <a:lnTo>
                    <a:pt x="697793" y="494554"/>
                  </a:lnTo>
                  <a:lnTo>
                    <a:pt x="722041" y="528860"/>
                  </a:lnTo>
                  <a:lnTo>
                    <a:pt x="775276" y="542477"/>
                  </a:lnTo>
                  <a:lnTo>
                    <a:pt x="807464" y="549691"/>
                  </a:lnTo>
                  <a:lnTo>
                    <a:pt x="831605" y="552910"/>
                  </a:lnTo>
                  <a:lnTo>
                    <a:pt x="860698" y="554542"/>
                  </a:lnTo>
                  <a:lnTo>
                    <a:pt x="890777" y="556668"/>
                  </a:lnTo>
                  <a:lnTo>
                    <a:pt x="928565" y="551313"/>
                  </a:lnTo>
                  <a:lnTo>
                    <a:pt x="961380" y="512688"/>
                  </a:lnTo>
                  <a:lnTo>
                    <a:pt x="986485" y="473539"/>
                  </a:lnTo>
                  <a:lnTo>
                    <a:pt x="989885" y="466449"/>
                  </a:lnTo>
                  <a:close/>
                </a:path>
                <a:path extrusionOk="0" h="557529" w="1111250">
                  <a:moveTo>
                    <a:pt x="135935" y="35655"/>
                  </a:moveTo>
                  <a:lnTo>
                    <a:pt x="113161" y="39475"/>
                  </a:lnTo>
                  <a:lnTo>
                    <a:pt x="89883" y="49859"/>
                  </a:lnTo>
                  <a:lnTo>
                    <a:pt x="71764" y="60624"/>
                  </a:lnTo>
                  <a:lnTo>
                    <a:pt x="64467" y="65586"/>
                  </a:lnTo>
                  <a:lnTo>
                    <a:pt x="34149" y="68856"/>
                  </a:lnTo>
                  <a:lnTo>
                    <a:pt x="17328" y="75378"/>
                  </a:lnTo>
                  <a:lnTo>
                    <a:pt x="7959" y="90042"/>
                  </a:lnTo>
                  <a:lnTo>
                    <a:pt x="0" y="117736"/>
                  </a:lnTo>
                  <a:lnTo>
                    <a:pt x="298" y="151009"/>
                  </a:lnTo>
                  <a:lnTo>
                    <a:pt x="15478" y="191561"/>
                  </a:lnTo>
                  <a:lnTo>
                    <a:pt x="44702" y="236481"/>
                  </a:lnTo>
                  <a:lnTo>
                    <a:pt x="87129" y="282859"/>
                  </a:lnTo>
                  <a:lnTo>
                    <a:pt x="141921" y="327787"/>
                  </a:lnTo>
                  <a:lnTo>
                    <a:pt x="184470" y="357300"/>
                  </a:lnTo>
                  <a:lnTo>
                    <a:pt x="225808" y="383912"/>
                  </a:lnTo>
                  <a:lnTo>
                    <a:pt x="266533" y="407379"/>
                  </a:lnTo>
                  <a:lnTo>
                    <a:pt x="307244" y="427453"/>
                  </a:lnTo>
                  <a:lnTo>
                    <a:pt x="348540" y="443890"/>
                  </a:lnTo>
                  <a:lnTo>
                    <a:pt x="391018" y="456442"/>
                  </a:lnTo>
                  <a:lnTo>
                    <a:pt x="435278" y="464864"/>
                  </a:lnTo>
                  <a:lnTo>
                    <a:pt x="500117" y="470248"/>
                  </a:lnTo>
                  <a:lnTo>
                    <a:pt x="543582" y="468669"/>
                  </a:lnTo>
                  <a:lnTo>
                    <a:pt x="577176" y="466449"/>
                  </a:lnTo>
                  <a:lnTo>
                    <a:pt x="989885" y="466449"/>
                  </a:lnTo>
                  <a:lnTo>
                    <a:pt x="991327" y="463440"/>
                  </a:lnTo>
                  <a:lnTo>
                    <a:pt x="998747" y="434775"/>
                  </a:lnTo>
                  <a:lnTo>
                    <a:pt x="1111156" y="242923"/>
                  </a:lnTo>
                  <a:lnTo>
                    <a:pt x="940455" y="62499"/>
                  </a:lnTo>
                  <a:lnTo>
                    <a:pt x="417037" y="62499"/>
                  </a:lnTo>
                  <a:lnTo>
                    <a:pt x="135935" y="35655"/>
                  </a:lnTo>
                  <a:close/>
                </a:path>
                <a:path extrusionOk="0" h="557529" w="1111250">
                  <a:moveTo>
                    <a:pt x="677898" y="0"/>
                  </a:moveTo>
                  <a:lnTo>
                    <a:pt x="630669" y="5703"/>
                  </a:lnTo>
                  <a:lnTo>
                    <a:pt x="569276" y="21689"/>
                  </a:lnTo>
                  <a:lnTo>
                    <a:pt x="505412" y="41073"/>
                  </a:lnTo>
                  <a:lnTo>
                    <a:pt x="450768" y="56972"/>
                  </a:lnTo>
                  <a:lnTo>
                    <a:pt x="417037" y="62499"/>
                  </a:lnTo>
                  <a:lnTo>
                    <a:pt x="940455" y="62499"/>
                  </a:lnTo>
                  <a:lnTo>
                    <a:pt x="906741" y="26864"/>
                  </a:lnTo>
                  <a:lnTo>
                    <a:pt x="742334" y="26864"/>
                  </a:lnTo>
                  <a:lnTo>
                    <a:pt x="739078" y="12958"/>
                  </a:lnTo>
                  <a:lnTo>
                    <a:pt x="731281" y="5524"/>
                  </a:lnTo>
                  <a:lnTo>
                    <a:pt x="712901" y="2044"/>
                  </a:lnTo>
                  <a:lnTo>
                    <a:pt x="677898" y="0"/>
                  </a:lnTo>
                  <a:close/>
                </a:path>
                <a:path extrusionOk="0" h="557529" w="1111250">
                  <a:moveTo>
                    <a:pt x="860800" y="22025"/>
                  </a:moveTo>
                  <a:lnTo>
                    <a:pt x="806785" y="22827"/>
                  </a:lnTo>
                  <a:lnTo>
                    <a:pt x="761396" y="25383"/>
                  </a:lnTo>
                  <a:lnTo>
                    <a:pt x="742334" y="26864"/>
                  </a:lnTo>
                  <a:lnTo>
                    <a:pt x="906741" y="26864"/>
                  </a:lnTo>
                  <a:lnTo>
                    <a:pt x="905741" y="25807"/>
                  </a:lnTo>
                  <a:lnTo>
                    <a:pt x="860800" y="2202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775303" y="8863554"/>
              <a:ext cx="1680845" cy="1396365"/>
            </a:xfrm>
            <a:custGeom>
              <a:rect b="b" l="l" r="r" t="t"/>
              <a:pathLst>
                <a:path extrusionOk="0" h="1396365" w="1680844">
                  <a:moveTo>
                    <a:pt x="1406960" y="0"/>
                  </a:moveTo>
                  <a:lnTo>
                    <a:pt x="975152" y="60286"/>
                  </a:lnTo>
                  <a:lnTo>
                    <a:pt x="561857" y="206538"/>
                  </a:lnTo>
                  <a:lnTo>
                    <a:pt x="377362" y="288646"/>
                  </a:lnTo>
                  <a:lnTo>
                    <a:pt x="201687" y="715383"/>
                  </a:lnTo>
                  <a:lnTo>
                    <a:pt x="109331" y="938450"/>
                  </a:lnTo>
                  <a:lnTo>
                    <a:pt x="69875" y="1030587"/>
                  </a:lnTo>
                  <a:lnTo>
                    <a:pt x="52902" y="1064532"/>
                  </a:lnTo>
                  <a:lnTo>
                    <a:pt x="35709" y="1098533"/>
                  </a:lnTo>
                  <a:lnTo>
                    <a:pt x="18515" y="1135510"/>
                  </a:lnTo>
                  <a:lnTo>
                    <a:pt x="5290" y="1165213"/>
                  </a:lnTo>
                  <a:lnTo>
                    <a:pt x="0" y="1177391"/>
                  </a:lnTo>
                  <a:lnTo>
                    <a:pt x="130934" y="1283197"/>
                  </a:lnTo>
                  <a:lnTo>
                    <a:pt x="157220" y="1305350"/>
                  </a:lnTo>
                  <a:lnTo>
                    <a:pt x="215137" y="1349932"/>
                  </a:lnTo>
                  <a:lnTo>
                    <a:pt x="258341" y="1372691"/>
                  </a:lnTo>
                  <a:lnTo>
                    <a:pt x="294932" y="1389498"/>
                  </a:lnTo>
                  <a:lnTo>
                    <a:pt x="310362" y="1396056"/>
                  </a:lnTo>
                  <a:lnTo>
                    <a:pt x="425750" y="1365802"/>
                  </a:lnTo>
                  <a:lnTo>
                    <a:pt x="519318" y="1339186"/>
                  </a:lnTo>
                  <a:lnTo>
                    <a:pt x="839369" y="1237348"/>
                  </a:lnTo>
                  <a:lnTo>
                    <a:pt x="917417" y="1211403"/>
                  </a:lnTo>
                  <a:lnTo>
                    <a:pt x="983526" y="1188201"/>
                  </a:lnTo>
                  <a:lnTo>
                    <a:pt x="1128952" y="1134563"/>
                  </a:lnTo>
                  <a:lnTo>
                    <a:pt x="1166039" y="1121843"/>
                  </a:lnTo>
                  <a:lnTo>
                    <a:pt x="1234371" y="1103850"/>
                  </a:lnTo>
                  <a:lnTo>
                    <a:pt x="1307405" y="1095457"/>
                  </a:lnTo>
                  <a:lnTo>
                    <a:pt x="1350369" y="1094739"/>
                  </a:lnTo>
                  <a:lnTo>
                    <a:pt x="1428570" y="1094739"/>
                  </a:lnTo>
                  <a:lnTo>
                    <a:pt x="1454233" y="1088401"/>
                  </a:lnTo>
                  <a:lnTo>
                    <a:pt x="1503928" y="1060568"/>
                  </a:lnTo>
                  <a:lnTo>
                    <a:pt x="1548643" y="1014739"/>
                  </a:lnTo>
                  <a:lnTo>
                    <a:pt x="1587806" y="952875"/>
                  </a:lnTo>
                  <a:lnTo>
                    <a:pt x="1605127" y="916543"/>
                  </a:lnTo>
                  <a:lnTo>
                    <a:pt x="1620847" y="876937"/>
                  </a:lnTo>
                  <a:lnTo>
                    <a:pt x="1634894" y="834304"/>
                  </a:lnTo>
                  <a:lnTo>
                    <a:pt x="1647196" y="788887"/>
                  </a:lnTo>
                  <a:lnTo>
                    <a:pt x="1657683" y="740934"/>
                  </a:lnTo>
                  <a:lnTo>
                    <a:pt x="1666282" y="690688"/>
                  </a:lnTo>
                  <a:lnTo>
                    <a:pt x="1672924" y="638395"/>
                  </a:lnTo>
                  <a:lnTo>
                    <a:pt x="1677535" y="584300"/>
                  </a:lnTo>
                  <a:lnTo>
                    <a:pt x="1680046" y="528649"/>
                  </a:lnTo>
                  <a:lnTo>
                    <a:pt x="1680385" y="471687"/>
                  </a:lnTo>
                  <a:lnTo>
                    <a:pt x="1678479" y="413658"/>
                  </a:lnTo>
                  <a:lnTo>
                    <a:pt x="1674259" y="354808"/>
                  </a:lnTo>
                  <a:lnTo>
                    <a:pt x="1667653" y="295383"/>
                  </a:lnTo>
                  <a:lnTo>
                    <a:pt x="1658590" y="235627"/>
                  </a:lnTo>
                  <a:lnTo>
                    <a:pt x="1646997" y="175787"/>
                  </a:lnTo>
                  <a:lnTo>
                    <a:pt x="1406960" y="0"/>
                  </a:lnTo>
                  <a:close/>
                </a:path>
                <a:path extrusionOk="0" h="1396365" w="1680844">
                  <a:moveTo>
                    <a:pt x="1428570" y="1094739"/>
                  </a:moveTo>
                  <a:lnTo>
                    <a:pt x="1350369" y="1094739"/>
                  </a:lnTo>
                  <a:lnTo>
                    <a:pt x="1400128" y="1096274"/>
                  </a:lnTo>
                  <a:lnTo>
                    <a:pt x="1427696" y="1094955"/>
                  </a:lnTo>
                  <a:lnTo>
                    <a:pt x="1428570" y="1094739"/>
                  </a:ln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4812213" y="9548024"/>
              <a:ext cx="1012825" cy="508634"/>
            </a:xfrm>
            <a:custGeom>
              <a:rect b="b" l="l" r="r" t="t"/>
              <a:pathLst>
                <a:path extrusionOk="0" h="508634" w="1012825">
                  <a:moveTo>
                    <a:pt x="499104" y="0"/>
                  </a:moveTo>
                  <a:lnTo>
                    <a:pt x="275876" y="27053"/>
                  </a:lnTo>
                  <a:lnTo>
                    <a:pt x="145090" y="135286"/>
                  </a:lnTo>
                  <a:lnTo>
                    <a:pt x="100697" y="159880"/>
                  </a:lnTo>
                  <a:lnTo>
                    <a:pt x="58843" y="191660"/>
                  </a:lnTo>
                  <a:lnTo>
                    <a:pt x="24600" y="228511"/>
                  </a:lnTo>
                  <a:lnTo>
                    <a:pt x="3042" y="268323"/>
                  </a:lnTo>
                  <a:lnTo>
                    <a:pt x="0" y="297678"/>
                  </a:lnTo>
                  <a:lnTo>
                    <a:pt x="8798" y="330291"/>
                  </a:lnTo>
                  <a:lnTo>
                    <a:pt x="29248" y="364157"/>
                  </a:lnTo>
                  <a:lnTo>
                    <a:pt x="61161" y="397272"/>
                  </a:lnTo>
                  <a:lnTo>
                    <a:pt x="104349" y="427629"/>
                  </a:lnTo>
                  <a:lnTo>
                    <a:pt x="158622" y="453226"/>
                  </a:lnTo>
                  <a:lnTo>
                    <a:pt x="210890" y="471560"/>
                  </a:lnTo>
                  <a:lnTo>
                    <a:pt x="264499" y="487251"/>
                  </a:lnTo>
                  <a:lnTo>
                    <a:pt x="318306" y="499313"/>
                  </a:lnTo>
                  <a:lnTo>
                    <a:pt x="371167" y="506760"/>
                  </a:lnTo>
                  <a:lnTo>
                    <a:pt x="421938" y="508606"/>
                  </a:lnTo>
                  <a:lnTo>
                    <a:pt x="469475" y="503865"/>
                  </a:lnTo>
                  <a:lnTo>
                    <a:pt x="512636" y="491550"/>
                  </a:lnTo>
                  <a:lnTo>
                    <a:pt x="589935" y="466223"/>
                  </a:lnTo>
                  <a:lnTo>
                    <a:pt x="667659" y="447870"/>
                  </a:lnTo>
                  <a:lnTo>
                    <a:pt x="727626" y="436703"/>
                  </a:lnTo>
                  <a:lnTo>
                    <a:pt x="751656" y="432934"/>
                  </a:lnTo>
                  <a:lnTo>
                    <a:pt x="805950" y="432934"/>
                  </a:lnTo>
                  <a:lnTo>
                    <a:pt x="859851" y="418345"/>
                  </a:lnTo>
                  <a:lnTo>
                    <a:pt x="904700" y="404182"/>
                  </a:lnTo>
                  <a:lnTo>
                    <a:pt x="959091" y="372046"/>
                  </a:lnTo>
                  <a:lnTo>
                    <a:pt x="995737" y="319060"/>
                  </a:lnTo>
                  <a:lnTo>
                    <a:pt x="1001937" y="259302"/>
                  </a:lnTo>
                  <a:lnTo>
                    <a:pt x="1007718" y="229039"/>
                  </a:lnTo>
                  <a:lnTo>
                    <a:pt x="1003208" y="157522"/>
                  </a:lnTo>
                  <a:lnTo>
                    <a:pt x="965862" y="108233"/>
                  </a:lnTo>
                  <a:lnTo>
                    <a:pt x="861540" y="59926"/>
                  </a:lnTo>
                  <a:lnTo>
                    <a:pt x="704580" y="26209"/>
                  </a:lnTo>
                  <a:lnTo>
                    <a:pt x="561571" y="6446"/>
                  </a:lnTo>
                  <a:lnTo>
                    <a:pt x="499104" y="0"/>
                  </a:lnTo>
                  <a:close/>
                </a:path>
                <a:path extrusionOk="0" h="508634" w="1012825">
                  <a:moveTo>
                    <a:pt x="805950" y="432934"/>
                  </a:moveTo>
                  <a:lnTo>
                    <a:pt x="751656" y="432934"/>
                  </a:lnTo>
                  <a:lnTo>
                    <a:pt x="780970" y="439694"/>
                  </a:lnTo>
                  <a:lnTo>
                    <a:pt x="805950" y="432934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485353" y="8731636"/>
              <a:ext cx="1454150" cy="1087755"/>
            </a:xfrm>
            <a:custGeom>
              <a:rect b="b" l="l" r="r" t="t"/>
              <a:pathLst>
                <a:path extrusionOk="0" h="1087754" w="1454150">
                  <a:moveTo>
                    <a:pt x="1427734" y="914798"/>
                  </a:moveTo>
                  <a:lnTo>
                    <a:pt x="1106079" y="914798"/>
                  </a:lnTo>
                  <a:lnTo>
                    <a:pt x="1162962" y="917849"/>
                  </a:lnTo>
                  <a:lnTo>
                    <a:pt x="1235291" y="934544"/>
                  </a:lnTo>
                  <a:lnTo>
                    <a:pt x="1279350" y="958185"/>
                  </a:lnTo>
                  <a:lnTo>
                    <a:pt x="1316385" y="1010427"/>
                  </a:lnTo>
                  <a:lnTo>
                    <a:pt x="1326627" y="1055390"/>
                  </a:lnTo>
                  <a:lnTo>
                    <a:pt x="1327162" y="1070680"/>
                  </a:lnTo>
                  <a:lnTo>
                    <a:pt x="1326955" y="1076547"/>
                  </a:lnTo>
                  <a:lnTo>
                    <a:pt x="1406304" y="1087128"/>
                  </a:lnTo>
                  <a:lnTo>
                    <a:pt x="1453922" y="952228"/>
                  </a:lnTo>
                  <a:lnTo>
                    <a:pt x="1427734" y="914798"/>
                  </a:lnTo>
                  <a:close/>
                </a:path>
                <a:path extrusionOk="0" h="1087754" w="1454150">
                  <a:moveTo>
                    <a:pt x="1027223" y="925652"/>
                  </a:moveTo>
                  <a:lnTo>
                    <a:pt x="617366" y="925652"/>
                  </a:lnTo>
                  <a:lnTo>
                    <a:pt x="663954" y="928595"/>
                  </a:lnTo>
                  <a:lnTo>
                    <a:pt x="705211" y="939990"/>
                  </a:lnTo>
                  <a:lnTo>
                    <a:pt x="743231" y="955002"/>
                  </a:lnTo>
                  <a:lnTo>
                    <a:pt x="780105" y="968796"/>
                  </a:lnTo>
                  <a:lnTo>
                    <a:pt x="817925" y="976537"/>
                  </a:lnTo>
                  <a:lnTo>
                    <a:pt x="858784" y="973390"/>
                  </a:lnTo>
                  <a:lnTo>
                    <a:pt x="907948" y="959910"/>
                  </a:lnTo>
                  <a:lnTo>
                    <a:pt x="955864" y="944885"/>
                  </a:lnTo>
                  <a:lnTo>
                    <a:pt x="1003926" y="930742"/>
                  </a:lnTo>
                  <a:lnTo>
                    <a:pt x="1027223" y="925652"/>
                  </a:lnTo>
                  <a:close/>
                </a:path>
                <a:path extrusionOk="0" h="1087754" w="1454150">
                  <a:moveTo>
                    <a:pt x="179001" y="0"/>
                  </a:moveTo>
                  <a:lnTo>
                    <a:pt x="17645" y="417926"/>
                  </a:lnTo>
                  <a:lnTo>
                    <a:pt x="4252" y="480329"/>
                  </a:lnTo>
                  <a:lnTo>
                    <a:pt x="0" y="533082"/>
                  </a:lnTo>
                  <a:lnTo>
                    <a:pt x="6411" y="579233"/>
                  </a:lnTo>
                  <a:lnTo>
                    <a:pt x="25010" y="621828"/>
                  </a:lnTo>
                  <a:lnTo>
                    <a:pt x="57320" y="663916"/>
                  </a:lnTo>
                  <a:lnTo>
                    <a:pt x="165493" y="782187"/>
                  </a:lnTo>
                  <a:lnTo>
                    <a:pt x="200453" y="819410"/>
                  </a:lnTo>
                  <a:lnTo>
                    <a:pt x="237189" y="857014"/>
                  </a:lnTo>
                  <a:lnTo>
                    <a:pt x="294903" y="902265"/>
                  </a:lnTo>
                  <a:lnTo>
                    <a:pt x="360101" y="939990"/>
                  </a:lnTo>
                  <a:lnTo>
                    <a:pt x="413149" y="965695"/>
                  </a:lnTo>
                  <a:lnTo>
                    <a:pt x="435153" y="975242"/>
                  </a:lnTo>
                  <a:lnTo>
                    <a:pt x="504231" y="954622"/>
                  </a:lnTo>
                  <a:lnTo>
                    <a:pt x="563355" y="935997"/>
                  </a:lnTo>
                  <a:lnTo>
                    <a:pt x="617366" y="925652"/>
                  </a:lnTo>
                  <a:lnTo>
                    <a:pt x="1027223" y="925652"/>
                  </a:lnTo>
                  <a:lnTo>
                    <a:pt x="1053532" y="919904"/>
                  </a:lnTo>
                  <a:lnTo>
                    <a:pt x="1106079" y="914798"/>
                  </a:lnTo>
                  <a:lnTo>
                    <a:pt x="1427734" y="914798"/>
                  </a:lnTo>
                  <a:lnTo>
                    <a:pt x="911686" y="177221"/>
                  </a:lnTo>
                  <a:lnTo>
                    <a:pt x="179001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3308500" y="8338973"/>
              <a:ext cx="2845002" cy="1345251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5696423" y="7851712"/>
              <a:ext cx="458470" cy="391160"/>
            </a:xfrm>
            <a:custGeom>
              <a:rect b="b" l="l" r="r" t="t"/>
              <a:pathLst>
                <a:path extrusionOk="0" h="391159" w="458469">
                  <a:moveTo>
                    <a:pt x="16212" y="0"/>
                  </a:moveTo>
                  <a:lnTo>
                    <a:pt x="4673" y="3640"/>
                  </a:lnTo>
                  <a:lnTo>
                    <a:pt x="0" y="7654"/>
                  </a:lnTo>
                  <a:lnTo>
                    <a:pt x="1446" y="14562"/>
                  </a:lnTo>
                  <a:lnTo>
                    <a:pt x="34895" y="60885"/>
                  </a:lnTo>
                  <a:lnTo>
                    <a:pt x="81444" y="115054"/>
                  </a:lnTo>
                  <a:lnTo>
                    <a:pt x="125679" y="165255"/>
                  </a:lnTo>
                  <a:lnTo>
                    <a:pt x="311567" y="373396"/>
                  </a:lnTo>
                  <a:lnTo>
                    <a:pt x="426624" y="390590"/>
                  </a:lnTo>
                  <a:lnTo>
                    <a:pt x="458376" y="365463"/>
                  </a:lnTo>
                  <a:lnTo>
                    <a:pt x="281155" y="196174"/>
                  </a:lnTo>
                  <a:lnTo>
                    <a:pt x="126413" y="14986"/>
                  </a:lnTo>
                  <a:lnTo>
                    <a:pt x="125374" y="11121"/>
                  </a:lnTo>
                  <a:lnTo>
                    <a:pt x="121401" y="8868"/>
                  </a:lnTo>
                  <a:lnTo>
                    <a:pt x="111229" y="7358"/>
                  </a:lnTo>
                  <a:lnTo>
                    <a:pt x="1621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5780848" y="8016135"/>
              <a:ext cx="525780" cy="422909"/>
            </a:xfrm>
            <a:custGeom>
              <a:rect b="b" l="l" r="r" t="t"/>
              <a:pathLst>
                <a:path extrusionOk="0" h="422909" w="525780">
                  <a:moveTo>
                    <a:pt x="185729" y="104486"/>
                  </a:moveTo>
                  <a:lnTo>
                    <a:pt x="41988" y="104486"/>
                  </a:lnTo>
                  <a:lnTo>
                    <a:pt x="102395" y="115506"/>
                  </a:lnTo>
                  <a:lnTo>
                    <a:pt x="85637" y="127858"/>
                  </a:lnTo>
                  <a:lnTo>
                    <a:pt x="77479" y="136613"/>
                  </a:lnTo>
                  <a:lnTo>
                    <a:pt x="75604" y="145944"/>
                  </a:lnTo>
                  <a:lnTo>
                    <a:pt x="77696" y="160026"/>
                  </a:lnTo>
                  <a:lnTo>
                    <a:pt x="108446" y="200947"/>
                  </a:lnTo>
                  <a:lnTo>
                    <a:pt x="117821" y="207205"/>
                  </a:lnTo>
                  <a:lnTo>
                    <a:pt x="122666" y="219543"/>
                  </a:lnTo>
                  <a:lnTo>
                    <a:pt x="117312" y="224940"/>
                  </a:lnTo>
                  <a:lnTo>
                    <a:pt x="114562" y="229632"/>
                  </a:lnTo>
                  <a:lnTo>
                    <a:pt x="113549" y="236224"/>
                  </a:lnTo>
                  <a:lnTo>
                    <a:pt x="113404" y="247319"/>
                  </a:lnTo>
                  <a:lnTo>
                    <a:pt x="118917" y="262478"/>
                  </a:lnTo>
                  <a:lnTo>
                    <a:pt x="131044" y="277351"/>
                  </a:lnTo>
                  <a:lnTo>
                    <a:pt x="143171" y="288669"/>
                  </a:lnTo>
                  <a:lnTo>
                    <a:pt x="148683" y="293168"/>
                  </a:lnTo>
                  <a:lnTo>
                    <a:pt x="144414" y="301675"/>
                  </a:lnTo>
                  <a:lnTo>
                    <a:pt x="181344" y="347964"/>
                  </a:lnTo>
                  <a:lnTo>
                    <a:pt x="230083" y="382393"/>
                  </a:lnTo>
                  <a:lnTo>
                    <a:pt x="243458" y="391920"/>
                  </a:lnTo>
                  <a:lnTo>
                    <a:pt x="249595" y="398607"/>
                  </a:lnTo>
                  <a:lnTo>
                    <a:pt x="256850" y="406740"/>
                  </a:lnTo>
                  <a:lnTo>
                    <a:pt x="266336" y="414294"/>
                  </a:lnTo>
                  <a:lnTo>
                    <a:pt x="279166" y="419245"/>
                  </a:lnTo>
                  <a:lnTo>
                    <a:pt x="306135" y="421474"/>
                  </a:lnTo>
                  <a:lnTo>
                    <a:pt x="346119" y="422500"/>
                  </a:lnTo>
                  <a:lnTo>
                    <a:pt x="382383" y="422780"/>
                  </a:lnTo>
                  <a:lnTo>
                    <a:pt x="398190" y="422772"/>
                  </a:lnTo>
                  <a:lnTo>
                    <a:pt x="510180" y="391030"/>
                  </a:lnTo>
                  <a:lnTo>
                    <a:pt x="525596" y="261866"/>
                  </a:lnTo>
                  <a:lnTo>
                    <a:pt x="503127" y="197503"/>
                  </a:lnTo>
                  <a:lnTo>
                    <a:pt x="492560" y="186483"/>
                  </a:lnTo>
                  <a:lnTo>
                    <a:pt x="292395" y="186483"/>
                  </a:lnTo>
                  <a:lnTo>
                    <a:pt x="285229" y="184926"/>
                  </a:lnTo>
                  <a:lnTo>
                    <a:pt x="278066" y="180643"/>
                  </a:lnTo>
                  <a:lnTo>
                    <a:pt x="272557" y="176196"/>
                  </a:lnTo>
                  <a:lnTo>
                    <a:pt x="270354" y="174144"/>
                  </a:lnTo>
                  <a:lnTo>
                    <a:pt x="277342" y="163132"/>
                  </a:lnTo>
                  <a:lnTo>
                    <a:pt x="278339" y="155512"/>
                  </a:lnTo>
                  <a:lnTo>
                    <a:pt x="240301" y="124391"/>
                  </a:lnTo>
                  <a:lnTo>
                    <a:pt x="216133" y="112859"/>
                  </a:lnTo>
                  <a:lnTo>
                    <a:pt x="185729" y="104486"/>
                  </a:lnTo>
                  <a:close/>
                </a:path>
                <a:path extrusionOk="0" h="422909" w="525780">
                  <a:moveTo>
                    <a:pt x="286660" y="0"/>
                  </a:moveTo>
                  <a:lnTo>
                    <a:pt x="235965" y="3087"/>
                  </a:lnTo>
                  <a:lnTo>
                    <a:pt x="227911" y="16639"/>
                  </a:lnTo>
                  <a:lnTo>
                    <a:pt x="222746" y="23866"/>
                  </a:lnTo>
                  <a:lnTo>
                    <a:pt x="218238" y="27208"/>
                  </a:lnTo>
                  <a:lnTo>
                    <a:pt x="212156" y="29104"/>
                  </a:lnTo>
                  <a:lnTo>
                    <a:pt x="202015" y="31741"/>
                  </a:lnTo>
                  <a:lnTo>
                    <a:pt x="196730" y="31741"/>
                  </a:lnTo>
                  <a:lnTo>
                    <a:pt x="330750" y="182077"/>
                  </a:lnTo>
                  <a:lnTo>
                    <a:pt x="303806" y="185273"/>
                  </a:lnTo>
                  <a:lnTo>
                    <a:pt x="292395" y="186483"/>
                  </a:lnTo>
                  <a:lnTo>
                    <a:pt x="492560" y="186483"/>
                  </a:lnTo>
                  <a:lnTo>
                    <a:pt x="451982" y="144161"/>
                  </a:lnTo>
                  <a:lnTo>
                    <a:pt x="427294" y="93906"/>
                  </a:lnTo>
                  <a:lnTo>
                    <a:pt x="347506" y="46288"/>
                  </a:lnTo>
                  <a:lnTo>
                    <a:pt x="286660" y="0"/>
                  </a:lnTo>
                  <a:close/>
                </a:path>
                <a:path extrusionOk="0" h="422909" w="525780">
                  <a:moveTo>
                    <a:pt x="53019" y="11470"/>
                  </a:moveTo>
                  <a:lnTo>
                    <a:pt x="19673" y="31087"/>
                  </a:lnTo>
                  <a:lnTo>
                    <a:pt x="0" y="66132"/>
                  </a:lnTo>
                  <a:lnTo>
                    <a:pt x="3611" y="81368"/>
                  </a:lnTo>
                  <a:lnTo>
                    <a:pt x="10696" y="93466"/>
                  </a:lnTo>
                  <a:lnTo>
                    <a:pt x="20420" y="100394"/>
                  </a:lnTo>
                  <a:lnTo>
                    <a:pt x="30640" y="103603"/>
                  </a:lnTo>
                  <a:lnTo>
                    <a:pt x="38710" y="104500"/>
                  </a:lnTo>
                  <a:lnTo>
                    <a:pt x="185729" y="104486"/>
                  </a:lnTo>
                  <a:lnTo>
                    <a:pt x="172921" y="100960"/>
                  </a:lnTo>
                  <a:lnTo>
                    <a:pt x="179723" y="86954"/>
                  </a:lnTo>
                  <a:lnTo>
                    <a:pt x="144575" y="49688"/>
                  </a:lnTo>
                  <a:lnTo>
                    <a:pt x="102415" y="27937"/>
                  </a:lnTo>
                  <a:lnTo>
                    <a:pt x="65856" y="14554"/>
                  </a:lnTo>
                  <a:lnTo>
                    <a:pt x="56731" y="12309"/>
                  </a:lnTo>
                  <a:lnTo>
                    <a:pt x="53019" y="11470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5963106" y="7469933"/>
              <a:ext cx="1036955" cy="1376045"/>
            </a:xfrm>
            <a:custGeom>
              <a:rect b="b" l="l" r="r" t="t"/>
              <a:pathLst>
                <a:path extrusionOk="0" h="1376045" w="1036955">
                  <a:moveTo>
                    <a:pt x="37037" y="912554"/>
                  </a:moveTo>
                  <a:lnTo>
                    <a:pt x="0" y="1065967"/>
                  </a:lnTo>
                  <a:lnTo>
                    <a:pt x="36286" y="1081669"/>
                  </a:lnTo>
                  <a:lnTo>
                    <a:pt x="62159" y="1092414"/>
                  </a:lnTo>
                  <a:lnTo>
                    <a:pt x="90018" y="1103161"/>
                  </a:lnTo>
                  <a:lnTo>
                    <a:pt x="132262" y="1118870"/>
                  </a:lnTo>
                  <a:lnTo>
                    <a:pt x="189493" y="1139431"/>
                  </a:lnTo>
                  <a:lnTo>
                    <a:pt x="305716" y="1179056"/>
                  </a:lnTo>
                  <a:lnTo>
                    <a:pt x="256570" y="1375440"/>
                  </a:lnTo>
                  <a:lnTo>
                    <a:pt x="357091" y="1370145"/>
                  </a:lnTo>
                  <a:lnTo>
                    <a:pt x="523732" y="1013064"/>
                  </a:lnTo>
                  <a:lnTo>
                    <a:pt x="557328" y="954876"/>
                  </a:lnTo>
                  <a:lnTo>
                    <a:pt x="89939" y="954876"/>
                  </a:lnTo>
                  <a:lnTo>
                    <a:pt x="37037" y="912554"/>
                  </a:lnTo>
                  <a:close/>
                </a:path>
                <a:path extrusionOk="0" h="1376045" w="1036955">
                  <a:moveTo>
                    <a:pt x="269798" y="690362"/>
                  </a:moveTo>
                  <a:lnTo>
                    <a:pt x="290959" y="788235"/>
                  </a:lnTo>
                  <a:lnTo>
                    <a:pt x="246000" y="939000"/>
                  </a:lnTo>
                  <a:lnTo>
                    <a:pt x="89939" y="954876"/>
                  </a:lnTo>
                  <a:lnTo>
                    <a:pt x="557328" y="954876"/>
                  </a:lnTo>
                  <a:lnTo>
                    <a:pt x="681036" y="740617"/>
                  </a:lnTo>
                  <a:lnTo>
                    <a:pt x="362376" y="740617"/>
                  </a:lnTo>
                  <a:lnTo>
                    <a:pt x="269798" y="690362"/>
                  </a:lnTo>
                  <a:close/>
                </a:path>
                <a:path extrusionOk="0" h="1376045" w="1036955">
                  <a:moveTo>
                    <a:pt x="957513" y="0"/>
                  </a:moveTo>
                  <a:lnTo>
                    <a:pt x="903333" y="31616"/>
                  </a:lnTo>
                  <a:lnTo>
                    <a:pt x="861302" y="64472"/>
                  </a:lnTo>
                  <a:lnTo>
                    <a:pt x="809849" y="118654"/>
                  </a:lnTo>
                  <a:lnTo>
                    <a:pt x="727399" y="214248"/>
                  </a:lnTo>
                  <a:lnTo>
                    <a:pt x="611220" y="365678"/>
                  </a:lnTo>
                  <a:lnTo>
                    <a:pt x="492314" y="538930"/>
                  </a:lnTo>
                  <a:lnTo>
                    <a:pt x="399696" y="681434"/>
                  </a:lnTo>
                  <a:lnTo>
                    <a:pt x="362376" y="740617"/>
                  </a:lnTo>
                  <a:lnTo>
                    <a:pt x="681036" y="740617"/>
                  </a:lnTo>
                  <a:lnTo>
                    <a:pt x="1036873" y="124318"/>
                  </a:lnTo>
                  <a:lnTo>
                    <a:pt x="957513" y="0"/>
                  </a:ln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274208" y="7268903"/>
              <a:ext cx="1423992" cy="1748397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6431255" y="6281406"/>
              <a:ext cx="914400" cy="1182370"/>
            </a:xfrm>
            <a:custGeom>
              <a:rect b="b" l="l" r="r" t="t"/>
              <a:pathLst>
                <a:path extrusionOk="0" h="1182370" w="914400">
                  <a:moveTo>
                    <a:pt x="734508" y="909467"/>
                  </a:moveTo>
                  <a:lnTo>
                    <a:pt x="339226" y="909467"/>
                  </a:lnTo>
                  <a:lnTo>
                    <a:pt x="325998" y="947822"/>
                  </a:lnTo>
                  <a:lnTo>
                    <a:pt x="257889" y="992792"/>
                  </a:lnTo>
                  <a:lnTo>
                    <a:pt x="257031" y="1001709"/>
                  </a:lnTo>
                  <a:lnTo>
                    <a:pt x="257539" y="1009991"/>
                  </a:lnTo>
                  <a:lnTo>
                    <a:pt x="260471" y="1017558"/>
                  </a:lnTo>
                  <a:lnTo>
                    <a:pt x="265534" y="1023898"/>
                  </a:lnTo>
                  <a:lnTo>
                    <a:pt x="272436" y="1028500"/>
                  </a:lnTo>
                  <a:lnTo>
                    <a:pt x="288312" y="1078755"/>
                  </a:lnTo>
                  <a:lnTo>
                    <a:pt x="288312" y="1111251"/>
                  </a:lnTo>
                  <a:lnTo>
                    <a:pt x="289008" y="1121178"/>
                  </a:lnTo>
                  <a:lnTo>
                    <a:pt x="311300" y="1163637"/>
                  </a:lnTo>
                  <a:lnTo>
                    <a:pt x="363286" y="1182311"/>
                  </a:lnTo>
                  <a:lnTo>
                    <a:pt x="395436" y="1180595"/>
                  </a:lnTo>
                  <a:lnTo>
                    <a:pt x="596622" y="1014944"/>
                  </a:lnTo>
                  <a:lnTo>
                    <a:pt x="637020" y="983450"/>
                  </a:lnTo>
                  <a:lnTo>
                    <a:pt x="671838" y="958403"/>
                  </a:lnTo>
                  <a:lnTo>
                    <a:pt x="730881" y="912465"/>
                  </a:lnTo>
                  <a:lnTo>
                    <a:pt x="734508" y="909467"/>
                  </a:lnTo>
                  <a:close/>
                </a:path>
                <a:path extrusionOk="0" h="1182370" w="914400">
                  <a:moveTo>
                    <a:pt x="760107" y="888306"/>
                  </a:moveTo>
                  <a:lnTo>
                    <a:pt x="187791" y="888306"/>
                  </a:lnTo>
                  <a:lnTo>
                    <a:pt x="210711" y="953223"/>
                  </a:lnTo>
                  <a:lnTo>
                    <a:pt x="251243" y="954426"/>
                  </a:lnTo>
                  <a:lnTo>
                    <a:pt x="319384" y="937901"/>
                  </a:lnTo>
                  <a:lnTo>
                    <a:pt x="339226" y="909467"/>
                  </a:lnTo>
                  <a:lnTo>
                    <a:pt x="734508" y="909467"/>
                  </a:lnTo>
                  <a:lnTo>
                    <a:pt x="760107" y="888306"/>
                  </a:lnTo>
                  <a:close/>
                </a:path>
                <a:path extrusionOk="0" h="1182370" w="914400">
                  <a:moveTo>
                    <a:pt x="248637" y="15876"/>
                  </a:moveTo>
                  <a:lnTo>
                    <a:pt x="85963" y="143721"/>
                  </a:lnTo>
                  <a:lnTo>
                    <a:pt x="52902" y="183892"/>
                  </a:lnTo>
                  <a:lnTo>
                    <a:pt x="34587" y="232249"/>
                  </a:lnTo>
                  <a:lnTo>
                    <a:pt x="19834" y="280604"/>
                  </a:lnTo>
                  <a:lnTo>
                    <a:pt x="0" y="346070"/>
                  </a:lnTo>
                  <a:lnTo>
                    <a:pt x="58177" y="385745"/>
                  </a:lnTo>
                  <a:lnTo>
                    <a:pt x="72734" y="385745"/>
                  </a:lnTo>
                  <a:lnTo>
                    <a:pt x="55540" y="488903"/>
                  </a:lnTo>
                  <a:lnTo>
                    <a:pt x="57109" y="624765"/>
                  </a:lnTo>
                  <a:lnTo>
                    <a:pt x="67024" y="666756"/>
                  </a:lnTo>
                  <a:lnTo>
                    <a:pt x="93885" y="700514"/>
                  </a:lnTo>
                  <a:lnTo>
                    <a:pt x="98394" y="740500"/>
                  </a:lnTo>
                  <a:lnTo>
                    <a:pt x="100173" y="767466"/>
                  </a:lnTo>
                  <a:lnTo>
                    <a:pt x="99470" y="793687"/>
                  </a:lnTo>
                  <a:lnTo>
                    <a:pt x="96533" y="831436"/>
                  </a:lnTo>
                  <a:lnTo>
                    <a:pt x="92201" y="870535"/>
                  </a:lnTo>
                  <a:lnTo>
                    <a:pt x="87815" y="894655"/>
                  </a:lnTo>
                  <a:lnTo>
                    <a:pt x="84418" y="906873"/>
                  </a:lnTo>
                  <a:lnTo>
                    <a:pt x="83053" y="910262"/>
                  </a:lnTo>
                  <a:lnTo>
                    <a:pt x="98218" y="911329"/>
                  </a:lnTo>
                  <a:lnTo>
                    <a:pt x="121765" y="911091"/>
                  </a:lnTo>
                  <a:lnTo>
                    <a:pt x="144828" y="907108"/>
                  </a:lnTo>
                  <a:lnTo>
                    <a:pt x="166961" y="899493"/>
                  </a:lnTo>
                  <a:lnTo>
                    <a:pt x="187791" y="888306"/>
                  </a:lnTo>
                  <a:lnTo>
                    <a:pt x="760107" y="888306"/>
                  </a:lnTo>
                  <a:lnTo>
                    <a:pt x="807897" y="848800"/>
                  </a:lnTo>
                  <a:lnTo>
                    <a:pt x="903282" y="767964"/>
                  </a:lnTo>
                  <a:lnTo>
                    <a:pt x="894316" y="637961"/>
                  </a:lnTo>
                  <a:lnTo>
                    <a:pt x="891051" y="566110"/>
                  </a:lnTo>
                  <a:lnTo>
                    <a:pt x="893240" y="526744"/>
                  </a:lnTo>
                  <a:lnTo>
                    <a:pt x="900634" y="494198"/>
                  </a:lnTo>
                  <a:lnTo>
                    <a:pt x="908281" y="443235"/>
                  </a:lnTo>
                  <a:lnTo>
                    <a:pt x="912209" y="380124"/>
                  </a:lnTo>
                  <a:lnTo>
                    <a:pt x="913655" y="326437"/>
                  </a:lnTo>
                  <a:lnTo>
                    <a:pt x="913862" y="303748"/>
                  </a:lnTo>
                  <a:lnTo>
                    <a:pt x="784258" y="94785"/>
                  </a:lnTo>
                  <a:lnTo>
                    <a:pt x="577269" y="25137"/>
                  </a:lnTo>
                  <a:lnTo>
                    <a:pt x="392788" y="25137"/>
                  </a:lnTo>
                  <a:lnTo>
                    <a:pt x="248637" y="15876"/>
                  </a:lnTo>
                  <a:close/>
                </a:path>
                <a:path extrusionOk="0" h="1182370" w="914400">
                  <a:moveTo>
                    <a:pt x="502560" y="0"/>
                  </a:moveTo>
                  <a:lnTo>
                    <a:pt x="392788" y="25137"/>
                  </a:lnTo>
                  <a:lnTo>
                    <a:pt x="577269" y="25137"/>
                  </a:lnTo>
                  <a:lnTo>
                    <a:pt x="502560" y="0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6294053" y="6262432"/>
              <a:ext cx="1051043" cy="787816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064309" y="6880960"/>
              <a:ext cx="193202" cy="159587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6826681" y="7049370"/>
              <a:ext cx="570230" cy="558165"/>
            </a:xfrm>
            <a:custGeom>
              <a:rect b="b" l="l" r="r" t="t"/>
              <a:pathLst>
                <a:path extrusionOk="0" h="558165" w="570230">
                  <a:moveTo>
                    <a:pt x="224937" y="436439"/>
                  </a:moveTo>
                  <a:lnTo>
                    <a:pt x="56858" y="436439"/>
                  </a:lnTo>
                  <a:lnTo>
                    <a:pt x="78030" y="454953"/>
                  </a:lnTo>
                  <a:lnTo>
                    <a:pt x="77616" y="460986"/>
                  </a:lnTo>
                  <a:lnTo>
                    <a:pt x="76706" y="475451"/>
                  </a:lnTo>
                  <a:lnTo>
                    <a:pt x="75796" y="492892"/>
                  </a:lnTo>
                  <a:lnTo>
                    <a:pt x="75382" y="507856"/>
                  </a:lnTo>
                  <a:lnTo>
                    <a:pt x="76085" y="517565"/>
                  </a:lnTo>
                  <a:lnTo>
                    <a:pt x="81003" y="526037"/>
                  </a:lnTo>
                  <a:lnTo>
                    <a:pt x="94354" y="537981"/>
                  </a:lnTo>
                  <a:lnTo>
                    <a:pt x="120352" y="558111"/>
                  </a:lnTo>
                  <a:lnTo>
                    <a:pt x="224937" y="436439"/>
                  </a:lnTo>
                  <a:close/>
                </a:path>
                <a:path extrusionOk="0" h="558165" w="570230">
                  <a:moveTo>
                    <a:pt x="507845" y="0"/>
                  </a:moveTo>
                  <a:lnTo>
                    <a:pt x="470894" y="10909"/>
                  </a:lnTo>
                  <a:lnTo>
                    <a:pt x="405676" y="57528"/>
                  </a:lnTo>
                  <a:lnTo>
                    <a:pt x="264582" y="178540"/>
                  </a:lnTo>
                  <a:lnTo>
                    <a:pt x="0" y="412631"/>
                  </a:lnTo>
                  <a:lnTo>
                    <a:pt x="1630" y="432347"/>
                  </a:lnTo>
                  <a:lnTo>
                    <a:pt x="8096" y="441399"/>
                  </a:lnTo>
                  <a:lnTo>
                    <a:pt x="24729" y="442019"/>
                  </a:lnTo>
                  <a:lnTo>
                    <a:pt x="56858" y="436439"/>
                  </a:lnTo>
                  <a:lnTo>
                    <a:pt x="224937" y="436439"/>
                  </a:lnTo>
                  <a:lnTo>
                    <a:pt x="249945" y="407346"/>
                  </a:lnTo>
                  <a:lnTo>
                    <a:pt x="569999" y="132251"/>
                  </a:lnTo>
                  <a:lnTo>
                    <a:pt x="569917" y="126671"/>
                  </a:lnTo>
                  <a:lnTo>
                    <a:pt x="564725" y="84644"/>
                  </a:lnTo>
                  <a:lnTo>
                    <a:pt x="546201" y="63483"/>
                  </a:lnTo>
                  <a:lnTo>
                    <a:pt x="540905" y="13228"/>
                  </a:lnTo>
                  <a:lnTo>
                    <a:pt x="507845" y="0"/>
                  </a:lnTo>
                  <a:close/>
                </a:path>
              </a:pathLst>
            </a:custGeom>
            <a:solidFill>
              <a:srgbClr val="25A9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4879505" y="7447004"/>
              <a:ext cx="1294765" cy="1485265"/>
            </a:xfrm>
            <a:custGeom>
              <a:rect b="b" l="l" r="r" t="t"/>
              <a:pathLst>
                <a:path extrusionOk="0" h="1485265" w="1294765">
                  <a:moveTo>
                    <a:pt x="15865" y="0"/>
                  </a:moveTo>
                  <a:lnTo>
                    <a:pt x="0" y="40553"/>
                  </a:lnTo>
                  <a:lnTo>
                    <a:pt x="349147" y="946943"/>
                  </a:lnTo>
                  <a:lnTo>
                    <a:pt x="331524" y="946943"/>
                  </a:lnTo>
                  <a:lnTo>
                    <a:pt x="317416" y="1019239"/>
                  </a:lnTo>
                  <a:lnTo>
                    <a:pt x="407346" y="1096829"/>
                  </a:lnTo>
                  <a:lnTo>
                    <a:pt x="991024" y="1447735"/>
                  </a:lnTo>
                  <a:lnTo>
                    <a:pt x="1167366" y="1484772"/>
                  </a:lnTo>
                  <a:lnTo>
                    <a:pt x="1292564" y="1483004"/>
                  </a:lnTo>
                  <a:lnTo>
                    <a:pt x="1294333" y="1430101"/>
                  </a:lnTo>
                  <a:lnTo>
                    <a:pt x="1156786" y="1368386"/>
                  </a:lnTo>
                  <a:lnTo>
                    <a:pt x="618946" y="1091534"/>
                  </a:lnTo>
                  <a:lnTo>
                    <a:pt x="622473" y="1068614"/>
                  </a:lnTo>
                  <a:lnTo>
                    <a:pt x="213369" y="35268"/>
                  </a:lnTo>
                  <a:lnTo>
                    <a:pt x="1586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5782613" y="8796346"/>
              <a:ext cx="614680" cy="478155"/>
            </a:xfrm>
            <a:custGeom>
              <a:rect b="b" l="l" r="r" t="t"/>
              <a:pathLst>
                <a:path extrusionOk="0" h="478154" w="614680">
                  <a:moveTo>
                    <a:pt x="12898" y="71068"/>
                  </a:moveTo>
                  <a:lnTo>
                    <a:pt x="2191" y="88747"/>
                  </a:lnTo>
                  <a:lnTo>
                    <a:pt x="0" y="100059"/>
                  </a:lnTo>
                  <a:lnTo>
                    <a:pt x="7565" y="109881"/>
                  </a:lnTo>
                  <a:lnTo>
                    <a:pt x="54903" y="138175"/>
                  </a:lnTo>
                  <a:lnTo>
                    <a:pt x="111793" y="157432"/>
                  </a:lnTo>
                  <a:lnTo>
                    <a:pt x="122220" y="160119"/>
                  </a:lnTo>
                  <a:lnTo>
                    <a:pt x="125063" y="179162"/>
                  </a:lnTo>
                  <a:lnTo>
                    <a:pt x="128399" y="190103"/>
                  </a:lnTo>
                  <a:lnTo>
                    <a:pt x="134378" y="197074"/>
                  </a:lnTo>
                  <a:lnTo>
                    <a:pt x="145150" y="204209"/>
                  </a:lnTo>
                  <a:lnTo>
                    <a:pt x="156583" y="212640"/>
                  </a:lnTo>
                  <a:lnTo>
                    <a:pt x="178660" y="243884"/>
                  </a:lnTo>
                  <a:lnTo>
                    <a:pt x="192908" y="279221"/>
                  </a:lnTo>
                  <a:lnTo>
                    <a:pt x="193636" y="282679"/>
                  </a:lnTo>
                  <a:lnTo>
                    <a:pt x="216566" y="310894"/>
                  </a:lnTo>
                  <a:lnTo>
                    <a:pt x="234211" y="320123"/>
                  </a:lnTo>
                  <a:lnTo>
                    <a:pt x="245329" y="328526"/>
                  </a:lnTo>
                  <a:lnTo>
                    <a:pt x="254632" y="340896"/>
                  </a:lnTo>
                  <a:lnTo>
                    <a:pt x="266831" y="362028"/>
                  </a:lnTo>
                  <a:lnTo>
                    <a:pt x="283923" y="388437"/>
                  </a:lnTo>
                  <a:lnTo>
                    <a:pt x="315793" y="427369"/>
                  </a:lnTo>
                  <a:lnTo>
                    <a:pt x="466304" y="463426"/>
                  </a:lnTo>
                  <a:lnTo>
                    <a:pt x="575415" y="477535"/>
                  </a:lnTo>
                  <a:lnTo>
                    <a:pt x="613331" y="252706"/>
                  </a:lnTo>
                  <a:lnTo>
                    <a:pt x="614211" y="133672"/>
                  </a:lnTo>
                  <a:lnTo>
                    <a:pt x="597009" y="112511"/>
                  </a:lnTo>
                  <a:lnTo>
                    <a:pt x="257130" y="112511"/>
                  </a:lnTo>
                  <a:lnTo>
                    <a:pt x="231459" y="99700"/>
                  </a:lnTo>
                  <a:lnTo>
                    <a:pt x="169838" y="86065"/>
                  </a:lnTo>
                  <a:lnTo>
                    <a:pt x="78832" y="79117"/>
                  </a:lnTo>
                  <a:lnTo>
                    <a:pt x="57868" y="76364"/>
                  </a:lnTo>
                  <a:lnTo>
                    <a:pt x="41168" y="73677"/>
                  </a:lnTo>
                  <a:lnTo>
                    <a:pt x="26784" y="72064"/>
                  </a:lnTo>
                  <a:lnTo>
                    <a:pt x="16700" y="71276"/>
                  </a:lnTo>
                  <a:lnTo>
                    <a:pt x="12898" y="71068"/>
                  </a:lnTo>
                  <a:close/>
                </a:path>
                <a:path extrusionOk="0" h="478154" w="614680">
                  <a:moveTo>
                    <a:pt x="245096" y="0"/>
                  </a:moveTo>
                  <a:lnTo>
                    <a:pt x="234531" y="208"/>
                  </a:lnTo>
                  <a:lnTo>
                    <a:pt x="227108" y="6533"/>
                  </a:lnTo>
                  <a:lnTo>
                    <a:pt x="225388" y="21703"/>
                  </a:lnTo>
                  <a:lnTo>
                    <a:pt x="231354" y="41262"/>
                  </a:lnTo>
                  <a:lnTo>
                    <a:pt x="258490" y="72783"/>
                  </a:lnTo>
                  <a:lnTo>
                    <a:pt x="320603" y="109863"/>
                  </a:lnTo>
                  <a:lnTo>
                    <a:pt x="257130" y="112511"/>
                  </a:lnTo>
                  <a:lnTo>
                    <a:pt x="597009" y="112511"/>
                  </a:lnTo>
                  <a:lnTo>
                    <a:pt x="575118" y="85581"/>
                  </a:lnTo>
                  <a:lnTo>
                    <a:pt x="538584" y="47253"/>
                  </a:lnTo>
                  <a:lnTo>
                    <a:pt x="493011" y="33845"/>
                  </a:lnTo>
                  <a:lnTo>
                    <a:pt x="445373" y="32495"/>
                  </a:lnTo>
                  <a:lnTo>
                    <a:pt x="399055" y="32139"/>
                  </a:lnTo>
                  <a:lnTo>
                    <a:pt x="371747" y="29635"/>
                  </a:lnTo>
                  <a:lnTo>
                    <a:pt x="357375" y="25364"/>
                  </a:lnTo>
                  <a:lnTo>
                    <a:pt x="340113" y="21920"/>
                  </a:lnTo>
                  <a:lnTo>
                    <a:pt x="323019" y="19469"/>
                  </a:lnTo>
                  <a:lnTo>
                    <a:pt x="309154" y="18176"/>
                  </a:lnTo>
                  <a:lnTo>
                    <a:pt x="296544" y="16202"/>
                  </a:lnTo>
                  <a:lnTo>
                    <a:pt x="282367" y="12330"/>
                  </a:lnTo>
                  <a:lnTo>
                    <a:pt x="268355" y="7631"/>
                  </a:lnTo>
                  <a:lnTo>
                    <a:pt x="256240" y="3179"/>
                  </a:lnTo>
                  <a:lnTo>
                    <a:pt x="245096" y="0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6277831" y="7176326"/>
              <a:ext cx="1580229" cy="2224511"/>
            </a:xfrm>
            <a:prstGeom prst="rect">
              <a:avLst/>
            </a:pr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2580561" y="9349411"/>
              <a:ext cx="996315" cy="491490"/>
            </a:xfrm>
            <a:custGeom>
              <a:rect b="b" l="l" r="r" t="t"/>
              <a:pathLst>
                <a:path extrusionOk="0" h="491490" w="996315">
                  <a:moveTo>
                    <a:pt x="751970" y="400862"/>
                  </a:moveTo>
                  <a:lnTo>
                    <a:pt x="577168" y="400862"/>
                  </a:lnTo>
                  <a:lnTo>
                    <a:pt x="612395" y="404321"/>
                  </a:lnTo>
                  <a:lnTo>
                    <a:pt x="648176" y="412901"/>
                  </a:lnTo>
                  <a:lnTo>
                    <a:pt x="675038" y="420847"/>
                  </a:lnTo>
                  <a:lnTo>
                    <a:pt x="691929" y="426692"/>
                  </a:lnTo>
                  <a:lnTo>
                    <a:pt x="697793" y="428967"/>
                  </a:lnTo>
                  <a:lnTo>
                    <a:pt x="722041" y="463273"/>
                  </a:lnTo>
                  <a:lnTo>
                    <a:pt x="775276" y="476890"/>
                  </a:lnTo>
                  <a:lnTo>
                    <a:pt x="807464" y="484104"/>
                  </a:lnTo>
                  <a:lnTo>
                    <a:pt x="831605" y="487323"/>
                  </a:lnTo>
                  <a:lnTo>
                    <a:pt x="860698" y="488955"/>
                  </a:lnTo>
                  <a:lnTo>
                    <a:pt x="890772" y="491081"/>
                  </a:lnTo>
                  <a:lnTo>
                    <a:pt x="928564" y="485722"/>
                  </a:lnTo>
                  <a:lnTo>
                    <a:pt x="961380" y="447097"/>
                  </a:lnTo>
                  <a:lnTo>
                    <a:pt x="971621" y="431814"/>
                  </a:lnTo>
                  <a:lnTo>
                    <a:pt x="779193" y="431814"/>
                  </a:lnTo>
                  <a:lnTo>
                    <a:pt x="751970" y="400862"/>
                  </a:lnTo>
                  <a:close/>
                </a:path>
                <a:path extrusionOk="0" h="491490" w="996315">
                  <a:moveTo>
                    <a:pt x="995838" y="380428"/>
                  </a:moveTo>
                  <a:lnTo>
                    <a:pt x="951382" y="409800"/>
                  </a:lnTo>
                  <a:lnTo>
                    <a:pt x="878089" y="425092"/>
                  </a:lnTo>
                  <a:lnTo>
                    <a:pt x="809509" y="430899"/>
                  </a:lnTo>
                  <a:lnTo>
                    <a:pt x="779193" y="431814"/>
                  </a:lnTo>
                  <a:lnTo>
                    <a:pt x="971621" y="431814"/>
                  </a:lnTo>
                  <a:lnTo>
                    <a:pt x="975913" y="425409"/>
                  </a:lnTo>
                  <a:lnTo>
                    <a:pt x="986485" y="407952"/>
                  </a:lnTo>
                  <a:lnTo>
                    <a:pt x="991327" y="397853"/>
                  </a:lnTo>
                  <a:lnTo>
                    <a:pt x="995838" y="380428"/>
                  </a:lnTo>
                  <a:close/>
                </a:path>
                <a:path extrusionOk="0" h="491490" w="996315">
                  <a:moveTo>
                    <a:pt x="64467" y="0"/>
                  </a:moveTo>
                  <a:lnTo>
                    <a:pt x="34149" y="3269"/>
                  </a:lnTo>
                  <a:lnTo>
                    <a:pt x="17328" y="9790"/>
                  </a:lnTo>
                  <a:lnTo>
                    <a:pt x="7959" y="24450"/>
                  </a:lnTo>
                  <a:lnTo>
                    <a:pt x="0" y="52138"/>
                  </a:lnTo>
                  <a:lnTo>
                    <a:pt x="297" y="85416"/>
                  </a:lnTo>
                  <a:lnTo>
                    <a:pt x="15475" y="125968"/>
                  </a:lnTo>
                  <a:lnTo>
                    <a:pt x="44697" y="170886"/>
                  </a:lnTo>
                  <a:lnTo>
                    <a:pt x="87125" y="217263"/>
                  </a:lnTo>
                  <a:lnTo>
                    <a:pt x="141921" y="262190"/>
                  </a:lnTo>
                  <a:lnTo>
                    <a:pt x="184470" y="291706"/>
                  </a:lnTo>
                  <a:lnTo>
                    <a:pt x="225806" y="318322"/>
                  </a:lnTo>
                  <a:lnTo>
                    <a:pt x="266530" y="341790"/>
                  </a:lnTo>
                  <a:lnTo>
                    <a:pt x="307240" y="361866"/>
                  </a:lnTo>
                  <a:lnTo>
                    <a:pt x="348535" y="378302"/>
                  </a:lnTo>
                  <a:lnTo>
                    <a:pt x="391015" y="390855"/>
                  </a:lnTo>
                  <a:lnTo>
                    <a:pt x="435278" y="399277"/>
                  </a:lnTo>
                  <a:lnTo>
                    <a:pt x="500116" y="404661"/>
                  </a:lnTo>
                  <a:lnTo>
                    <a:pt x="543577" y="403082"/>
                  </a:lnTo>
                  <a:lnTo>
                    <a:pt x="577168" y="400862"/>
                  </a:lnTo>
                  <a:lnTo>
                    <a:pt x="751970" y="400862"/>
                  </a:lnTo>
                  <a:lnTo>
                    <a:pt x="742826" y="390465"/>
                  </a:lnTo>
                  <a:lnTo>
                    <a:pt x="669848" y="360371"/>
                  </a:lnTo>
                  <a:lnTo>
                    <a:pt x="637352" y="349883"/>
                  </a:lnTo>
                  <a:lnTo>
                    <a:pt x="520147" y="349883"/>
                  </a:lnTo>
                  <a:lnTo>
                    <a:pt x="487687" y="347968"/>
                  </a:lnTo>
                  <a:lnTo>
                    <a:pt x="408603" y="331936"/>
                  </a:lnTo>
                  <a:lnTo>
                    <a:pt x="363298" y="317110"/>
                  </a:lnTo>
                  <a:lnTo>
                    <a:pt x="315029" y="297271"/>
                  </a:lnTo>
                  <a:lnTo>
                    <a:pt x="264456" y="272062"/>
                  </a:lnTo>
                  <a:lnTo>
                    <a:pt x="212237" y="241129"/>
                  </a:lnTo>
                  <a:lnTo>
                    <a:pt x="159032" y="204117"/>
                  </a:lnTo>
                  <a:lnTo>
                    <a:pt x="76568" y="121384"/>
                  </a:lnTo>
                  <a:lnTo>
                    <a:pt x="51582" y="56867"/>
                  </a:lnTo>
                  <a:lnTo>
                    <a:pt x="56680" y="14946"/>
                  </a:lnTo>
                  <a:lnTo>
                    <a:pt x="64467" y="0"/>
                  </a:lnTo>
                  <a:close/>
                </a:path>
                <a:path extrusionOk="0" h="491490" w="996315">
                  <a:moveTo>
                    <a:pt x="590297" y="343203"/>
                  </a:moveTo>
                  <a:lnTo>
                    <a:pt x="547007" y="348205"/>
                  </a:lnTo>
                  <a:lnTo>
                    <a:pt x="520147" y="349883"/>
                  </a:lnTo>
                  <a:lnTo>
                    <a:pt x="637352" y="349883"/>
                  </a:lnTo>
                  <a:lnTo>
                    <a:pt x="625125" y="345937"/>
                  </a:lnTo>
                  <a:lnTo>
                    <a:pt x="590297" y="343203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7"/>
          <p:cNvSpPr txBox="1"/>
          <p:nvPr>
            <p:ph type="title"/>
          </p:nvPr>
        </p:nvSpPr>
        <p:spPr>
          <a:xfrm>
            <a:off x="409000" y="3405700"/>
            <a:ext cx="98160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ctr">
              <a:lnSpc>
                <a:spcPct val="1195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uckiest Guy"/>
                <a:ea typeface="Luckiest Guy"/>
                <a:cs typeface="Luckiest Guy"/>
                <a:sym typeface="Luckiest Guy"/>
              </a:rPr>
              <a:t>  Q Care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1355090" rtl="0" algn="ctr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25DFBD"/>
                </a:solidFill>
                <a:latin typeface="Calibri"/>
                <a:ea typeface="Calibri"/>
                <a:cs typeface="Calibri"/>
                <a:sym typeface="Calibri"/>
              </a:rPr>
              <a:t>Người bạn sức khỏe của mọi nhà</a:t>
            </a:r>
            <a:endParaRPr b="1" sz="4400">
              <a:solidFill>
                <a:srgbClr val="25DF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 rot="240000">
            <a:off x="13219793" y="1065594"/>
            <a:ext cx="2095592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07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0F0F1"/>
                </a:solidFill>
                <a:latin typeface="Calibri"/>
                <a:ea typeface="Calibri"/>
                <a:cs typeface="Calibri"/>
                <a:sym typeface="Calibri"/>
              </a:rPr>
              <a:t>SÀI GÒN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 rot="60000">
            <a:off x="13546357" y="1982386"/>
            <a:ext cx="159648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07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0F0F1"/>
                </a:solidFill>
                <a:latin typeface="Calibri"/>
                <a:ea typeface="Calibri"/>
                <a:cs typeface="Calibri"/>
                <a:sym typeface="Calibri"/>
              </a:rPr>
              <a:t>HÀ NỘI</a:t>
            </a:r>
            <a:endParaRPr b="1" sz="3500">
              <a:solidFill>
                <a:srgbClr val="F0F0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5861050" y="569963"/>
            <a:ext cx="90678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Y tế ở Việt Nam hiện nay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1" name="Google Shape;131;p8"/>
          <p:cNvCxnSpPr>
            <a:stCxn id="132" idx="2"/>
            <a:endCxn id="133" idx="1"/>
          </p:cNvCxnSpPr>
          <p:nvPr/>
        </p:nvCxnSpPr>
        <p:spPr>
          <a:xfrm rot="-5400000">
            <a:off x="4615935" y="4291612"/>
            <a:ext cx="1969800" cy="134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8"/>
          <p:cNvCxnSpPr>
            <a:stCxn id="133" idx="3"/>
            <a:endCxn id="135" idx="1"/>
          </p:cNvCxnSpPr>
          <p:nvPr/>
        </p:nvCxnSpPr>
        <p:spPr>
          <a:xfrm flipH="1" rot="10800000">
            <a:off x="10713321" y="2958907"/>
            <a:ext cx="1172700" cy="101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8"/>
          <p:cNvCxnSpPr>
            <a:stCxn id="133" idx="3"/>
            <a:endCxn id="137" idx="1"/>
          </p:cNvCxnSpPr>
          <p:nvPr/>
        </p:nvCxnSpPr>
        <p:spPr>
          <a:xfrm>
            <a:off x="10713321" y="3976809"/>
            <a:ext cx="1172700" cy="97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8"/>
          <p:cNvCxnSpPr>
            <a:stCxn id="139" idx="1"/>
            <a:endCxn id="140" idx="3"/>
          </p:cNvCxnSpPr>
          <p:nvPr/>
        </p:nvCxnSpPr>
        <p:spPr>
          <a:xfrm flipH="1">
            <a:off x="10713321" y="6941691"/>
            <a:ext cx="1172700" cy="103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8"/>
          <p:cNvCxnSpPr>
            <a:stCxn id="142" idx="1"/>
            <a:endCxn id="140" idx="3"/>
          </p:cNvCxnSpPr>
          <p:nvPr/>
        </p:nvCxnSpPr>
        <p:spPr>
          <a:xfrm rot="10800000">
            <a:off x="10713389" y="7977427"/>
            <a:ext cx="1172700" cy="95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8"/>
          <p:cNvCxnSpPr>
            <a:stCxn id="144" idx="2"/>
            <a:endCxn id="145" idx="1"/>
          </p:cNvCxnSpPr>
          <p:nvPr/>
        </p:nvCxnSpPr>
        <p:spPr>
          <a:xfrm>
            <a:off x="2339985" y="5946562"/>
            <a:ext cx="1340100" cy="203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8"/>
          <p:cNvCxnSpPr>
            <a:stCxn id="144" idx="2"/>
            <a:endCxn id="147" idx="1"/>
          </p:cNvCxnSpPr>
          <p:nvPr/>
        </p:nvCxnSpPr>
        <p:spPr>
          <a:xfrm flipH="1" rot="10800000">
            <a:off x="2339985" y="3976762"/>
            <a:ext cx="1340100" cy="196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8"/>
          <p:cNvSpPr/>
          <p:nvPr/>
        </p:nvSpPr>
        <p:spPr>
          <a:xfrm rot="-5400000">
            <a:off x="-1800615" y="5369062"/>
            <a:ext cx="7126200" cy="11550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Hệ thống y tế hiện nay</a:t>
            </a:r>
            <a:endParaRPr sz="5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3680189" y="3399334"/>
            <a:ext cx="4442400" cy="11550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NGƯỜI DÂN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680189" y="7399927"/>
            <a:ext cx="4442400" cy="11550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BÁC SĨ &amp; BỆNH VIỆN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9295225" y="2381400"/>
            <a:ext cx="8182800" cy="14940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không thể tự chuẩn đoán, không biết liên hệ cơ sở y tế như thế nào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9295225" y="4423500"/>
            <a:ext cx="8182800" cy="14940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sợ bệnh, sợ bác sĩ, sợ bệnh viện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9295225" y="6364200"/>
            <a:ext cx="8182800" cy="11550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quá tải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9295225" y="8356800"/>
            <a:ext cx="8182800" cy="14940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không thể chuẩn bị đủ cơ sở vật chất và bác sĩ phải liên tục khám bệnh</a:t>
            </a:r>
            <a:endParaRPr sz="4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52" name="Google Shape;152;p8"/>
          <p:cNvCxnSpPr>
            <a:stCxn id="147" idx="3"/>
            <a:endCxn id="148" idx="1"/>
          </p:cNvCxnSpPr>
          <p:nvPr/>
        </p:nvCxnSpPr>
        <p:spPr>
          <a:xfrm flipH="1" rot="10800000">
            <a:off x="8122589" y="3128434"/>
            <a:ext cx="1172700" cy="848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8"/>
          <p:cNvCxnSpPr>
            <a:stCxn id="147" idx="3"/>
            <a:endCxn id="149" idx="1"/>
          </p:cNvCxnSpPr>
          <p:nvPr/>
        </p:nvCxnSpPr>
        <p:spPr>
          <a:xfrm>
            <a:off x="8122589" y="3976834"/>
            <a:ext cx="1172700" cy="1193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8"/>
          <p:cNvCxnSpPr>
            <a:stCxn id="150" idx="1"/>
            <a:endCxn id="145" idx="3"/>
          </p:cNvCxnSpPr>
          <p:nvPr/>
        </p:nvCxnSpPr>
        <p:spPr>
          <a:xfrm flipH="1">
            <a:off x="8122525" y="6941700"/>
            <a:ext cx="1172700" cy="103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8"/>
          <p:cNvCxnSpPr>
            <a:stCxn id="151" idx="1"/>
            <a:endCxn id="145" idx="3"/>
          </p:cNvCxnSpPr>
          <p:nvPr/>
        </p:nvCxnSpPr>
        <p:spPr>
          <a:xfrm rot="10800000">
            <a:off x="8122525" y="7977300"/>
            <a:ext cx="1172700" cy="1126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9" y="0"/>
            <a:ext cx="20108658" cy="11315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9"/>
          <p:cNvGrpSpPr/>
          <p:nvPr/>
        </p:nvGrpSpPr>
        <p:grpSpPr>
          <a:xfrm>
            <a:off x="3355426" y="3783317"/>
            <a:ext cx="5322272" cy="4690621"/>
            <a:chOff x="3355426" y="3783317"/>
            <a:chExt cx="5322272" cy="4690621"/>
          </a:xfrm>
        </p:grpSpPr>
        <p:sp>
          <p:nvSpPr>
            <p:cNvPr id="162" name="Google Shape;162;p9"/>
            <p:cNvSpPr/>
            <p:nvPr/>
          </p:nvSpPr>
          <p:spPr>
            <a:xfrm>
              <a:off x="3545833" y="6343644"/>
              <a:ext cx="5131866" cy="213029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674886" y="6763747"/>
              <a:ext cx="236116" cy="146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75760" y="6473206"/>
              <a:ext cx="497840" cy="944244"/>
            </a:xfrm>
            <a:custGeom>
              <a:rect b="b" l="l" r="r" t="t"/>
              <a:pathLst>
                <a:path extrusionOk="0" h="944245" w="497839">
                  <a:moveTo>
                    <a:pt x="390485" y="799684"/>
                  </a:moveTo>
                  <a:lnTo>
                    <a:pt x="206558" y="799684"/>
                  </a:lnTo>
                  <a:lnTo>
                    <a:pt x="253307" y="809320"/>
                  </a:lnTo>
                  <a:lnTo>
                    <a:pt x="290133" y="831455"/>
                  </a:lnTo>
                  <a:lnTo>
                    <a:pt x="318991" y="863750"/>
                  </a:lnTo>
                  <a:lnTo>
                    <a:pt x="341834" y="903868"/>
                  </a:lnTo>
                  <a:lnTo>
                    <a:pt x="354616" y="934058"/>
                  </a:lnTo>
                  <a:lnTo>
                    <a:pt x="358746" y="944191"/>
                  </a:lnTo>
                  <a:lnTo>
                    <a:pt x="372490" y="902165"/>
                  </a:lnTo>
                  <a:lnTo>
                    <a:pt x="382100" y="859217"/>
                  </a:lnTo>
                  <a:lnTo>
                    <a:pt x="388719" y="815782"/>
                  </a:lnTo>
                  <a:lnTo>
                    <a:pt x="390485" y="799684"/>
                  </a:lnTo>
                  <a:close/>
                </a:path>
                <a:path extrusionOk="0" h="944245" w="497839">
                  <a:moveTo>
                    <a:pt x="249414" y="0"/>
                  </a:moveTo>
                  <a:lnTo>
                    <a:pt x="242004" y="41"/>
                  </a:lnTo>
                  <a:lnTo>
                    <a:pt x="240738" y="41"/>
                  </a:lnTo>
                  <a:lnTo>
                    <a:pt x="230660" y="230"/>
                  </a:lnTo>
                  <a:lnTo>
                    <a:pt x="223208" y="596"/>
                  </a:lnTo>
                  <a:lnTo>
                    <a:pt x="215443" y="1329"/>
                  </a:lnTo>
                  <a:lnTo>
                    <a:pt x="214993" y="1402"/>
                  </a:lnTo>
                  <a:lnTo>
                    <a:pt x="206882" y="2208"/>
                  </a:lnTo>
                  <a:lnTo>
                    <a:pt x="168484" y="10193"/>
                  </a:lnTo>
                  <a:lnTo>
                    <a:pt x="127710" y="26067"/>
                  </a:lnTo>
                  <a:lnTo>
                    <a:pt x="91714" y="48782"/>
                  </a:lnTo>
                  <a:lnTo>
                    <a:pt x="60979" y="77934"/>
                  </a:lnTo>
                  <a:lnTo>
                    <a:pt x="35985" y="113121"/>
                  </a:lnTo>
                  <a:lnTo>
                    <a:pt x="17214" y="153942"/>
                  </a:lnTo>
                  <a:lnTo>
                    <a:pt x="5146" y="199995"/>
                  </a:lnTo>
                  <a:lnTo>
                    <a:pt x="263" y="250877"/>
                  </a:lnTo>
                  <a:lnTo>
                    <a:pt x="0" y="297260"/>
                  </a:lnTo>
                  <a:lnTo>
                    <a:pt x="119" y="320566"/>
                  </a:lnTo>
                  <a:lnTo>
                    <a:pt x="2953" y="388267"/>
                  </a:lnTo>
                  <a:lnTo>
                    <a:pt x="11779" y="437061"/>
                  </a:lnTo>
                  <a:lnTo>
                    <a:pt x="20819" y="485826"/>
                  </a:lnTo>
                  <a:lnTo>
                    <a:pt x="29719" y="534951"/>
                  </a:lnTo>
                  <a:lnTo>
                    <a:pt x="37898" y="583489"/>
                  </a:lnTo>
                  <a:lnTo>
                    <a:pt x="45118" y="632499"/>
                  </a:lnTo>
                  <a:lnTo>
                    <a:pt x="51403" y="687664"/>
                  </a:lnTo>
                  <a:lnTo>
                    <a:pt x="56121" y="743037"/>
                  </a:lnTo>
                  <a:lnTo>
                    <a:pt x="60244" y="799684"/>
                  </a:lnTo>
                  <a:lnTo>
                    <a:pt x="64385" y="853937"/>
                  </a:lnTo>
                  <a:lnTo>
                    <a:pt x="97429" y="834032"/>
                  </a:lnTo>
                  <a:lnTo>
                    <a:pt x="131142" y="815959"/>
                  </a:lnTo>
                  <a:lnTo>
                    <a:pt x="167020" y="803312"/>
                  </a:lnTo>
                  <a:lnTo>
                    <a:pt x="206558" y="799684"/>
                  </a:lnTo>
                  <a:lnTo>
                    <a:pt x="390485" y="799684"/>
                  </a:lnTo>
                  <a:lnTo>
                    <a:pt x="393491" y="772296"/>
                  </a:lnTo>
                  <a:lnTo>
                    <a:pt x="398070" y="725591"/>
                  </a:lnTo>
                  <a:lnTo>
                    <a:pt x="402002" y="678794"/>
                  </a:lnTo>
                  <a:lnTo>
                    <a:pt x="404256" y="631899"/>
                  </a:lnTo>
                  <a:lnTo>
                    <a:pt x="403800" y="584899"/>
                  </a:lnTo>
                  <a:lnTo>
                    <a:pt x="399603" y="537787"/>
                  </a:lnTo>
                  <a:lnTo>
                    <a:pt x="395469" y="512167"/>
                  </a:lnTo>
                  <a:lnTo>
                    <a:pt x="393435" y="497051"/>
                  </a:lnTo>
                  <a:lnTo>
                    <a:pt x="397353" y="455309"/>
                  </a:lnTo>
                  <a:lnTo>
                    <a:pt x="426090" y="394940"/>
                  </a:lnTo>
                  <a:lnTo>
                    <a:pt x="465211" y="338598"/>
                  </a:lnTo>
                  <a:lnTo>
                    <a:pt x="466362" y="336861"/>
                  </a:lnTo>
                  <a:lnTo>
                    <a:pt x="467545" y="335124"/>
                  </a:lnTo>
                  <a:lnTo>
                    <a:pt x="468675" y="333365"/>
                  </a:lnTo>
                  <a:lnTo>
                    <a:pt x="469177" y="330948"/>
                  </a:lnTo>
                  <a:lnTo>
                    <a:pt x="469721" y="328541"/>
                  </a:lnTo>
                  <a:lnTo>
                    <a:pt x="483086" y="288176"/>
                  </a:lnTo>
                  <a:lnTo>
                    <a:pt x="485231" y="282315"/>
                  </a:lnTo>
                  <a:lnTo>
                    <a:pt x="490455" y="267001"/>
                  </a:lnTo>
                  <a:lnTo>
                    <a:pt x="494641" y="251343"/>
                  </a:lnTo>
                  <a:lnTo>
                    <a:pt x="497142" y="235135"/>
                  </a:lnTo>
                  <a:lnTo>
                    <a:pt x="497308" y="218172"/>
                  </a:lnTo>
                  <a:lnTo>
                    <a:pt x="491137" y="179127"/>
                  </a:lnTo>
                  <a:lnTo>
                    <a:pt x="478552" y="142426"/>
                  </a:lnTo>
                  <a:lnTo>
                    <a:pt x="460083" y="108657"/>
                  </a:lnTo>
                  <a:lnTo>
                    <a:pt x="436263" y="78407"/>
                  </a:lnTo>
                  <a:lnTo>
                    <a:pt x="435698" y="77789"/>
                  </a:lnTo>
                  <a:lnTo>
                    <a:pt x="435196" y="77130"/>
                  </a:lnTo>
                  <a:lnTo>
                    <a:pt x="405183" y="50291"/>
                  </a:lnTo>
                  <a:lnTo>
                    <a:pt x="371315" y="28984"/>
                  </a:lnTo>
                  <a:lnTo>
                    <a:pt x="333569" y="13225"/>
                  </a:lnTo>
                  <a:lnTo>
                    <a:pt x="292489" y="3641"/>
                  </a:lnTo>
                  <a:lnTo>
                    <a:pt x="267016" y="900"/>
                  </a:lnTo>
                  <a:lnTo>
                    <a:pt x="265781" y="784"/>
                  </a:lnTo>
                  <a:lnTo>
                    <a:pt x="256917" y="198"/>
                  </a:lnTo>
                  <a:lnTo>
                    <a:pt x="249414" y="0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75762" y="6639721"/>
              <a:ext cx="392430" cy="777875"/>
            </a:xfrm>
            <a:custGeom>
              <a:rect b="b" l="l" r="r" t="t"/>
              <a:pathLst>
                <a:path extrusionOk="0" h="777875" w="392429">
                  <a:moveTo>
                    <a:pt x="382203" y="633179"/>
                  </a:moveTo>
                  <a:lnTo>
                    <a:pt x="206556" y="633179"/>
                  </a:lnTo>
                  <a:lnTo>
                    <a:pt x="253305" y="642813"/>
                  </a:lnTo>
                  <a:lnTo>
                    <a:pt x="290130" y="664946"/>
                  </a:lnTo>
                  <a:lnTo>
                    <a:pt x="318985" y="697241"/>
                  </a:lnTo>
                  <a:lnTo>
                    <a:pt x="341822" y="737363"/>
                  </a:lnTo>
                  <a:lnTo>
                    <a:pt x="354609" y="767549"/>
                  </a:lnTo>
                  <a:lnTo>
                    <a:pt x="358744" y="777686"/>
                  </a:lnTo>
                  <a:lnTo>
                    <a:pt x="363220" y="765563"/>
                  </a:lnTo>
                  <a:lnTo>
                    <a:pt x="367259" y="753333"/>
                  </a:lnTo>
                  <a:lnTo>
                    <a:pt x="370908" y="741008"/>
                  </a:lnTo>
                  <a:lnTo>
                    <a:pt x="374212" y="728603"/>
                  </a:lnTo>
                  <a:lnTo>
                    <a:pt x="363765" y="728279"/>
                  </a:lnTo>
                  <a:lnTo>
                    <a:pt x="354882" y="722706"/>
                  </a:lnTo>
                  <a:lnTo>
                    <a:pt x="350356" y="713483"/>
                  </a:lnTo>
                  <a:lnTo>
                    <a:pt x="352978" y="702209"/>
                  </a:lnTo>
                  <a:lnTo>
                    <a:pt x="374801" y="658440"/>
                  </a:lnTo>
                  <a:lnTo>
                    <a:pt x="382203" y="633179"/>
                  </a:lnTo>
                  <a:close/>
                </a:path>
                <a:path extrusionOk="0" h="777875" w="392429">
                  <a:moveTo>
                    <a:pt x="125721" y="0"/>
                  </a:moveTo>
                  <a:lnTo>
                    <a:pt x="87275" y="5906"/>
                  </a:lnTo>
                  <a:lnTo>
                    <a:pt x="53699" y="24549"/>
                  </a:lnTo>
                  <a:lnTo>
                    <a:pt x="24763" y="52630"/>
                  </a:lnTo>
                  <a:lnTo>
                    <a:pt x="240" y="86852"/>
                  </a:lnTo>
                  <a:lnTo>
                    <a:pt x="0" y="151235"/>
                  </a:lnTo>
                  <a:lnTo>
                    <a:pt x="2951" y="221762"/>
                  </a:lnTo>
                  <a:lnTo>
                    <a:pt x="11778" y="270552"/>
                  </a:lnTo>
                  <a:lnTo>
                    <a:pt x="20818" y="319315"/>
                  </a:lnTo>
                  <a:lnTo>
                    <a:pt x="29660" y="368106"/>
                  </a:lnTo>
                  <a:lnTo>
                    <a:pt x="37897" y="416977"/>
                  </a:lnTo>
                  <a:lnTo>
                    <a:pt x="45116" y="465983"/>
                  </a:lnTo>
                  <a:lnTo>
                    <a:pt x="51401" y="521149"/>
                  </a:lnTo>
                  <a:lnTo>
                    <a:pt x="56119" y="576523"/>
                  </a:lnTo>
                  <a:lnTo>
                    <a:pt x="60243" y="633179"/>
                  </a:lnTo>
                  <a:lnTo>
                    <a:pt x="64383" y="687432"/>
                  </a:lnTo>
                  <a:lnTo>
                    <a:pt x="97426" y="667521"/>
                  </a:lnTo>
                  <a:lnTo>
                    <a:pt x="131137" y="649446"/>
                  </a:lnTo>
                  <a:lnTo>
                    <a:pt x="167013" y="636801"/>
                  </a:lnTo>
                  <a:lnTo>
                    <a:pt x="206556" y="633179"/>
                  </a:lnTo>
                  <a:lnTo>
                    <a:pt x="382203" y="633179"/>
                  </a:lnTo>
                  <a:lnTo>
                    <a:pt x="387384" y="615497"/>
                  </a:lnTo>
                  <a:lnTo>
                    <a:pt x="391855" y="573279"/>
                  </a:lnTo>
                  <a:lnTo>
                    <a:pt x="389342" y="531683"/>
                  </a:lnTo>
                  <a:lnTo>
                    <a:pt x="380974" y="490608"/>
                  </a:lnTo>
                  <a:lnTo>
                    <a:pt x="367879" y="449952"/>
                  </a:lnTo>
                  <a:lnTo>
                    <a:pt x="351187" y="409612"/>
                  </a:lnTo>
                  <a:lnTo>
                    <a:pt x="332026" y="369487"/>
                  </a:lnTo>
                  <a:lnTo>
                    <a:pt x="311524" y="329476"/>
                  </a:lnTo>
                  <a:lnTo>
                    <a:pt x="290811" y="289475"/>
                  </a:lnTo>
                  <a:lnTo>
                    <a:pt x="271014" y="249383"/>
                  </a:lnTo>
                  <a:lnTo>
                    <a:pt x="253263" y="209099"/>
                  </a:lnTo>
                  <a:lnTo>
                    <a:pt x="241061" y="167710"/>
                  </a:lnTo>
                  <a:lnTo>
                    <a:pt x="231734" y="122310"/>
                  </a:lnTo>
                  <a:lnTo>
                    <a:pt x="220409" y="77870"/>
                  </a:lnTo>
                  <a:lnTo>
                    <a:pt x="202214" y="39359"/>
                  </a:lnTo>
                  <a:lnTo>
                    <a:pt x="172276" y="11745"/>
                  </a:lnTo>
                  <a:lnTo>
                    <a:pt x="125721" y="0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22719" y="6235381"/>
              <a:ext cx="726440" cy="571500"/>
            </a:xfrm>
            <a:custGeom>
              <a:rect b="b" l="l" r="r" t="t"/>
              <a:pathLst>
                <a:path extrusionOk="0" h="571500" w="726439">
                  <a:moveTo>
                    <a:pt x="713590" y="237785"/>
                  </a:moveTo>
                  <a:lnTo>
                    <a:pt x="296684" y="237785"/>
                  </a:lnTo>
                  <a:lnTo>
                    <a:pt x="345530" y="241467"/>
                  </a:lnTo>
                  <a:lnTo>
                    <a:pt x="392219" y="252938"/>
                  </a:lnTo>
                  <a:lnTo>
                    <a:pt x="434453" y="272360"/>
                  </a:lnTo>
                  <a:lnTo>
                    <a:pt x="471418" y="298796"/>
                  </a:lnTo>
                  <a:lnTo>
                    <a:pt x="502303" y="331313"/>
                  </a:lnTo>
                  <a:lnTo>
                    <a:pt x="526295" y="368975"/>
                  </a:lnTo>
                  <a:lnTo>
                    <a:pt x="542581" y="410849"/>
                  </a:lnTo>
                  <a:lnTo>
                    <a:pt x="550349" y="455998"/>
                  </a:lnTo>
                  <a:lnTo>
                    <a:pt x="548241" y="486488"/>
                  </a:lnTo>
                  <a:lnTo>
                    <a:pt x="540113" y="515016"/>
                  </a:lnTo>
                  <a:lnTo>
                    <a:pt x="529950" y="542835"/>
                  </a:lnTo>
                  <a:lnTo>
                    <a:pt x="521737" y="571201"/>
                  </a:lnTo>
                  <a:lnTo>
                    <a:pt x="562029" y="554906"/>
                  </a:lnTo>
                  <a:lnTo>
                    <a:pt x="593140" y="529834"/>
                  </a:lnTo>
                  <a:lnTo>
                    <a:pt x="623480" y="503967"/>
                  </a:lnTo>
                  <a:lnTo>
                    <a:pt x="651833" y="476007"/>
                  </a:lnTo>
                  <a:lnTo>
                    <a:pt x="676981" y="444653"/>
                  </a:lnTo>
                  <a:lnTo>
                    <a:pt x="701745" y="402932"/>
                  </a:lnTo>
                  <a:lnTo>
                    <a:pt x="718220" y="360840"/>
                  </a:lnTo>
                  <a:lnTo>
                    <a:pt x="725814" y="318339"/>
                  </a:lnTo>
                  <a:lnTo>
                    <a:pt x="723933" y="275391"/>
                  </a:lnTo>
                  <a:lnTo>
                    <a:pt x="713590" y="237785"/>
                  </a:lnTo>
                  <a:close/>
                </a:path>
                <a:path extrusionOk="0" h="571500" w="726439">
                  <a:moveTo>
                    <a:pt x="260411" y="0"/>
                  </a:moveTo>
                  <a:lnTo>
                    <a:pt x="208039" y="1982"/>
                  </a:lnTo>
                  <a:lnTo>
                    <a:pt x="157071" y="12028"/>
                  </a:lnTo>
                  <a:lnTo>
                    <a:pt x="108509" y="35905"/>
                  </a:lnTo>
                  <a:lnTo>
                    <a:pt x="80129" y="81873"/>
                  </a:lnTo>
                  <a:lnTo>
                    <a:pt x="56658" y="129622"/>
                  </a:lnTo>
                  <a:lnTo>
                    <a:pt x="37727" y="178955"/>
                  </a:lnTo>
                  <a:lnTo>
                    <a:pt x="22970" y="229676"/>
                  </a:lnTo>
                  <a:lnTo>
                    <a:pt x="12018" y="281588"/>
                  </a:lnTo>
                  <a:lnTo>
                    <a:pt x="4503" y="334494"/>
                  </a:lnTo>
                  <a:lnTo>
                    <a:pt x="290" y="381195"/>
                  </a:lnTo>
                  <a:lnTo>
                    <a:pt x="0" y="427552"/>
                  </a:lnTo>
                  <a:lnTo>
                    <a:pt x="6669" y="472668"/>
                  </a:lnTo>
                  <a:lnTo>
                    <a:pt x="23337" y="515642"/>
                  </a:lnTo>
                  <a:lnTo>
                    <a:pt x="53042" y="555576"/>
                  </a:lnTo>
                  <a:lnTo>
                    <a:pt x="53092" y="503967"/>
                  </a:lnTo>
                  <a:lnTo>
                    <a:pt x="53304" y="488702"/>
                  </a:lnTo>
                  <a:lnTo>
                    <a:pt x="57835" y="439849"/>
                  </a:lnTo>
                  <a:lnTo>
                    <a:pt x="68979" y="395408"/>
                  </a:lnTo>
                  <a:lnTo>
                    <a:pt x="86314" y="355735"/>
                  </a:lnTo>
                  <a:lnTo>
                    <a:pt x="109418" y="321187"/>
                  </a:lnTo>
                  <a:lnTo>
                    <a:pt x="137868" y="292119"/>
                  </a:lnTo>
                  <a:lnTo>
                    <a:pt x="171243" y="268889"/>
                  </a:lnTo>
                  <a:lnTo>
                    <a:pt x="209118" y="251853"/>
                  </a:lnTo>
                  <a:lnTo>
                    <a:pt x="251073" y="241366"/>
                  </a:lnTo>
                  <a:lnTo>
                    <a:pt x="296684" y="237785"/>
                  </a:lnTo>
                  <a:lnTo>
                    <a:pt x="713590" y="237785"/>
                  </a:lnTo>
                  <a:lnTo>
                    <a:pt x="711987" y="231956"/>
                  </a:lnTo>
                  <a:lnTo>
                    <a:pt x="689382" y="187999"/>
                  </a:lnTo>
                  <a:lnTo>
                    <a:pt x="681690" y="179438"/>
                  </a:lnTo>
                  <a:lnTo>
                    <a:pt x="641838" y="144275"/>
                  </a:lnTo>
                  <a:lnTo>
                    <a:pt x="600079" y="113035"/>
                  </a:lnTo>
                  <a:lnTo>
                    <a:pt x="556480" y="85581"/>
                  </a:lnTo>
                  <a:lnTo>
                    <a:pt x="511105" y="61775"/>
                  </a:lnTo>
                  <a:lnTo>
                    <a:pt x="464022" y="41482"/>
                  </a:lnTo>
                  <a:lnTo>
                    <a:pt x="415296" y="24565"/>
                  </a:lnTo>
                  <a:lnTo>
                    <a:pt x="364994" y="10887"/>
                  </a:lnTo>
                  <a:lnTo>
                    <a:pt x="313181" y="312"/>
                  </a:lnTo>
                  <a:lnTo>
                    <a:pt x="260411" y="0"/>
                  </a:lnTo>
                  <a:close/>
                </a:path>
                <a:path extrusionOk="0" h="571500" w="726439">
                  <a:moveTo>
                    <a:pt x="689407" y="187999"/>
                  </a:moveTo>
                  <a:lnTo>
                    <a:pt x="689634" y="188250"/>
                  </a:lnTo>
                  <a:lnTo>
                    <a:pt x="689407" y="187999"/>
                  </a:lnTo>
                  <a:close/>
                </a:path>
              </a:pathLst>
            </a:custGeom>
            <a:solidFill>
              <a:srgbClr val="165A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38750" y="6374820"/>
              <a:ext cx="843915" cy="370205"/>
            </a:xfrm>
            <a:custGeom>
              <a:rect b="b" l="l" r="r" t="t"/>
              <a:pathLst>
                <a:path extrusionOk="0" h="370204" w="843914">
                  <a:moveTo>
                    <a:pt x="629830" y="0"/>
                  </a:moveTo>
                  <a:lnTo>
                    <a:pt x="627580" y="3851"/>
                  </a:lnTo>
                  <a:lnTo>
                    <a:pt x="623854" y="7503"/>
                  </a:lnTo>
                  <a:lnTo>
                    <a:pt x="623289" y="11595"/>
                  </a:lnTo>
                  <a:lnTo>
                    <a:pt x="592340" y="45268"/>
                  </a:lnTo>
                  <a:lnTo>
                    <a:pt x="559046" y="68626"/>
                  </a:lnTo>
                  <a:lnTo>
                    <a:pt x="516495" y="95245"/>
                  </a:lnTo>
                  <a:lnTo>
                    <a:pt x="466654" y="124311"/>
                  </a:lnTo>
                  <a:lnTo>
                    <a:pt x="411490" y="155007"/>
                  </a:lnTo>
                  <a:lnTo>
                    <a:pt x="352969" y="186518"/>
                  </a:lnTo>
                  <a:lnTo>
                    <a:pt x="293059" y="218030"/>
                  </a:lnTo>
                  <a:lnTo>
                    <a:pt x="41507" y="347065"/>
                  </a:lnTo>
                  <a:lnTo>
                    <a:pt x="14564" y="361461"/>
                  </a:lnTo>
                  <a:lnTo>
                    <a:pt x="0" y="370151"/>
                  </a:lnTo>
                  <a:lnTo>
                    <a:pt x="634896" y="132747"/>
                  </a:lnTo>
                  <a:lnTo>
                    <a:pt x="647977" y="128149"/>
                  </a:lnTo>
                  <a:lnTo>
                    <a:pt x="696900" y="112299"/>
                  </a:lnTo>
                  <a:lnTo>
                    <a:pt x="746041" y="94662"/>
                  </a:lnTo>
                  <a:lnTo>
                    <a:pt x="843555" y="58020"/>
                  </a:lnTo>
                  <a:lnTo>
                    <a:pt x="811871" y="50275"/>
                  </a:lnTo>
                  <a:lnTo>
                    <a:pt x="780773" y="44996"/>
                  </a:lnTo>
                  <a:lnTo>
                    <a:pt x="750029" y="38099"/>
                  </a:lnTo>
                  <a:lnTo>
                    <a:pt x="719404" y="25504"/>
                  </a:lnTo>
                  <a:lnTo>
                    <a:pt x="700928" y="18539"/>
                  </a:lnTo>
                  <a:lnTo>
                    <a:pt x="675206" y="11680"/>
                  </a:lnTo>
                  <a:lnTo>
                    <a:pt x="649189" y="5358"/>
                  </a:lnTo>
                  <a:lnTo>
                    <a:pt x="629830" y="0"/>
                  </a:lnTo>
                  <a:close/>
                </a:path>
              </a:pathLst>
            </a:custGeom>
            <a:solidFill>
              <a:srgbClr val="165A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547818" y="7244291"/>
              <a:ext cx="686435" cy="761365"/>
            </a:xfrm>
            <a:custGeom>
              <a:rect b="b" l="l" r="r" t="t"/>
              <a:pathLst>
                <a:path extrusionOk="0" h="761365" w="686435">
                  <a:moveTo>
                    <a:pt x="208425" y="0"/>
                  </a:moveTo>
                  <a:lnTo>
                    <a:pt x="161354" y="11979"/>
                  </a:lnTo>
                  <a:lnTo>
                    <a:pt x="122923" y="52287"/>
                  </a:lnTo>
                  <a:lnTo>
                    <a:pt x="88801" y="95641"/>
                  </a:lnTo>
                  <a:lnTo>
                    <a:pt x="59058" y="142129"/>
                  </a:lnTo>
                  <a:lnTo>
                    <a:pt x="33760" y="191838"/>
                  </a:lnTo>
                  <a:lnTo>
                    <a:pt x="14283" y="241809"/>
                  </a:lnTo>
                  <a:lnTo>
                    <a:pt x="2269" y="291703"/>
                  </a:lnTo>
                  <a:lnTo>
                    <a:pt x="0" y="341552"/>
                  </a:lnTo>
                  <a:lnTo>
                    <a:pt x="9757" y="391390"/>
                  </a:lnTo>
                  <a:lnTo>
                    <a:pt x="33823" y="441251"/>
                  </a:lnTo>
                  <a:lnTo>
                    <a:pt x="72842" y="478007"/>
                  </a:lnTo>
                  <a:lnTo>
                    <a:pt x="114795" y="510715"/>
                  </a:lnTo>
                  <a:lnTo>
                    <a:pt x="159325" y="539875"/>
                  </a:lnTo>
                  <a:lnTo>
                    <a:pt x="206073" y="565988"/>
                  </a:lnTo>
                  <a:lnTo>
                    <a:pt x="246937" y="588148"/>
                  </a:lnTo>
                  <a:lnTo>
                    <a:pt x="284733" y="614210"/>
                  </a:lnTo>
                  <a:lnTo>
                    <a:pt x="319634" y="644186"/>
                  </a:lnTo>
                  <a:lnTo>
                    <a:pt x="351815" y="678083"/>
                  </a:lnTo>
                  <a:lnTo>
                    <a:pt x="379574" y="709668"/>
                  </a:lnTo>
                  <a:lnTo>
                    <a:pt x="410081" y="737523"/>
                  </a:lnTo>
                  <a:lnTo>
                    <a:pt x="446121" y="756456"/>
                  </a:lnTo>
                  <a:lnTo>
                    <a:pt x="490482" y="761273"/>
                  </a:lnTo>
                  <a:lnTo>
                    <a:pt x="499807" y="754868"/>
                  </a:lnTo>
                  <a:lnTo>
                    <a:pt x="525939" y="753717"/>
                  </a:lnTo>
                  <a:lnTo>
                    <a:pt x="552117" y="742820"/>
                  </a:lnTo>
                  <a:lnTo>
                    <a:pt x="577702" y="730268"/>
                  </a:lnTo>
                  <a:lnTo>
                    <a:pt x="604082" y="719943"/>
                  </a:lnTo>
                  <a:lnTo>
                    <a:pt x="632644" y="715728"/>
                  </a:lnTo>
                  <a:lnTo>
                    <a:pt x="633372" y="704264"/>
                  </a:lnTo>
                  <a:lnTo>
                    <a:pt x="637265" y="694336"/>
                  </a:lnTo>
                  <a:lnTo>
                    <a:pt x="643450" y="685437"/>
                  </a:lnTo>
                  <a:lnTo>
                    <a:pt x="651053" y="677058"/>
                  </a:lnTo>
                  <a:lnTo>
                    <a:pt x="671364" y="650933"/>
                  </a:lnTo>
                  <a:lnTo>
                    <a:pt x="683158" y="622784"/>
                  </a:lnTo>
                  <a:lnTo>
                    <a:pt x="686032" y="592217"/>
                  </a:lnTo>
                  <a:lnTo>
                    <a:pt x="679582" y="558840"/>
                  </a:lnTo>
                  <a:lnTo>
                    <a:pt x="665860" y="519978"/>
                  </a:lnTo>
                  <a:lnTo>
                    <a:pt x="649755" y="482423"/>
                  </a:lnTo>
                  <a:lnTo>
                    <a:pt x="630715" y="446354"/>
                  </a:lnTo>
                  <a:lnTo>
                    <a:pt x="608187" y="411947"/>
                  </a:lnTo>
                  <a:lnTo>
                    <a:pt x="579352" y="369672"/>
                  </a:lnTo>
                  <a:lnTo>
                    <a:pt x="551057" y="327046"/>
                  </a:lnTo>
                  <a:lnTo>
                    <a:pt x="522185" y="284797"/>
                  </a:lnTo>
                  <a:lnTo>
                    <a:pt x="491624" y="243651"/>
                  </a:lnTo>
                  <a:lnTo>
                    <a:pt x="458259" y="204334"/>
                  </a:lnTo>
                  <a:lnTo>
                    <a:pt x="438543" y="178856"/>
                  </a:lnTo>
                  <a:lnTo>
                    <a:pt x="421762" y="150673"/>
                  </a:lnTo>
                  <a:lnTo>
                    <a:pt x="406239" y="121327"/>
                  </a:lnTo>
                  <a:lnTo>
                    <a:pt x="390296" y="92364"/>
                  </a:lnTo>
                  <a:lnTo>
                    <a:pt x="357742" y="63019"/>
                  </a:lnTo>
                  <a:lnTo>
                    <a:pt x="324271" y="36281"/>
                  </a:lnTo>
                  <a:lnTo>
                    <a:pt x="288890" y="14979"/>
                  </a:lnTo>
                  <a:lnTo>
                    <a:pt x="250606" y="1942"/>
                  </a:lnTo>
                  <a:lnTo>
                    <a:pt x="208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547818" y="7322667"/>
              <a:ext cx="686435" cy="761365"/>
            </a:xfrm>
            <a:custGeom>
              <a:rect b="b" l="l" r="r" t="t"/>
              <a:pathLst>
                <a:path extrusionOk="0" h="761365" w="686435">
                  <a:moveTo>
                    <a:pt x="208425" y="0"/>
                  </a:moveTo>
                  <a:lnTo>
                    <a:pt x="161354" y="11979"/>
                  </a:lnTo>
                  <a:lnTo>
                    <a:pt x="122923" y="52292"/>
                  </a:lnTo>
                  <a:lnTo>
                    <a:pt x="88801" y="95645"/>
                  </a:lnTo>
                  <a:lnTo>
                    <a:pt x="59058" y="142131"/>
                  </a:lnTo>
                  <a:lnTo>
                    <a:pt x="33760" y="191838"/>
                  </a:lnTo>
                  <a:lnTo>
                    <a:pt x="14283" y="241810"/>
                  </a:lnTo>
                  <a:lnTo>
                    <a:pt x="2269" y="291706"/>
                  </a:lnTo>
                  <a:lnTo>
                    <a:pt x="0" y="341557"/>
                  </a:lnTo>
                  <a:lnTo>
                    <a:pt x="9757" y="391394"/>
                  </a:lnTo>
                  <a:lnTo>
                    <a:pt x="33823" y="441251"/>
                  </a:lnTo>
                  <a:lnTo>
                    <a:pt x="72842" y="478007"/>
                  </a:lnTo>
                  <a:lnTo>
                    <a:pt x="114795" y="510715"/>
                  </a:lnTo>
                  <a:lnTo>
                    <a:pt x="159325" y="539875"/>
                  </a:lnTo>
                  <a:lnTo>
                    <a:pt x="206073" y="565988"/>
                  </a:lnTo>
                  <a:lnTo>
                    <a:pt x="246937" y="588148"/>
                  </a:lnTo>
                  <a:lnTo>
                    <a:pt x="284733" y="614212"/>
                  </a:lnTo>
                  <a:lnTo>
                    <a:pt x="319634" y="644190"/>
                  </a:lnTo>
                  <a:lnTo>
                    <a:pt x="351815" y="678094"/>
                  </a:lnTo>
                  <a:lnTo>
                    <a:pt x="379574" y="709672"/>
                  </a:lnTo>
                  <a:lnTo>
                    <a:pt x="410081" y="737524"/>
                  </a:lnTo>
                  <a:lnTo>
                    <a:pt x="446121" y="756456"/>
                  </a:lnTo>
                  <a:lnTo>
                    <a:pt x="490482" y="761273"/>
                  </a:lnTo>
                  <a:lnTo>
                    <a:pt x="499807" y="754868"/>
                  </a:lnTo>
                  <a:lnTo>
                    <a:pt x="525939" y="753717"/>
                  </a:lnTo>
                  <a:lnTo>
                    <a:pt x="552117" y="742820"/>
                  </a:lnTo>
                  <a:lnTo>
                    <a:pt x="577702" y="730269"/>
                  </a:lnTo>
                  <a:lnTo>
                    <a:pt x="604082" y="719947"/>
                  </a:lnTo>
                  <a:lnTo>
                    <a:pt x="632644" y="715738"/>
                  </a:lnTo>
                  <a:lnTo>
                    <a:pt x="633372" y="704268"/>
                  </a:lnTo>
                  <a:lnTo>
                    <a:pt x="637265" y="694338"/>
                  </a:lnTo>
                  <a:lnTo>
                    <a:pt x="643450" y="685437"/>
                  </a:lnTo>
                  <a:lnTo>
                    <a:pt x="651053" y="677058"/>
                  </a:lnTo>
                  <a:lnTo>
                    <a:pt x="671364" y="650933"/>
                  </a:lnTo>
                  <a:lnTo>
                    <a:pt x="683158" y="622784"/>
                  </a:lnTo>
                  <a:lnTo>
                    <a:pt x="686032" y="592217"/>
                  </a:lnTo>
                  <a:lnTo>
                    <a:pt x="679582" y="558840"/>
                  </a:lnTo>
                  <a:lnTo>
                    <a:pt x="665860" y="519978"/>
                  </a:lnTo>
                  <a:lnTo>
                    <a:pt x="649755" y="482423"/>
                  </a:lnTo>
                  <a:lnTo>
                    <a:pt x="630715" y="446354"/>
                  </a:lnTo>
                  <a:lnTo>
                    <a:pt x="608187" y="411947"/>
                  </a:lnTo>
                  <a:lnTo>
                    <a:pt x="579352" y="369672"/>
                  </a:lnTo>
                  <a:lnTo>
                    <a:pt x="551057" y="327046"/>
                  </a:lnTo>
                  <a:lnTo>
                    <a:pt x="522185" y="284797"/>
                  </a:lnTo>
                  <a:lnTo>
                    <a:pt x="491624" y="243651"/>
                  </a:lnTo>
                  <a:lnTo>
                    <a:pt x="458259" y="204334"/>
                  </a:lnTo>
                  <a:lnTo>
                    <a:pt x="438543" y="178856"/>
                  </a:lnTo>
                  <a:lnTo>
                    <a:pt x="421762" y="150673"/>
                  </a:lnTo>
                  <a:lnTo>
                    <a:pt x="406239" y="121327"/>
                  </a:lnTo>
                  <a:lnTo>
                    <a:pt x="390296" y="92364"/>
                  </a:lnTo>
                  <a:lnTo>
                    <a:pt x="357742" y="63019"/>
                  </a:lnTo>
                  <a:lnTo>
                    <a:pt x="324271" y="36281"/>
                  </a:lnTo>
                  <a:lnTo>
                    <a:pt x="288890" y="14979"/>
                  </a:lnTo>
                  <a:lnTo>
                    <a:pt x="250606" y="1942"/>
                  </a:lnTo>
                  <a:lnTo>
                    <a:pt x="208425" y="0"/>
                  </a:lnTo>
                  <a:close/>
                </a:path>
              </a:pathLst>
            </a:custGeom>
            <a:solidFill>
              <a:srgbClr val="33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938125" y="7272901"/>
              <a:ext cx="296545" cy="383540"/>
            </a:xfrm>
            <a:custGeom>
              <a:rect b="b" l="l" r="r" t="t"/>
              <a:pathLst>
                <a:path extrusionOk="0" h="383540" w="296545">
                  <a:moveTo>
                    <a:pt x="144192" y="0"/>
                  </a:moveTo>
                  <a:lnTo>
                    <a:pt x="104650" y="3621"/>
                  </a:lnTo>
                  <a:lnTo>
                    <a:pt x="35063" y="34337"/>
                  </a:lnTo>
                  <a:lnTo>
                    <a:pt x="2019" y="54242"/>
                  </a:lnTo>
                  <a:lnTo>
                    <a:pt x="0" y="63755"/>
                  </a:lnTo>
                  <a:lnTo>
                    <a:pt x="15940" y="92722"/>
                  </a:lnTo>
                  <a:lnTo>
                    <a:pt x="31461" y="122068"/>
                  </a:lnTo>
                  <a:lnTo>
                    <a:pt x="48242" y="150253"/>
                  </a:lnTo>
                  <a:lnTo>
                    <a:pt x="67962" y="175735"/>
                  </a:lnTo>
                  <a:lnTo>
                    <a:pt x="101327" y="215047"/>
                  </a:lnTo>
                  <a:lnTo>
                    <a:pt x="131889" y="256193"/>
                  </a:lnTo>
                  <a:lnTo>
                    <a:pt x="160760" y="298442"/>
                  </a:lnTo>
                  <a:lnTo>
                    <a:pt x="189056" y="341067"/>
                  </a:lnTo>
                  <a:lnTo>
                    <a:pt x="217890" y="383338"/>
                  </a:lnTo>
                  <a:lnTo>
                    <a:pt x="222704" y="380680"/>
                  </a:lnTo>
                  <a:lnTo>
                    <a:pt x="230752" y="378974"/>
                  </a:lnTo>
                  <a:lnTo>
                    <a:pt x="231861" y="375206"/>
                  </a:lnTo>
                  <a:lnTo>
                    <a:pt x="245838" y="329374"/>
                  </a:lnTo>
                  <a:lnTo>
                    <a:pt x="260021" y="283592"/>
                  </a:lnTo>
                  <a:lnTo>
                    <a:pt x="273668" y="237657"/>
                  </a:lnTo>
                  <a:lnTo>
                    <a:pt x="286036" y="191364"/>
                  </a:lnTo>
                  <a:lnTo>
                    <a:pt x="296381" y="144506"/>
                  </a:lnTo>
                  <a:lnTo>
                    <a:pt x="292252" y="134373"/>
                  </a:lnTo>
                  <a:lnTo>
                    <a:pt x="288160" y="124227"/>
                  </a:lnTo>
                  <a:lnTo>
                    <a:pt x="256626" y="64061"/>
                  </a:lnTo>
                  <a:lnTo>
                    <a:pt x="227768" y="31766"/>
                  </a:lnTo>
                  <a:lnTo>
                    <a:pt x="190941" y="9633"/>
                  </a:lnTo>
                  <a:lnTo>
                    <a:pt x="14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064970" y="6689149"/>
              <a:ext cx="19050" cy="11430"/>
            </a:xfrm>
            <a:custGeom>
              <a:rect b="b" l="l" r="r" t="t"/>
              <a:pathLst>
                <a:path extrusionOk="0" h="11429" w="19050">
                  <a:moveTo>
                    <a:pt x="18638" y="0"/>
                  </a:moveTo>
                  <a:lnTo>
                    <a:pt x="10350" y="31"/>
                  </a:lnTo>
                  <a:lnTo>
                    <a:pt x="4458" y="4186"/>
                  </a:lnTo>
                  <a:lnTo>
                    <a:pt x="0" y="10810"/>
                  </a:lnTo>
                  <a:lnTo>
                    <a:pt x="8393" y="10957"/>
                  </a:lnTo>
                  <a:lnTo>
                    <a:pt x="16127" y="9973"/>
                  </a:lnTo>
                  <a:lnTo>
                    <a:pt x="18638" y="0"/>
                  </a:lnTo>
                  <a:close/>
                </a:path>
              </a:pathLst>
            </a:custGeom>
            <a:solidFill>
              <a:srgbClr val="F495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078111" y="6133888"/>
              <a:ext cx="1079500" cy="730250"/>
            </a:xfrm>
            <a:custGeom>
              <a:rect b="b" l="l" r="r" t="t"/>
              <a:pathLst>
                <a:path extrusionOk="0" h="730250" w="1079500">
                  <a:moveTo>
                    <a:pt x="265547" y="726948"/>
                  </a:moveTo>
                  <a:lnTo>
                    <a:pt x="238886" y="726948"/>
                  </a:lnTo>
                  <a:lnTo>
                    <a:pt x="263351" y="729876"/>
                  </a:lnTo>
                  <a:lnTo>
                    <a:pt x="265547" y="726948"/>
                  </a:lnTo>
                  <a:close/>
                </a:path>
                <a:path extrusionOk="0" h="730250" w="1079500">
                  <a:moveTo>
                    <a:pt x="96845" y="0"/>
                  </a:moveTo>
                  <a:lnTo>
                    <a:pt x="44810" y="3361"/>
                  </a:lnTo>
                  <a:lnTo>
                    <a:pt x="12087" y="27750"/>
                  </a:lnTo>
                  <a:lnTo>
                    <a:pt x="0" y="67411"/>
                  </a:lnTo>
                  <a:lnTo>
                    <a:pt x="2289" y="109002"/>
                  </a:lnTo>
                  <a:lnTo>
                    <a:pt x="20456" y="149092"/>
                  </a:lnTo>
                  <a:lnTo>
                    <a:pt x="56003" y="184246"/>
                  </a:lnTo>
                  <a:lnTo>
                    <a:pt x="110430" y="211032"/>
                  </a:lnTo>
                  <a:lnTo>
                    <a:pt x="223015" y="246461"/>
                  </a:lnTo>
                  <a:lnTo>
                    <a:pt x="277510" y="265232"/>
                  </a:lnTo>
                  <a:lnTo>
                    <a:pt x="325672" y="285866"/>
                  </a:lnTo>
                  <a:lnTo>
                    <a:pt x="363651" y="309231"/>
                  </a:lnTo>
                  <a:lnTo>
                    <a:pt x="387597" y="336198"/>
                  </a:lnTo>
                  <a:lnTo>
                    <a:pt x="410920" y="366578"/>
                  </a:lnTo>
                  <a:lnTo>
                    <a:pt x="430055" y="381456"/>
                  </a:lnTo>
                  <a:lnTo>
                    <a:pt x="439136" y="397174"/>
                  </a:lnTo>
                  <a:lnTo>
                    <a:pt x="432295" y="430073"/>
                  </a:lnTo>
                  <a:lnTo>
                    <a:pt x="416368" y="469956"/>
                  </a:lnTo>
                  <a:lnTo>
                    <a:pt x="388706" y="514449"/>
                  </a:lnTo>
                  <a:lnTo>
                    <a:pt x="329193" y="591632"/>
                  </a:lnTo>
                  <a:lnTo>
                    <a:pt x="217712" y="729583"/>
                  </a:lnTo>
                  <a:lnTo>
                    <a:pt x="219065" y="728668"/>
                  </a:lnTo>
                  <a:lnTo>
                    <a:pt x="225124" y="727167"/>
                  </a:lnTo>
                  <a:lnTo>
                    <a:pt x="238886" y="726948"/>
                  </a:lnTo>
                  <a:lnTo>
                    <a:pt x="265547" y="726948"/>
                  </a:lnTo>
                  <a:lnTo>
                    <a:pt x="293912" y="689107"/>
                  </a:lnTo>
                  <a:lnTo>
                    <a:pt x="327652" y="654014"/>
                  </a:lnTo>
                  <a:lnTo>
                    <a:pt x="364273" y="623871"/>
                  </a:lnTo>
                  <a:lnTo>
                    <a:pt x="403480" y="597949"/>
                  </a:lnTo>
                  <a:lnTo>
                    <a:pt x="444974" y="575520"/>
                  </a:lnTo>
                  <a:lnTo>
                    <a:pt x="488458" y="555857"/>
                  </a:lnTo>
                  <a:lnTo>
                    <a:pt x="533636" y="538230"/>
                  </a:lnTo>
                  <a:lnTo>
                    <a:pt x="580211" y="521912"/>
                  </a:lnTo>
                  <a:lnTo>
                    <a:pt x="676359" y="490291"/>
                  </a:lnTo>
                  <a:lnTo>
                    <a:pt x="724022" y="473190"/>
                  </a:lnTo>
                  <a:lnTo>
                    <a:pt x="771038" y="454348"/>
                  </a:lnTo>
                  <a:lnTo>
                    <a:pt x="864275" y="414543"/>
                  </a:lnTo>
                  <a:lnTo>
                    <a:pt x="911069" y="395132"/>
                  </a:lnTo>
                  <a:lnTo>
                    <a:pt x="958361" y="377082"/>
                  </a:lnTo>
                  <a:lnTo>
                    <a:pt x="1006439" y="361169"/>
                  </a:lnTo>
                  <a:lnTo>
                    <a:pt x="1060895" y="347233"/>
                  </a:lnTo>
                  <a:lnTo>
                    <a:pt x="1079237" y="343378"/>
                  </a:lnTo>
                  <a:lnTo>
                    <a:pt x="1053649" y="304907"/>
                  </a:lnTo>
                  <a:lnTo>
                    <a:pt x="1018872" y="258691"/>
                  </a:lnTo>
                  <a:lnTo>
                    <a:pt x="879315" y="161855"/>
                  </a:lnTo>
                  <a:lnTo>
                    <a:pt x="353154" y="61901"/>
                  </a:lnTo>
                  <a:lnTo>
                    <a:pt x="240076" y="36688"/>
                  </a:lnTo>
                  <a:lnTo>
                    <a:pt x="207353" y="24602"/>
                  </a:lnTo>
                  <a:lnTo>
                    <a:pt x="155318" y="9726"/>
                  </a:lnTo>
                  <a:lnTo>
                    <a:pt x="96845" y="0"/>
                  </a:lnTo>
                  <a:close/>
                </a:path>
              </a:pathLst>
            </a:custGeom>
            <a:solidFill>
              <a:srgbClr val="165A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761081" y="4726870"/>
              <a:ext cx="1593406" cy="15444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602965" y="4322653"/>
              <a:ext cx="1297305" cy="732790"/>
            </a:xfrm>
            <a:custGeom>
              <a:rect b="b" l="l" r="r" t="t"/>
              <a:pathLst>
                <a:path extrusionOk="0" h="732789" w="1297304">
                  <a:moveTo>
                    <a:pt x="869510" y="332077"/>
                  </a:moveTo>
                  <a:lnTo>
                    <a:pt x="303198" y="332077"/>
                  </a:lnTo>
                  <a:lnTo>
                    <a:pt x="324186" y="335448"/>
                  </a:lnTo>
                  <a:lnTo>
                    <a:pt x="345757" y="343182"/>
                  </a:lnTo>
                  <a:lnTo>
                    <a:pt x="391926" y="363841"/>
                  </a:lnTo>
                  <a:lnTo>
                    <a:pt x="1132193" y="687181"/>
                  </a:lnTo>
                  <a:lnTo>
                    <a:pt x="1171220" y="695305"/>
                  </a:lnTo>
                  <a:lnTo>
                    <a:pt x="1208923" y="707864"/>
                  </a:lnTo>
                  <a:lnTo>
                    <a:pt x="1246323" y="721435"/>
                  </a:lnTo>
                  <a:lnTo>
                    <a:pt x="1284444" y="732590"/>
                  </a:lnTo>
                  <a:lnTo>
                    <a:pt x="1296847" y="704185"/>
                  </a:lnTo>
                  <a:lnTo>
                    <a:pt x="1296940" y="676044"/>
                  </a:lnTo>
                  <a:lnTo>
                    <a:pt x="1289663" y="648490"/>
                  </a:lnTo>
                  <a:lnTo>
                    <a:pt x="1264091" y="578254"/>
                  </a:lnTo>
                  <a:lnTo>
                    <a:pt x="1246724" y="535181"/>
                  </a:lnTo>
                  <a:lnTo>
                    <a:pt x="1226591" y="493301"/>
                  </a:lnTo>
                  <a:lnTo>
                    <a:pt x="1202427" y="453289"/>
                  </a:lnTo>
                  <a:lnTo>
                    <a:pt x="1199548" y="447665"/>
                  </a:lnTo>
                  <a:lnTo>
                    <a:pt x="1197625" y="441388"/>
                  </a:lnTo>
                  <a:lnTo>
                    <a:pt x="1196107" y="434835"/>
                  </a:lnTo>
                  <a:lnTo>
                    <a:pt x="1194501" y="428611"/>
                  </a:lnTo>
                  <a:lnTo>
                    <a:pt x="1186163" y="421495"/>
                  </a:lnTo>
                  <a:lnTo>
                    <a:pt x="1178724" y="420195"/>
                  </a:lnTo>
                  <a:lnTo>
                    <a:pt x="1171200" y="419117"/>
                  </a:lnTo>
                  <a:lnTo>
                    <a:pt x="1164144" y="416724"/>
                  </a:lnTo>
                  <a:lnTo>
                    <a:pt x="1158105" y="411479"/>
                  </a:lnTo>
                  <a:lnTo>
                    <a:pt x="1150780" y="410370"/>
                  </a:lnTo>
                  <a:lnTo>
                    <a:pt x="1143213" y="410056"/>
                  </a:lnTo>
                  <a:lnTo>
                    <a:pt x="869510" y="332077"/>
                  </a:lnTo>
                  <a:close/>
                </a:path>
                <a:path extrusionOk="0" h="732789" w="1297304">
                  <a:moveTo>
                    <a:pt x="1194441" y="428381"/>
                  </a:moveTo>
                  <a:lnTo>
                    <a:pt x="1194462" y="428611"/>
                  </a:lnTo>
                  <a:lnTo>
                    <a:pt x="1194441" y="428381"/>
                  </a:lnTo>
                  <a:close/>
                </a:path>
                <a:path extrusionOk="0" h="732789" w="1297304">
                  <a:moveTo>
                    <a:pt x="23140" y="0"/>
                  </a:moveTo>
                  <a:lnTo>
                    <a:pt x="20220" y="10"/>
                  </a:lnTo>
                  <a:lnTo>
                    <a:pt x="5212" y="900"/>
                  </a:lnTo>
                  <a:lnTo>
                    <a:pt x="2313" y="900"/>
                  </a:lnTo>
                  <a:lnTo>
                    <a:pt x="11341" y="55335"/>
                  </a:lnTo>
                  <a:lnTo>
                    <a:pt x="48234" y="89765"/>
                  </a:lnTo>
                  <a:lnTo>
                    <a:pt x="81183" y="122555"/>
                  </a:lnTo>
                  <a:lnTo>
                    <a:pt x="112661" y="160926"/>
                  </a:lnTo>
                  <a:lnTo>
                    <a:pt x="128663" y="195557"/>
                  </a:lnTo>
                  <a:lnTo>
                    <a:pt x="131841" y="219460"/>
                  </a:lnTo>
                  <a:lnTo>
                    <a:pt x="132658" y="243932"/>
                  </a:lnTo>
                  <a:lnTo>
                    <a:pt x="126461" y="267530"/>
                  </a:lnTo>
                  <a:lnTo>
                    <a:pt x="108600" y="288814"/>
                  </a:lnTo>
                  <a:lnTo>
                    <a:pt x="103728" y="295871"/>
                  </a:lnTo>
                  <a:lnTo>
                    <a:pt x="104126" y="303939"/>
                  </a:lnTo>
                  <a:lnTo>
                    <a:pt x="108747" y="311705"/>
                  </a:lnTo>
                  <a:lnTo>
                    <a:pt x="116544" y="317856"/>
                  </a:lnTo>
                  <a:lnTo>
                    <a:pt x="124417" y="321454"/>
                  </a:lnTo>
                  <a:lnTo>
                    <a:pt x="131866" y="325246"/>
                  </a:lnTo>
                  <a:lnTo>
                    <a:pt x="137237" y="331017"/>
                  </a:lnTo>
                  <a:lnTo>
                    <a:pt x="138877" y="340555"/>
                  </a:lnTo>
                  <a:lnTo>
                    <a:pt x="169437" y="348365"/>
                  </a:lnTo>
                  <a:lnTo>
                    <a:pt x="199947" y="350162"/>
                  </a:lnTo>
                  <a:lnTo>
                    <a:pt x="230274" y="346654"/>
                  </a:lnTo>
                  <a:lnTo>
                    <a:pt x="260286" y="338546"/>
                  </a:lnTo>
                  <a:lnTo>
                    <a:pt x="282123" y="333099"/>
                  </a:lnTo>
                  <a:lnTo>
                    <a:pt x="303198" y="332077"/>
                  </a:lnTo>
                  <a:lnTo>
                    <a:pt x="869510" y="332077"/>
                  </a:lnTo>
                  <a:lnTo>
                    <a:pt x="404668" y="200174"/>
                  </a:lnTo>
                  <a:lnTo>
                    <a:pt x="358920" y="186001"/>
                  </a:lnTo>
                  <a:lnTo>
                    <a:pt x="314462" y="168904"/>
                  </a:lnTo>
                  <a:lnTo>
                    <a:pt x="272009" y="147091"/>
                  </a:lnTo>
                  <a:lnTo>
                    <a:pt x="232281" y="118772"/>
                  </a:lnTo>
                  <a:lnTo>
                    <a:pt x="211628" y="101925"/>
                  </a:lnTo>
                  <a:lnTo>
                    <a:pt x="190563" y="85577"/>
                  </a:lnTo>
                  <a:lnTo>
                    <a:pt x="156429" y="59579"/>
                  </a:lnTo>
                  <a:lnTo>
                    <a:pt x="144696" y="59579"/>
                  </a:lnTo>
                  <a:lnTo>
                    <a:pt x="141818" y="59129"/>
                  </a:lnTo>
                  <a:lnTo>
                    <a:pt x="139462" y="52531"/>
                  </a:lnTo>
                  <a:lnTo>
                    <a:pt x="120407" y="42801"/>
                  </a:lnTo>
                  <a:lnTo>
                    <a:pt x="102295" y="34367"/>
                  </a:lnTo>
                  <a:lnTo>
                    <a:pt x="55979" y="13758"/>
                  </a:lnTo>
                  <a:lnTo>
                    <a:pt x="23140" y="0"/>
                  </a:lnTo>
                  <a:close/>
                </a:path>
                <a:path extrusionOk="0" h="732789" w="1297304">
                  <a:moveTo>
                    <a:pt x="148139" y="53237"/>
                  </a:moveTo>
                  <a:lnTo>
                    <a:pt x="144696" y="59579"/>
                  </a:lnTo>
                  <a:lnTo>
                    <a:pt x="156429" y="59579"/>
                  </a:lnTo>
                  <a:lnTo>
                    <a:pt x="148139" y="53237"/>
                  </a:lnTo>
                  <a:close/>
                </a:path>
                <a:path extrusionOk="0" h="732789" w="1297304">
                  <a:moveTo>
                    <a:pt x="139452" y="52505"/>
                  </a:moveTo>
                  <a:lnTo>
                    <a:pt x="139902" y="52756"/>
                  </a:lnTo>
                  <a:lnTo>
                    <a:pt x="139452" y="52505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68605" y="4689299"/>
              <a:ext cx="635" cy="635"/>
            </a:xfrm>
            <a:custGeom>
              <a:rect b="b" l="l" r="r" t="t"/>
              <a:pathLst>
                <a:path extrusionOk="0" h="635" w="635">
                  <a:moveTo>
                    <a:pt x="15" y="0"/>
                  </a:moveTo>
                  <a:lnTo>
                    <a:pt x="266" y="230"/>
                  </a:lnTo>
                  <a:lnTo>
                    <a:pt x="223" y="20"/>
                  </a:lnTo>
                  <a:lnTo>
                    <a:pt x="15" y="0"/>
                  </a:lnTo>
                  <a:close/>
                </a:path>
                <a:path extrusionOk="0" h="635" w="635">
                  <a:moveTo>
                    <a:pt x="214" y="0"/>
                  </a:moveTo>
                  <a:close/>
                </a:path>
              </a:pathLst>
            </a:custGeom>
            <a:solidFill>
              <a:srgbClr val="F6AD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2412" y="4068919"/>
              <a:ext cx="830580" cy="692150"/>
            </a:xfrm>
            <a:custGeom>
              <a:rect b="b" l="l" r="r" t="t"/>
              <a:pathLst>
                <a:path extrusionOk="0" h="692150" w="830579">
                  <a:moveTo>
                    <a:pt x="824414" y="599499"/>
                  </a:moveTo>
                  <a:lnTo>
                    <a:pt x="626339" y="599499"/>
                  </a:lnTo>
                  <a:lnTo>
                    <a:pt x="675011" y="603379"/>
                  </a:lnTo>
                  <a:lnTo>
                    <a:pt x="721441" y="620037"/>
                  </a:lnTo>
                  <a:lnTo>
                    <a:pt x="764805" y="654277"/>
                  </a:lnTo>
                  <a:lnTo>
                    <a:pt x="785045" y="691880"/>
                  </a:lnTo>
                  <a:lnTo>
                    <a:pt x="800514" y="679729"/>
                  </a:lnTo>
                  <a:lnTo>
                    <a:pt x="810169" y="664293"/>
                  </a:lnTo>
                  <a:lnTo>
                    <a:pt x="815988" y="646840"/>
                  </a:lnTo>
                  <a:lnTo>
                    <a:pt x="819948" y="628637"/>
                  </a:lnTo>
                  <a:lnTo>
                    <a:pt x="824414" y="599499"/>
                  </a:lnTo>
                  <a:close/>
                </a:path>
                <a:path extrusionOk="0" h="692150" w="830579">
                  <a:moveTo>
                    <a:pt x="537486" y="609148"/>
                  </a:moveTo>
                  <a:lnTo>
                    <a:pt x="175003" y="609148"/>
                  </a:lnTo>
                  <a:lnTo>
                    <a:pt x="176768" y="611807"/>
                  </a:lnTo>
                  <a:lnTo>
                    <a:pt x="176296" y="616341"/>
                  </a:lnTo>
                  <a:lnTo>
                    <a:pt x="176407" y="620390"/>
                  </a:lnTo>
                  <a:lnTo>
                    <a:pt x="206329" y="621067"/>
                  </a:lnTo>
                  <a:lnTo>
                    <a:pt x="234463" y="629350"/>
                  </a:lnTo>
                  <a:lnTo>
                    <a:pt x="262053" y="640257"/>
                  </a:lnTo>
                  <a:lnTo>
                    <a:pt x="290344" y="648804"/>
                  </a:lnTo>
                  <a:lnTo>
                    <a:pt x="342011" y="653235"/>
                  </a:lnTo>
                  <a:lnTo>
                    <a:pt x="391508" y="647833"/>
                  </a:lnTo>
                  <a:lnTo>
                    <a:pt x="439719" y="635850"/>
                  </a:lnTo>
                  <a:lnTo>
                    <a:pt x="487524" y="620537"/>
                  </a:lnTo>
                  <a:lnTo>
                    <a:pt x="506089" y="613774"/>
                  </a:lnTo>
                  <a:lnTo>
                    <a:pt x="515574" y="611377"/>
                  </a:lnTo>
                  <a:lnTo>
                    <a:pt x="525565" y="610856"/>
                  </a:lnTo>
                  <a:lnTo>
                    <a:pt x="537486" y="609148"/>
                  </a:lnTo>
                  <a:close/>
                </a:path>
                <a:path extrusionOk="0" h="692150" w="830579">
                  <a:moveTo>
                    <a:pt x="66436" y="340576"/>
                  </a:moveTo>
                  <a:lnTo>
                    <a:pt x="61947" y="344406"/>
                  </a:lnTo>
                  <a:lnTo>
                    <a:pt x="58001" y="349315"/>
                  </a:lnTo>
                  <a:lnTo>
                    <a:pt x="52884" y="351889"/>
                  </a:lnTo>
                  <a:lnTo>
                    <a:pt x="25401" y="370653"/>
                  </a:lnTo>
                  <a:lnTo>
                    <a:pt x="7673" y="394320"/>
                  </a:lnTo>
                  <a:lnTo>
                    <a:pt x="0" y="422459"/>
                  </a:lnTo>
                  <a:lnTo>
                    <a:pt x="2681" y="454639"/>
                  </a:lnTo>
                  <a:lnTo>
                    <a:pt x="15355" y="495021"/>
                  </a:lnTo>
                  <a:lnTo>
                    <a:pt x="35146" y="530382"/>
                  </a:lnTo>
                  <a:lnTo>
                    <a:pt x="63949" y="557314"/>
                  </a:lnTo>
                  <a:lnTo>
                    <a:pt x="103662" y="572406"/>
                  </a:lnTo>
                  <a:lnTo>
                    <a:pt x="124173" y="577553"/>
                  </a:lnTo>
                  <a:lnTo>
                    <a:pt x="141145" y="585359"/>
                  </a:lnTo>
                  <a:lnTo>
                    <a:pt x="155506" y="596267"/>
                  </a:lnTo>
                  <a:lnTo>
                    <a:pt x="168181" y="610720"/>
                  </a:lnTo>
                  <a:lnTo>
                    <a:pt x="175003" y="609148"/>
                  </a:lnTo>
                  <a:lnTo>
                    <a:pt x="537486" y="609148"/>
                  </a:lnTo>
                  <a:lnTo>
                    <a:pt x="576249" y="603593"/>
                  </a:lnTo>
                  <a:lnTo>
                    <a:pt x="626339" y="599499"/>
                  </a:lnTo>
                  <a:lnTo>
                    <a:pt x="824414" y="599499"/>
                  </a:lnTo>
                  <a:lnTo>
                    <a:pt x="827063" y="582214"/>
                  </a:lnTo>
                  <a:lnTo>
                    <a:pt x="829960" y="535748"/>
                  </a:lnTo>
                  <a:lnTo>
                    <a:pt x="829504" y="502811"/>
                  </a:lnTo>
                  <a:lnTo>
                    <a:pt x="116126" y="502811"/>
                  </a:lnTo>
                  <a:lnTo>
                    <a:pt x="70839" y="497047"/>
                  </a:lnTo>
                  <a:lnTo>
                    <a:pt x="42727" y="484441"/>
                  </a:lnTo>
                  <a:lnTo>
                    <a:pt x="28375" y="462323"/>
                  </a:lnTo>
                  <a:lnTo>
                    <a:pt x="24365" y="428025"/>
                  </a:lnTo>
                  <a:lnTo>
                    <a:pt x="26757" y="408112"/>
                  </a:lnTo>
                  <a:lnTo>
                    <a:pt x="34011" y="394828"/>
                  </a:lnTo>
                  <a:lnTo>
                    <a:pt x="46313" y="387994"/>
                  </a:lnTo>
                  <a:lnTo>
                    <a:pt x="63851" y="387430"/>
                  </a:lnTo>
                  <a:lnTo>
                    <a:pt x="130768" y="387430"/>
                  </a:lnTo>
                  <a:lnTo>
                    <a:pt x="112550" y="374556"/>
                  </a:lnTo>
                  <a:lnTo>
                    <a:pt x="87398" y="359807"/>
                  </a:lnTo>
                  <a:lnTo>
                    <a:pt x="66436" y="340576"/>
                  </a:lnTo>
                  <a:close/>
                </a:path>
                <a:path extrusionOk="0" h="692150" w="830579">
                  <a:moveTo>
                    <a:pt x="130768" y="387430"/>
                  </a:moveTo>
                  <a:lnTo>
                    <a:pt x="63851" y="387430"/>
                  </a:lnTo>
                  <a:lnTo>
                    <a:pt x="93265" y="395064"/>
                  </a:lnTo>
                  <a:lnTo>
                    <a:pt x="118027" y="414266"/>
                  </a:lnTo>
                  <a:lnTo>
                    <a:pt x="135036" y="441109"/>
                  </a:lnTo>
                  <a:lnTo>
                    <a:pt x="141191" y="471666"/>
                  </a:lnTo>
                  <a:lnTo>
                    <a:pt x="140770" y="483982"/>
                  </a:lnTo>
                  <a:lnTo>
                    <a:pt x="138113" y="494232"/>
                  </a:lnTo>
                  <a:lnTo>
                    <a:pt x="130729" y="500985"/>
                  </a:lnTo>
                  <a:lnTo>
                    <a:pt x="116126" y="502811"/>
                  </a:lnTo>
                  <a:lnTo>
                    <a:pt x="829504" y="502811"/>
                  </a:lnTo>
                  <a:lnTo>
                    <a:pt x="829317" y="489257"/>
                  </a:lnTo>
                  <a:lnTo>
                    <a:pt x="825809" y="442757"/>
                  </a:lnTo>
                  <a:lnTo>
                    <a:pt x="822702" y="417382"/>
                  </a:lnTo>
                  <a:lnTo>
                    <a:pt x="154063" y="417382"/>
                  </a:lnTo>
                  <a:lnTo>
                    <a:pt x="136551" y="391516"/>
                  </a:lnTo>
                  <a:lnTo>
                    <a:pt x="130768" y="387430"/>
                  </a:lnTo>
                  <a:close/>
                </a:path>
                <a:path extrusionOk="0" h="692150" w="830579">
                  <a:moveTo>
                    <a:pt x="320631" y="0"/>
                  </a:moveTo>
                  <a:lnTo>
                    <a:pt x="320279" y="52191"/>
                  </a:lnTo>
                  <a:lnTo>
                    <a:pt x="310462" y="99772"/>
                  </a:lnTo>
                  <a:lnTo>
                    <a:pt x="292634" y="143726"/>
                  </a:lnTo>
                  <a:lnTo>
                    <a:pt x="268252" y="185039"/>
                  </a:lnTo>
                  <a:lnTo>
                    <a:pt x="239111" y="227844"/>
                  </a:lnTo>
                  <a:lnTo>
                    <a:pt x="210960" y="271269"/>
                  </a:lnTo>
                  <a:lnTo>
                    <a:pt x="185962" y="316526"/>
                  </a:lnTo>
                  <a:lnTo>
                    <a:pt x="166276" y="364826"/>
                  </a:lnTo>
                  <a:lnTo>
                    <a:pt x="154063" y="417382"/>
                  </a:lnTo>
                  <a:lnTo>
                    <a:pt x="822702" y="417382"/>
                  </a:lnTo>
                  <a:lnTo>
                    <a:pt x="820848" y="402249"/>
                  </a:lnTo>
                  <a:lnTo>
                    <a:pt x="751640" y="402249"/>
                  </a:lnTo>
                  <a:lnTo>
                    <a:pt x="721722" y="383946"/>
                  </a:lnTo>
                  <a:lnTo>
                    <a:pt x="640192" y="336058"/>
                  </a:lnTo>
                  <a:lnTo>
                    <a:pt x="623961" y="324878"/>
                  </a:lnTo>
                  <a:lnTo>
                    <a:pt x="624346" y="313642"/>
                  </a:lnTo>
                  <a:lnTo>
                    <a:pt x="627792" y="303522"/>
                  </a:lnTo>
                  <a:lnTo>
                    <a:pt x="632862" y="293941"/>
                  </a:lnTo>
                  <a:lnTo>
                    <a:pt x="638121" y="284324"/>
                  </a:lnTo>
                  <a:lnTo>
                    <a:pt x="641870" y="274411"/>
                  </a:lnTo>
                  <a:lnTo>
                    <a:pt x="643360" y="263857"/>
                  </a:lnTo>
                  <a:lnTo>
                    <a:pt x="641266" y="254570"/>
                  </a:lnTo>
                  <a:lnTo>
                    <a:pt x="634259" y="248459"/>
                  </a:lnTo>
                  <a:lnTo>
                    <a:pt x="595683" y="221592"/>
                  </a:lnTo>
                  <a:lnTo>
                    <a:pt x="578986" y="185510"/>
                  </a:lnTo>
                  <a:lnTo>
                    <a:pt x="573867" y="144545"/>
                  </a:lnTo>
                  <a:lnTo>
                    <a:pt x="570023" y="103032"/>
                  </a:lnTo>
                  <a:lnTo>
                    <a:pt x="568830" y="95852"/>
                  </a:lnTo>
                  <a:lnTo>
                    <a:pt x="569677" y="88349"/>
                  </a:lnTo>
                  <a:lnTo>
                    <a:pt x="569640" y="85080"/>
                  </a:lnTo>
                  <a:lnTo>
                    <a:pt x="524006" y="85080"/>
                  </a:lnTo>
                  <a:lnTo>
                    <a:pt x="481059" y="79783"/>
                  </a:lnTo>
                  <a:lnTo>
                    <a:pt x="439999" y="66854"/>
                  </a:lnTo>
                  <a:lnTo>
                    <a:pt x="400075" y="48065"/>
                  </a:lnTo>
                  <a:lnTo>
                    <a:pt x="360537" y="25189"/>
                  </a:lnTo>
                  <a:lnTo>
                    <a:pt x="320631" y="0"/>
                  </a:lnTo>
                  <a:close/>
                </a:path>
                <a:path extrusionOk="0" h="692150" w="830579">
                  <a:moveTo>
                    <a:pt x="802773" y="395198"/>
                  </a:moveTo>
                  <a:lnTo>
                    <a:pt x="785642" y="396567"/>
                  </a:lnTo>
                  <a:lnTo>
                    <a:pt x="768629" y="399281"/>
                  </a:lnTo>
                  <a:lnTo>
                    <a:pt x="751640" y="402249"/>
                  </a:lnTo>
                  <a:lnTo>
                    <a:pt x="820848" y="402249"/>
                  </a:lnTo>
                  <a:lnTo>
                    <a:pt x="820115" y="396263"/>
                  </a:lnTo>
                  <a:lnTo>
                    <a:pt x="802773" y="395198"/>
                  </a:lnTo>
                  <a:close/>
                </a:path>
                <a:path extrusionOk="0" h="692150" w="830579">
                  <a:moveTo>
                    <a:pt x="569593" y="80971"/>
                  </a:moveTo>
                  <a:lnTo>
                    <a:pt x="524006" y="85080"/>
                  </a:lnTo>
                  <a:lnTo>
                    <a:pt x="569640" y="85080"/>
                  </a:lnTo>
                  <a:lnTo>
                    <a:pt x="569593" y="80971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165093" y="5127560"/>
              <a:ext cx="1167765" cy="455295"/>
            </a:xfrm>
            <a:custGeom>
              <a:rect b="b" l="l" r="r" t="t"/>
              <a:pathLst>
                <a:path extrusionOk="0" h="455295" w="1167765">
                  <a:moveTo>
                    <a:pt x="0" y="0"/>
                  </a:moveTo>
                  <a:lnTo>
                    <a:pt x="5632" y="13920"/>
                  </a:lnTo>
                  <a:lnTo>
                    <a:pt x="15511" y="23816"/>
                  </a:lnTo>
                  <a:lnTo>
                    <a:pt x="27345" y="31715"/>
                  </a:lnTo>
                  <a:lnTo>
                    <a:pt x="38847" y="39643"/>
                  </a:lnTo>
                  <a:lnTo>
                    <a:pt x="69951" y="64314"/>
                  </a:lnTo>
                  <a:lnTo>
                    <a:pt x="100693" y="89301"/>
                  </a:lnTo>
                  <a:lnTo>
                    <a:pt x="129542" y="116368"/>
                  </a:lnTo>
                  <a:lnTo>
                    <a:pt x="154972" y="147280"/>
                  </a:lnTo>
                  <a:lnTo>
                    <a:pt x="180991" y="188391"/>
                  </a:lnTo>
                  <a:lnTo>
                    <a:pt x="189395" y="218417"/>
                  </a:lnTo>
                  <a:lnTo>
                    <a:pt x="179852" y="247342"/>
                  </a:lnTo>
                  <a:lnTo>
                    <a:pt x="152031" y="285151"/>
                  </a:lnTo>
                  <a:lnTo>
                    <a:pt x="199646" y="308414"/>
                  </a:lnTo>
                  <a:lnTo>
                    <a:pt x="248720" y="325852"/>
                  </a:lnTo>
                  <a:lnTo>
                    <a:pt x="299123" y="337852"/>
                  </a:lnTo>
                  <a:lnTo>
                    <a:pt x="350726" y="344801"/>
                  </a:lnTo>
                  <a:lnTo>
                    <a:pt x="403400" y="347086"/>
                  </a:lnTo>
                  <a:lnTo>
                    <a:pt x="455458" y="347491"/>
                  </a:lnTo>
                  <a:lnTo>
                    <a:pt x="507447" y="348692"/>
                  </a:lnTo>
                  <a:lnTo>
                    <a:pt x="559350" y="350925"/>
                  </a:lnTo>
                  <a:lnTo>
                    <a:pt x="611148" y="354424"/>
                  </a:lnTo>
                  <a:lnTo>
                    <a:pt x="662826" y="359425"/>
                  </a:lnTo>
                  <a:lnTo>
                    <a:pt x="714364" y="366162"/>
                  </a:lnTo>
                  <a:lnTo>
                    <a:pt x="765745" y="374871"/>
                  </a:lnTo>
                  <a:lnTo>
                    <a:pt x="784097" y="377775"/>
                  </a:lnTo>
                  <a:lnTo>
                    <a:pt x="802408" y="381243"/>
                  </a:lnTo>
                  <a:lnTo>
                    <a:pt x="819718" y="387747"/>
                  </a:lnTo>
                  <a:lnTo>
                    <a:pt x="835068" y="399758"/>
                  </a:lnTo>
                  <a:lnTo>
                    <a:pt x="866944" y="427555"/>
                  </a:lnTo>
                  <a:lnTo>
                    <a:pt x="902584" y="445359"/>
                  </a:lnTo>
                  <a:lnTo>
                    <a:pt x="941582" y="454202"/>
                  </a:lnTo>
                  <a:lnTo>
                    <a:pt x="983531" y="455120"/>
                  </a:lnTo>
                  <a:lnTo>
                    <a:pt x="996601" y="440010"/>
                  </a:lnTo>
                  <a:lnTo>
                    <a:pt x="1001521" y="423651"/>
                  </a:lnTo>
                  <a:lnTo>
                    <a:pt x="1000137" y="406192"/>
                  </a:lnTo>
                  <a:lnTo>
                    <a:pt x="994290" y="387747"/>
                  </a:lnTo>
                  <a:lnTo>
                    <a:pt x="986063" y="355481"/>
                  </a:lnTo>
                  <a:lnTo>
                    <a:pt x="1003715" y="304654"/>
                  </a:lnTo>
                  <a:lnTo>
                    <a:pt x="1066197" y="270376"/>
                  </a:lnTo>
                  <a:lnTo>
                    <a:pt x="1115610" y="252339"/>
                  </a:lnTo>
                  <a:lnTo>
                    <a:pt x="1156663" y="231168"/>
                  </a:lnTo>
                  <a:lnTo>
                    <a:pt x="1162051" y="219517"/>
                  </a:lnTo>
                  <a:lnTo>
                    <a:pt x="829131" y="219517"/>
                  </a:lnTo>
                  <a:lnTo>
                    <a:pt x="784426" y="212584"/>
                  </a:lnTo>
                  <a:lnTo>
                    <a:pt x="0" y="0"/>
                  </a:lnTo>
                  <a:close/>
                </a:path>
                <a:path extrusionOk="0" h="455295" w="1167765">
                  <a:moveTo>
                    <a:pt x="1028385" y="187948"/>
                  </a:moveTo>
                  <a:lnTo>
                    <a:pt x="976630" y="199567"/>
                  </a:lnTo>
                  <a:lnTo>
                    <a:pt x="916072" y="211011"/>
                  </a:lnTo>
                  <a:lnTo>
                    <a:pt x="872851" y="217771"/>
                  </a:lnTo>
                  <a:lnTo>
                    <a:pt x="829131" y="219517"/>
                  </a:lnTo>
                  <a:lnTo>
                    <a:pt x="1162051" y="219517"/>
                  </a:lnTo>
                  <a:lnTo>
                    <a:pt x="1167712" y="207278"/>
                  </a:lnTo>
                  <a:lnTo>
                    <a:pt x="1159672" y="197626"/>
                  </a:lnTo>
                  <a:lnTo>
                    <a:pt x="1035112" y="197626"/>
                  </a:lnTo>
                  <a:lnTo>
                    <a:pt x="1028385" y="187948"/>
                  </a:lnTo>
                  <a:close/>
                </a:path>
                <a:path extrusionOk="0" h="455295" w="1167765">
                  <a:moveTo>
                    <a:pt x="1074507" y="183354"/>
                  </a:moveTo>
                  <a:lnTo>
                    <a:pt x="1063047" y="189028"/>
                  </a:lnTo>
                  <a:lnTo>
                    <a:pt x="1048291" y="195886"/>
                  </a:lnTo>
                  <a:lnTo>
                    <a:pt x="1035112" y="197626"/>
                  </a:lnTo>
                  <a:lnTo>
                    <a:pt x="1159672" y="197626"/>
                  </a:lnTo>
                  <a:lnTo>
                    <a:pt x="1159081" y="196917"/>
                  </a:lnTo>
                  <a:lnTo>
                    <a:pt x="1087641" y="196917"/>
                  </a:lnTo>
                  <a:lnTo>
                    <a:pt x="1081405" y="196028"/>
                  </a:lnTo>
                  <a:lnTo>
                    <a:pt x="1072811" y="196028"/>
                  </a:lnTo>
                  <a:lnTo>
                    <a:pt x="1071401" y="194056"/>
                  </a:lnTo>
                  <a:lnTo>
                    <a:pt x="1075916" y="185325"/>
                  </a:lnTo>
                  <a:lnTo>
                    <a:pt x="1074507" y="183354"/>
                  </a:lnTo>
                  <a:close/>
                </a:path>
                <a:path extrusionOk="0" h="455295" w="1167765">
                  <a:moveTo>
                    <a:pt x="1135617" y="186543"/>
                  </a:moveTo>
                  <a:lnTo>
                    <a:pt x="1115140" y="189803"/>
                  </a:lnTo>
                  <a:lnTo>
                    <a:pt x="1094558" y="195243"/>
                  </a:lnTo>
                  <a:lnTo>
                    <a:pt x="1087641" y="196917"/>
                  </a:lnTo>
                  <a:lnTo>
                    <a:pt x="1159081" y="196917"/>
                  </a:lnTo>
                  <a:lnTo>
                    <a:pt x="1153853" y="190642"/>
                  </a:lnTo>
                  <a:lnTo>
                    <a:pt x="1135617" y="186543"/>
                  </a:lnTo>
                  <a:close/>
                </a:path>
                <a:path extrusionOk="0" h="455295" w="1167765">
                  <a:moveTo>
                    <a:pt x="1080085" y="195839"/>
                  </a:moveTo>
                  <a:lnTo>
                    <a:pt x="1072811" y="196028"/>
                  </a:lnTo>
                  <a:lnTo>
                    <a:pt x="1081405" y="196028"/>
                  </a:lnTo>
                  <a:lnTo>
                    <a:pt x="1080085" y="195839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423272" y="4777617"/>
              <a:ext cx="339090" cy="360045"/>
            </a:xfrm>
            <a:custGeom>
              <a:rect b="b" l="l" r="r" t="t"/>
              <a:pathLst>
                <a:path extrusionOk="0" h="360045" w="339089">
                  <a:moveTo>
                    <a:pt x="20365" y="0"/>
                  </a:moveTo>
                  <a:lnTo>
                    <a:pt x="12178" y="28772"/>
                  </a:lnTo>
                  <a:lnTo>
                    <a:pt x="8036" y="58249"/>
                  </a:lnTo>
                  <a:lnTo>
                    <a:pt x="4967" y="87912"/>
                  </a:lnTo>
                  <a:lnTo>
                    <a:pt x="0" y="117244"/>
                  </a:lnTo>
                  <a:lnTo>
                    <a:pt x="19493" y="148781"/>
                  </a:lnTo>
                  <a:lnTo>
                    <a:pt x="43729" y="176162"/>
                  </a:lnTo>
                  <a:lnTo>
                    <a:pt x="70391" y="201325"/>
                  </a:lnTo>
                  <a:lnTo>
                    <a:pt x="97161" y="226210"/>
                  </a:lnTo>
                  <a:lnTo>
                    <a:pt x="135158" y="261955"/>
                  </a:lnTo>
                  <a:lnTo>
                    <a:pt x="174992" y="295524"/>
                  </a:lnTo>
                  <a:lnTo>
                    <a:pt x="217487" y="325625"/>
                  </a:lnTo>
                  <a:lnTo>
                    <a:pt x="263467" y="350968"/>
                  </a:lnTo>
                  <a:lnTo>
                    <a:pt x="295418" y="359635"/>
                  </a:lnTo>
                  <a:lnTo>
                    <a:pt x="311085" y="357142"/>
                  </a:lnTo>
                  <a:lnTo>
                    <a:pt x="326019" y="348122"/>
                  </a:lnTo>
                  <a:lnTo>
                    <a:pt x="335740" y="335152"/>
                  </a:lnTo>
                  <a:lnTo>
                    <a:pt x="338660" y="321002"/>
                  </a:lnTo>
                  <a:lnTo>
                    <a:pt x="337040" y="305982"/>
                  </a:lnTo>
                  <a:lnTo>
                    <a:pt x="333146" y="290405"/>
                  </a:lnTo>
                  <a:lnTo>
                    <a:pt x="326018" y="270338"/>
                  </a:lnTo>
                  <a:lnTo>
                    <a:pt x="316714" y="251488"/>
                  </a:lnTo>
                  <a:lnTo>
                    <a:pt x="306347" y="233225"/>
                  </a:lnTo>
                  <a:lnTo>
                    <a:pt x="296035" y="214918"/>
                  </a:lnTo>
                  <a:lnTo>
                    <a:pt x="296183" y="197482"/>
                  </a:lnTo>
                  <a:lnTo>
                    <a:pt x="212878" y="197482"/>
                  </a:lnTo>
                  <a:lnTo>
                    <a:pt x="189918" y="191982"/>
                  </a:lnTo>
                  <a:lnTo>
                    <a:pt x="147590" y="161080"/>
                  </a:lnTo>
                  <a:lnTo>
                    <a:pt x="118681" y="119839"/>
                  </a:lnTo>
                  <a:lnTo>
                    <a:pt x="106297" y="97652"/>
                  </a:lnTo>
                  <a:lnTo>
                    <a:pt x="89832" y="68846"/>
                  </a:lnTo>
                  <a:lnTo>
                    <a:pt x="71369" y="41770"/>
                  </a:lnTo>
                  <a:lnTo>
                    <a:pt x="48886" y="18222"/>
                  </a:lnTo>
                  <a:lnTo>
                    <a:pt x="20365" y="0"/>
                  </a:lnTo>
                  <a:close/>
                </a:path>
                <a:path extrusionOk="0" h="360045" w="339089">
                  <a:moveTo>
                    <a:pt x="312581" y="143690"/>
                  </a:moveTo>
                  <a:lnTo>
                    <a:pt x="297790" y="150561"/>
                  </a:lnTo>
                  <a:lnTo>
                    <a:pt x="286937" y="163324"/>
                  </a:lnTo>
                  <a:lnTo>
                    <a:pt x="275505" y="175218"/>
                  </a:lnTo>
                  <a:lnTo>
                    <a:pt x="258977" y="179482"/>
                  </a:lnTo>
                  <a:lnTo>
                    <a:pt x="235833" y="193712"/>
                  </a:lnTo>
                  <a:lnTo>
                    <a:pt x="212878" y="197482"/>
                  </a:lnTo>
                  <a:lnTo>
                    <a:pt x="296183" y="197482"/>
                  </a:lnTo>
                  <a:lnTo>
                    <a:pt x="296194" y="196187"/>
                  </a:lnTo>
                  <a:lnTo>
                    <a:pt x="302931" y="178986"/>
                  </a:lnTo>
                  <a:lnTo>
                    <a:pt x="310356" y="161944"/>
                  </a:lnTo>
                  <a:lnTo>
                    <a:pt x="312581" y="143690"/>
                  </a:lnTo>
                  <a:close/>
                </a:path>
              </a:pathLst>
            </a:custGeom>
            <a:solidFill>
              <a:srgbClr val="F6A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368516" y="4668411"/>
              <a:ext cx="608965" cy="306705"/>
            </a:xfrm>
            <a:custGeom>
              <a:rect b="b" l="l" r="r" t="t"/>
              <a:pathLst>
                <a:path extrusionOk="0" h="306704" w="608964">
                  <a:moveTo>
                    <a:pt x="0" y="20908"/>
                  </a:moveTo>
                  <a:lnTo>
                    <a:pt x="14505" y="46615"/>
                  </a:lnTo>
                  <a:lnTo>
                    <a:pt x="34338" y="67791"/>
                  </a:lnTo>
                  <a:lnTo>
                    <a:pt x="55781" y="87597"/>
                  </a:lnTo>
                  <a:lnTo>
                    <a:pt x="75120" y="109195"/>
                  </a:lnTo>
                  <a:lnTo>
                    <a:pt x="126124" y="150970"/>
                  </a:lnTo>
                  <a:lnTo>
                    <a:pt x="161052" y="206858"/>
                  </a:lnTo>
                  <a:lnTo>
                    <a:pt x="173435" y="229040"/>
                  </a:lnTo>
                  <a:lnTo>
                    <a:pt x="186756" y="250472"/>
                  </a:lnTo>
                  <a:lnTo>
                    <a:pt x="202341" y="270284"/>
                  </a:lnTo>
                  <a:lnTo>
                    <a:pt x="221511" y="287609"/>
                  </a:lnTo>
                  <a:lnTo>
                    <a:pt x="244673" y="301187"/>
                  </a:lnTo>
                  <a:lnTo>
                    <a:pt x="267633" y="306684"/>
                  </a:lnTo>
                  <a:lnTo>
                    <a:pt x="290588" y="302914"/>
                  </a:lnTo>
                  <a:lnTo>
                    <a:pt x="313732" y="288687"/>
                  </a:lnTo>
                  <a:lnTo>
                    <a:pt x="330258" y="284422"/>
                  </a:lnTo>
                  <a:lnTo>
                    <a:pt x="341688" y="272526"/>
                  </a:lnTo>
                  <a:lnTo>
                    <a:pt x="352541" y="259763"/>
                  </a:lnTo>
                  <a:lnTo>
                    <a:pt x="367336" y="252896"/>
                  </a:lnTo>
                  <a:lnTo>
                    <a:pt x="371273" y="247437"/>
                  </a:lnTo>
                  <a:lnTo>
                    <a:pt x="375412" y="242026"/>
                  </a:lnTo>
                  <a:lnTo>
                    <a:pt x="379002" y="236488"/>
                  </a:lnTo>
                  <a:lnTo>
                    <a:pt x="393472" y="199478"/>
                  </a:lnTo>
                  <a:lnTo>
                    <a:pt x="439307" y="164654"/>
                  </a:lnTo>
                  <a:lnTo>
                    <a:pt x="510539" y="151089"/>
                  </a:lnTo>
                  <a:lnTo>
                    <a:pt x="547476" y="140543"/>
                  </a:lnTo>
                  <a:lnTo>
                    <a:pt x="581037" y="122137"/>
                  </a:lnTo>
                  <a:lnTo>
                    <a:pt x="608941" y="92387"/>
                  </a:lnTo>
                  <a:lnTo>
                    <a:pt x="606534" y="81668"/>
                  </a:lnTo>
                  <a:lnTo>
                    <a:pt x="602137" y="72121"/>
                  </a:lnTo>
                  <a:lnTo>
                    <a:pt x="596083" y="63303"/>
                  </a:lnTo>
                  <a:lnTo>
                    <a:pt x="588701" y="54774"/>
                  </a:lnTo>
                  <a:lnTo>
                    <a:pt x="587387" y="53737"/>
                  </a:lnTo>
                  <a:lnTo>
                    <a:pt x="165906" y="53737"/>
                  </a:lnTo>
                  <a:lnTo>
                    <a:pt x="114240" y="49312"/>
                  </a:lnTo>
                  <a:lnTo>
                    <a:pt x="85876" y="40731"/>
                  </a:lnTo>
                  <a:lnTo>
                    <a:pt x="58219" y="29784"/>
                  </a:lnTo>
                  <a:lnTo>
                    <a:pt x="30012" y="21501"/>
                  </a:lnTo>
                  <a:lnTo>
                    <a:pt x="0" y="20908"/>
                  </a:lnTo>
                  <a:close/>
                </a:path>
                <a:path extrusionOk="0" h="306704" w="608964">
                  <a:moveTo>
                    <a:pt x="450234" y="0"/>
                  </a:moveTo>
                  <a:lnTo>
                    <a:pt x="400144" y="4091"/>
                  </a:lnTo>
                  <a:lnTo>
                    <a:pt x="349461" y="11353"/>
                  </a:lnTo>
                  <a:lnTo>
                    <a:pt x="339470" y="11874"/>
                  </a:lnTo>
                  <a:lnTo>
                    <a:pt x="329985" y="14272"/>
                  </a:lnTo>
                  <a:lnTo>
                    <a:pt x="311419" y="21044"/>
                  </a:lnTo>
                  <a:lnTo>
                    <a:pt x="263615" y="36352"/>
                  </a:lnTo>
                  <a:lnTo>
                    <a:pt x="215404" y="48333"/>
                  </a:lnTo>
                  <a:lnTo>
                    <a:pt x="165906" y="53737"/>
                  </a:lnTo>
                  <a:lnTo>
                    <a:pt x="587387" y="53737"/>
                  </a:lnTo>
                  <a:lnTo>
                    <a:pt x="545337" y="20538"/>
                  </a:lnTo>
                  <a:lnTo>
                    <a:pt x="498907" y="3881"/>
                  </a:lnTo>
                  <a:lnTo>
                    <a:pt x="450234" y="0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735169" y="5009834"/>
              <a:ext cx="258445" cy="296545"/>
            </a:xfrm>
            <a:custGeom>
              <a:rect b="b" l="l" r="r" t="t"/>
              <a:pathLst>
                <a:path extrusionOk="0" h="296545" w="258445">
                  <a:moveTo>
                    <a:pt x="0" y="0"/>
                  </a:moveTo>
                  <a:lnTo>
                    <a:pt x="27345" y="39029"/>
                  </a:lnTo>
                  <a:lnTo>
                    <a:pt x="51670" y="79690"/>
                  </a:lnTo>
                  <a:lnTo>
                    <a:pt x="73785" y="121544"/>
                  </a:lnTo>
                  <a:lnTo>
                    <a:pt x="94500" y="164154"/>
                  </a:lnTo>
                  <a:lnTo>
                    <a:pt x="114626" y="207083"/>
                  </a:lnTo>
                  <a:lnTo>
                    <a:pt x="134972" y="249893"/>
                  </a:lnTo>
                  <a:lnTo>
                    <a:pt x="145806" y="253298"/>
                  </a:lnTo>
                  <a:lnTo>
                    <a:pt x="154686" y="259476"/>
                  </a:lnTo>
                  <a:lnTo>
                    <a:pt x="162543" y="267099"/>
                  </a:lnTo>
                  <a:lnTo>
                    <a:pt x="170304" y="274843"/>
                  </a:lnTo>
                  <a:lnTo>
                    <a:pt x="196902" y="293603"/>
                  </a:lnTo>
                  <a:lnTo>
                    <a:pt x="218816" y="296494"/>
                  </a:lnTo>
                  <a:lnTo>
                    <a:pt x="236327" y="283230"/>
                  </a:lnTo>
                  <a:lnTo>
                    <a:pt x="249715" y="253525"/>
                  </a:lnTo>
                  <a:lnTo>
                    <a:pt x="258438" y="207710"/>
                  </a:lnTo>
                  <a:lnTo>
                    <a:pt x="258352" y="162190"/>
                  </a:lnTo>
                  <a:lnTo>
                    <a:pt x="251520" y="116957"/>
                  </a:lnTo>
                  <a:lnTo>
                    <a:pt x="240003" y="72002"/>
                  </a:lnTo>
                  <a:lnTo>
                    <a:pt x="216197" y="71494"/>
                  </a:lnTo>
                  <a:lnTo>
                    <a:pt x="193948" y="65865"/>
                  </a:lnTo>
                  <a:lnTo>
                    <a:pt x="172785" y="56659"/>
                  </a:lnTo>
                  <a:lnTo>
                    <a:pt x="152240" y="45419"/>
                  </a:lnTo>
                  <a:lnTo>
                    <a:pt x="114126" y="34258"/>
                  </a:lnTo>
                  <a:lnTo>
                    <a:pt x="76728" y="20684"/>
                  </a:lnTo>
                  <a:lnTo>
                    <a:pt x="39027" y="8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1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806945" y="4356948"/>
              <a:ext cx="205593" cy="1167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360604" y="4678083"/>
              <a:ext cx="8890" cy="12065"/>
            </a:xfrm>
            <a:custGeom>
              <a:rect b="b" l="l" r="r" t="t"/>
              <a:pathLst>
                <a:path extrusionOk="0" h="12064" w="8889">
                  <a:moveTo>
                    <a:pt x="6878" y="0"/>
                  </a:moveTo>
                  <a:lnTo>
                    <a:pt x="0" y="1546"/>
                  </a:lnTo>
                  <a:lnTo>
                    <a:pt x="8278" y="11446"/>
                  </a:lnTo>
                  <a:lnTo>
                    <a:pt x="8045" y="7436"/>
                  </a:lnTo>
                  <a:lnTo>
                    <a:pt x="8569" y="2791"/>
                  </a:lnTo>
                  <a:lnTo>
                    <a:pt x="6878" y="0"/>
                  </a:lnTo>
                  <a:close/>
                </a:path>
              </a:pathLst>
            </a:custGeom>
            <a:solidFill>
              <a:srgbClr val="F495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797407" y="4751035"/>
              <a:ext cx="177800" cy="330835"/>
            </a:xfrm>
            <a:custGeom>
              <a:rect b="b" l="l" r="r" t="t"/>
              <a:pathLst>
                <a:path extrusionOk="0" h="330835" w="177800">
                  <a:moveTo>
                    <a:pt x="0" y="0"/>
                  </a:moveTo>
                  <a:lnTo>
                    <a:pt x="1665" y="6454"/>
                  </a:lnTo>
                  <a:lnTo>
                    <a:pt x="3184" y="13007"/>
                  </a:lnTo>
                  <a:lnTo>
                    <a:pt x="5106" y="19283"/>
                  </a:lnTo>
                  <a:lnTo>
                    <a:pt x="7985" y="24907"/>
                  </a:lnTo>
                  <a:lnTo>
                    <a:pt x="32149" y="64919"/>
                  </a:lnTo>
                  <a:lnTo>
                    <a:pt x="52282" y="106799"/>
                  </a:lnTo>
                  <a:lnTo>
                    <a:pt x="69649" y="149872"/>
                  </a:lnTo>
                  <a:lnTo>
                    <a:pt x="95221" y="220108"/>
                  </a:lnTo>
                  <a:lnTo>
                    <a:pt x="102497" y="247663"/>
                  </a:lnTo>
                  <a:lnTo>
                    <a:pt x="102400" y="275804"/>
                  </a:lnTo>
                  <a:lnTo>
                    <a:pt x="89992" y="304209"/>
                  </a:lnTo>
                  <a:lnTo>
                    <a:pt x="110538" y="315453"/>
                  </a:lnTo>
                  <a:lnTo>
                    <a:pt x="131703" y="324659"/>
                  </a:lnTo>
                  <a:lnTo>
                    <a:pt x="153953" y="330289"/>
                  </a:lnTo>
                  <a:lnTo>
                    <a:pt x="177755" y="330801"/>
                  </a:lnTo>
                  <a:lnTo>
                    <a:pt x="168819" y="279818"/>
                  </a:lnTo>
                  <a:lnTo>
                    <a:pt x="156052" y="230190"/>
                  </a:lnTo>
                  <a:lnTo>
                    <a:pt x="139382" y="181903"/>
                  </a:lnTo>
                  <a:lnTo>
                    <a:pt x="118737" y="134945"/>
                  </a:lnTo>
                  <a:lnTo>
                    <a:pt x="94042" y="89301"/>
                  </a:lnTo>
                  <a:lnTo>
                    <a:pt x="55160" y="35753"/>
                  </a:lnTo>
                  <a:lnTo>
                    <a:pt x="30397" y="14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753707" y="4071933"/>
              <a:ext cx="243204" cy="321945"/>
            </a:xfrm>
            <a:custGeom>
              <a:rect b="b" l="l" r="r" t="t"/>
              <a:pathLst>
                <a:path extrusionOk="0" h="321945" w="243204">
                  <a:moveTo>
                    <a:pt x="62" y="0"/>
                  </a:moveTo>
                  <a:lnTo>
                    <a:pt x="4550" y="19274"/>
                  </a:lnTo>
                  <a:lnTo>
                    <a:pt x="8344" y="38559"/>
                  </a:lnTo>
                  <a:lnTo>
                    <a:pt x="10041" y="58073"/>
                  </a:lnTo>
                  <a:lnTo>
                    <a:pt x="8299" y="77957"/>
                  </a:lnTo>
                  <a:lnTo>
                    <a:pt x="8393" y="85335"/>
                  </a:lnTo>
                  <a:lnTo>
                    <a:pt x="7545" y="92838"/>
                  </a:lnTo>
                  <a:lnTo>
                    <a:pt x="8728" y="100018"/>
                  </a:lnTo>
                  <a:lnTo>
                    <a:pt x="12578" y="141531"/>
                  </a:lnTo>
                  <a:lnTo>
                    <a:pt x="17717" y="182530"/>
                  </a:lnTo>
                  <a:lnTo>
                    <a:pt x="34399" y="218574"/>
                  </a:lnTo>
                  <a:lnTo>
                    <a:pt x="72975" y="245435"/>
                  </a:lnTo>
                  <a:lnTo>
                    <a:pt x="79982" y="251551"/>
                  </a:lnTo>
                  <a:lnTo>
                    <a:pt x="82075" y="260841"/>
                  </a:lnTo>
                  <a:lnTo>
                    <a:pt x="80581" y="271397"/>
                  </a:lnTo>
                  <a:lnTo>
                    <a:pt x="76826" y="281310"/>
                  </a:lnTo>
                  <a:lnTo>
                    <a:pt x="71572" y="290921"/>
                  </a:lnTo>
                  <a:lnTo>
                    <a:pt x="66501" y="300500"/>
                  </a:lnTo>
                  <a:lnTo>
                    <a:pt x="63053" y="310622"/>
                  </a:lnTo>
                  <a:lnTo>
                    <a:pt x="62667" y="321864"/>
                  </a:lnTo>
                  <a:lnTo>
                    <a:pt x="94652" y="320702"/>
                  </a:lnTo>
                  <a:lnTo>
                    <a:pt x="126402" y="316100"/>
                  </a:lnTo>
                  <a:lnTo>
                    <a:pt x="158178" y="312201"/>
                  </a:lnTo>
                  <a:lnTo>
                    <a:pt x="211614" y="312201"/>
                  </a:lnTo>
                  <a:lnTo>
                    <a:pt x="222035" y="308929"/>
                  </a:lnTo>
                  <a:lnTo>
                    <a:pt x="233807" y="299459"/>
                  </a:lnTo>
                  <a:lnTo>
                    <a:pt x="242975" y="285026"/>
                  </a:lnTo>
                  <a:lnTo>
                    <a:pt x="238312" y="232687"/>
                  </a:lnTo>
                  <a:lnTo>
                    <a:pt x="226336" y="182494"/>
                  </a:lnTo>
                  <a:lnTo>
                    <a:pt x="207989" y="134276"/>
                  </a:lnTo>
                  <a:lnTo>
                    <a:pt x="184128" y="87648"/>
                  </a:lnTo>
                  <a:lnTo>
                    <a:pt x="152648" y="58428"/>
                  </a:lnTo>
                  <a:lnTo>
                    <a:pt x="113211" y="47126"/>
                  </a:lnTo>
                  <a:lnTo>
                    <a:pt x="75323" y="31843"/>
                  </a:lnTo>
                  <a:lnTo>
                    <a:pt x="37951" y="15245"/>
                  </a:lnTo>
                  <a:lnTo>
                    <a:pt x="62" y="0"/>
                  </a:lnTo>
                  <a:close/>
                </a:path>
                <a:path extrusionOk="0" h="321945" w="243204">
                  <a:moveTo>
                    <a:pt x="211614" y="312201"/>
                  </a:moveTo>
                  <a:lnTo>
                    <a:pt x="158178" y="312201"/>
                  </a:lnTo>
                  <a:lnTo>
                    <a:pt x="190240" y="313146"/>
                  </a:lnTo>
                  <a:lnTo>
                    <a:pt x="207550" y="313477"/>
                  </a:lnTo>
                  <a:lnTo>
                    <a:pt x="211614" y="312201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749845" y="4068448"/>
              <a:ext cx="4445" cy="3810"/>
            </a:xfrm>
            <a:custGeom>
              <a:rect b="b" l="l" r="r" t="t"/>
              <a:pathLst>
                <a:path extrusionOk="0" h="3810" w="4445">
                  <a:moveTo>
                    <a:pt x="0" y="31"/>
                  </a:moveTo>
                  <a:lnTo>
                    <a:pt x="3861" y="3558"/>
                  </a:lnTo>
                  <a:lnTo>
                    <a:pt x="3443" y="2459"/>
                  </a:lnTo>
                  <a:lnTo>
                    <a:pt x="3150" y="1255"/>
                  </a:lnTo>
                  <a:lnTo>
                    <a:pt x="2106" y="156"/>
                  </a:lnTo>
                  <a:lnTo>
                    <a:pt x="826" y="156"/>
                  </a:lnTo>
                  <a:lnTo>
                    <a:pt x="0" y="31"/>
                  </a:lnTo>
                  <a:close/>
                </a:path>
                <a:path extrusionOk="0" h="3810" w="4445">
                  <a:moveTo>
                    <a:pt x="1957" y="0"/>
                  </a:moveTo>
                  <a:lnTo>
                    <a:pt x="826" y="156"/>
                  </a:lnTo>
                  <a:lnTo>
                    <a:pt x="2106" y="15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F38B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999666" y="4376215"/>
              <a:ext cx="4445" cy="8890"/>
            </a:xfrm>
            <a:custGeom>
              <a:rect b="b" l="l" r="r" t="t"/>
              <a:pathLst>
                <a:path extrusionOk="0" h="8889" w="4445">
                  <a:moveTo>
                    <a:pt x="2804" y="0"/>
                  </a:moveTo>
                  <a:lnTo>
                    <a:pt x="1883" y="900"/>
                  </a:lnTo>
                  <a:lnTo>
                    <a:pt x="0" y="2145"/>
                  </a:lnTo>
                  <a:lnTo>
                    <a:pt x="973" y="4730"/>
                  </a:lnTo>
                  <a:lnTo>
                    <a:pt x="2354" y="6603"/>
                  </a:lnTo>
                  <a:lnTo>
                    <a:pt x="3516" y="8560"/>
                  </a:lnTo>
                  <a:lnTo>
                    <a:pt x="4207" y="5630"/>
                  </a:lnTo>
                  <a:lnTo>
                    <a:pt x="3976" y="2783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F38B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216799" y="4456349"/>
              <a:ext cx="116815" cy="11537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7148624" y="5217002"/>
              <a:ext cx="427355" cy="367030"/>
            </a:xfrm>
            <a:custGeom>
              <a:rect b="b" l="l" r="r" t="t"/>
              <a:pathLst>
                <a:path extrusionOk="0" h="367029" w="427354">
                  <a:moveTo>
                    <a:pt x="317445" y="97093"/>
                  </a:moveTo>
                  <a:lnTo>
                    <a:pt x="152086" y="97093"/>
                  </a:lnTo>
                  <a:lnTo>
                    <a:pt x="170322" y="101190"/>
                  </a:lnTo>
                  <a:lnTo>
                    <a:pt x="184181" y="117826"/>
                  </a:lnTo>
                  <a:lnTo>
                    <a:pt x="173132" y="141720"/>
                  </a:lnTo>
                  <a:lnTo>
                    <a:pt x="132079" y="162891"/>
                  </a:lnTo>
                  <a:lnTo>
                    <a:pt x="82666" y="180925"/>
                  </a:lnTo>
                  <a:lnTo>
                    <a:pt x="46539" y="195406"/>
                  </a:lnTo>
                  <a:lnTo>
                    <a:pt x="20184" y="215208"/>
                  </a:lnTo>
                  <a:lnTo>
                    <a:pt x="5593" y="238538"/>
                  </a:lnTo>
                  <a:lnTo>
                    <a:pt x="2692" y="264604"/>
                  </a:lnTo>
                  <a:lnTo>
                    <a:pt x="2651" y="266500"/>
                  </a:lnTo>
                  <a:lnTo>
                    <a:pt x="10768" y="298334"/>
                  </a:lnTo>
                  <a:lnTo>
                    <a:pt x="16611" y="316740"/>
                  </a:lnTo>
                  <a:lnTo>
                    <a:pt x="17994" y="334199"/>
                  </a:lnTo>
                  <a:lnTo>
                    <a:pt x="13072" y="350559"/>
                  </a:lnTo>
                  <a:lnTo>
                    <a:pt x="0" y="365668"/>
                  </a:lnTo>
                  <a:lnTo>
                    <a:pt x="55194" y="366902"/>
                  </a:lnTo>
                  <a:lnTo>
                    <a:pt x="103858" y="364737"/>
                  </a:lnTo>
                  <a:lnTo>
                    <a:pt x="154261" y="359022"/>
                  </a:lnTo>
                  <a:lnTo>
                    <a:pt x="305098" y="338354"/>
                  </a:lnTo>
                  <a:lnTo>
                    <a:pt x="329326" y="307512"/>
                  </a:lnTo>
                  <a:lnTo>
                    <a:pt x="324976" y="296068"/>
                  </a:lnTo>
                  <a:lnTo>
                    <a:pt x="323518" y="294775"/>
                  </a:lnTo>
                  <a:lnTo>
                    <a:pt x="185447" y="294775"/>
                  </a:lnTo>
                  <a:lnTo>
                    <a:pt x="175877" y="293650"/>
                  </a:lnTo>
                  <a:lnTo>
                    <a:pt x="167555" y="290673"/>
                  </a:lnTo>
                  <a:lnTo>
                    <a:pt x="161954" y="285545"/>
                  </a:lnTo>
                  <a:lnTo>
                    <a:pt x="160550" y="277968"/>
                  </a:lnTo>
                  <a:lnTo>
                    <a:pt x="208222" y="277968"/>
                  </a:lnTo>
                  <a:lnTo>
                    <a:pt x="208649" y="277821"/>
                  </a:lnTo>
                  <a:lnTo>
                    <a:pt x="160550" y="277821"/>
                  </a:lnTo>
                  <a:lnTo>
                    <a:pt x="160790" y="276116"/>
                  </a:lnTo>
                  <a:lnTo>
                    <a:pt x="161356" y="274242"/>
                  </a:lnTo>
                  <a:lnTo>
                    <a:pt x="164035" y="268350"/>
                  </a:lnTo>
                  <a:lnTo>
                    <a:pt x="165259" y="264604"/>
                  </a:lnTo>
                  <a:lnTo>
                    <a:pt x="166232" y="260920"/>
                  </a:lnTo>
                  <a:lnTo>
                    <a:pt x="281105" y="260920"/>
                  </a:lnTo>
                  <a:lnTo>
                    <a:pt x="308971" y="254858"/>
                  </a:lnTo>
                  <a:lnTo>
                    <a:pt x="335940" y="248340"/>
                  </a:lnTo>
                  <a:lnTo>
                    <a:pt x="349023" y="244565"/>
                  </a:lnTo>
                  <a:lnTo>
                    <a:pt x="350067" y="244070"/>
                  </a:lnTo>
                  <a:lnTo>
                    <a:pt x="168409" y="244070"/>
                  </a:lnTo>
                  <a:lnTo>
                    <a:pt x="168420" y="243819"/>
                  </a:lnTo>
                  <a:lnTo>
                    <a:pt x="350597" y="243819"/>
                  </a:lnTo>
                  <a:lnTo>
                    <a:pt x="361273" y="238763"/>
                  </a:lnTo>
                  <a:lnTo>
                    <a:pt x="369632" y="229522"/>
                  </a:lnTo>
                  <a:lnTo>
                    <a:pt x="371041" y="215427"/>
                  </a:lnTo>
                  <a:lnTo>
                    <a:pt x="366329" y="205707"/>
                  </a:lnTo>
                  <a:lnTo>
                    <a:pt x="260438" y="205707"/>
                  </a:lnTo>
                  <a:lnTo>
                    <a:pt x="238664" y="203349"/>
                  </a:lnTo>
                  <a:lnTo>
                    <a:pt x="247381" y="195282"/>
                  </a:lnTo>
                  <a:lnTo>
                    <a:pt x="257393" y="190837"/>
                  </a:lnTo>
                  <a:lnTo>
                    <a:pt x="267917" y="188045"/>
                  </a:lnTo>
                  <a:lnTo>
                    <a:pt x="278171" y="184941"/>
                  </a:lnTo>
                  <a:lnTo>
                    <a:pt x="355544" y="153861"/>
                  </a:lnTo>
                  <a:lnTo>
                    <a:pt x="381182" y="143131"/>
                  </a:lnTo>
                  <a:lnTo>
                    <a:pt x="383262" y="141938"/>
                  </a:lnTo>
                  <a:lnTo>
                    <a:pt x="222578" y="141938"/>
                  </a:lnTo>
                  <a:lnTo>
                    <a:pt x="218863" y="131640"/>
                  </a:lnTo>
                  <a:lnTo>
                    <a:pt x="317445" y="97093"/>
                  </a:lnTo>
                  <a:close/>
                </a:path>
                <a:path extrusionOk="0" h="367029" w="427354">
                  <a:moveTo>
                    <a:pt x="208222" y="277968"/>
                  </a:moveTo>
                  <a:lnTo>
                    <a:pt x="160550" y="277968"/>
                  </a:lnTo>
                  <a:lnTo>
                    <a:pt x="161954" y="285545"/>
                  </a:lnTo>
                  <a:lnTo>
                    <a:pt x="167555" y="290673"/>
                  </a:lnTo>
                  <a:lnTo>
                    <a:pt x="175877" y="293650"/>
                  </a:lnTo>
                  <a:lnTo>
                    <a:pt x="185447" y="294775"/>
                  </a:lnTo>
                  <a:lnTo>
                    <a:pt x="193978" y="285397"/>
                  </a:lnTo>
                  <a:lnTo>
                    <a:pt x="204297" y="279315"/>
                  </a:lnTo>
                  <a:lnTo>
                    <a:pt x="208222" y="277968"/>
                  </a:lnTo>
                  <a:close/>
                </a:path>
                <a:path extrusionOk="0" h="367029" w="427354">
                  <a:moveTo>
                    <a:pt x="213015" y="293707"/>
                  </a:moveTo>
                  <a:lnTo>
                    <a:pt x="185447" y="294775"/>
                  </a:lnTo>
                  <a:lnTo>
                    <a:pt x="323518" y="294775"/>
                  </a:lnTo>
                  <a:lnTo>
                    <a:pt x="322460" y="293837"/>
                  </a:lnTo>
                  <a:lnTo>
                    <a:pt x="240655" y="293837"/>
                  </a:lnTo>
                  <a:lnTo>
                    <a:pt x="213015" y="293707"/>
                  </a:lnTo>
                  <a:close/>
                </a:path>
                <a:path extrusionOk="0" h="367029" w="427354">
                  <a:moveTo>
                    <a:pt x="307265" y="286759"/>
                  </a:moveTo>
                  <a:lnTo>
                    <a:pt x="295721" y="288119"/>
                  </a:lnTo>
                  <a:lnTo>
                    <a:pt x="268260" y="292772"/>
                  </a:lnTo>
                  <a:lnTo>
                    <a:pt x="240655" y="293837"/>
                  </a:lnTo>
                  <a:lnTo>
                    <a:pt x="322460" y="293837"/>
                  </a:lnTo>
                  <a:lnTo>
                    <a:pt x="317319" y="289280"/>
                  </a:lnTo>
                  <a:lnTo>
                    <a:pt x="307265" y="286759"/>
                  </a:lnTo>
                  <a:close/>
                </a:path>
                <a:path extrusionOk="0" h="367029" w="427354">
                  <a:moveTo>
                    <a:pt x="281105" y="260920"/>
                  </a:moveTo>
                  <a:lnTo>
                    <a:pt x="166232" y="260920"/>
                  </a:lnTo>
                  <a:lnTo>
                    <a:pt x="165259" y="264604"/>
                  </a:lnTo>
                  <a:lnTo>
                    <a:pt x="164035" y="268350"/>
                  </a:lnTo>
                  <a:lnTo>
                    <a:pt x="161356" y="274242"/>
                  </a:lnTo>
                  <a:lnTo>
                    <a:pt x="160790" y="276116"/>
                  </a:lnTo>
                  <a:lnTo>
                    <a:pt x="160550" y="277821"/>
                  </a:lnTo>
                  <a:lnTo>
                    <a:pt x="208649" y="277821"/>
                  </a:lnTo>
                  <a:lnTo>
                    <a:pt x="215715" y="275396"/>
                  </a:lnTo>
                  <a:lnTo>
                    <a:pt x="227549" y="272505"/>
                  </a:lnTo>
                  <a:lnTo>
                    <a:pt x="254665" y="266500"/>
                  </a:lnTo>
                  <a:lnTo>
                    <a:pt x="281105" y="260920"/>
                  </a:lnTo>
                  <a:close/>
                </a:path>
                <a:path extrusionOk="0" h="367029" w="427354">
                  <a:moveTo>
                    <a:pt x="350597" y="243819"/>
                  </a:moveTo>
                  <a:lnTo>
                    <a:pt x="168420" y="243819"/>
                  </a:lnTo>
                  <a:lnTo>
                    <a:pt x="168409" y="244070"/>
                  </a:lnTo>
                  <a:lnTo>
                    <a:pt x="350067" y="244070"/>
                  </a:lnTo>
                  <a:lnTo>
                    <a:pt x="350597" y="243819"/>
                  </a:lnTo>
                  <a:close/>
                </a:path>
                <a:path extrusionOk="0" h="367029" w="427354">
                  <a:moveTo>
                    <a:pt x="351990" y="195728"/>
                  </a:moveTo>
                  <a:lnTo>
                    <a:pt x="337558" y="196147"/>
                  </a:lnTo>
                  <a:lnTo>
                    <a:pt x="302491" y="201844"/>
                  </a:lnTo>
                  <a:lnTo>
                    <a:pt x="281630" y="204732"/>
                  </a:lnTo>
                  <a:lnTo>
                    <a:pt x="260438" y="205707"/>
                  </a:lnTo>
                  <a:lnTo>
                    <a:pt x="366329" y="205707"/>
                  </a:lnTo>
                  <a:lnTo>
                    <a:pt x="364006" y="200917"/>
                  </a:lnTo>
                  <a:lnTo>
                    <a:pt x="351990" y="195728"/>
                  </a:lnTo>
                  <a:close/>
                </a:path>
                <a:path extrusionOk="0" h="367029" w="427354">
                  <a:moveTo>
                    <a:pt x="377077" y="97561"/>
                  </a:moveTo>
                  <a:lnTo>
                    <a:pt x="367033" y="98381"/>
                  </a:lnTo>
                  <a:lnTo>
                    <a:pt x="356044" y="100422"/>
                  </a:lnTo>
                  <a:lnTo>
                    <a:pt x="340346" y="105267"/>
                  </a:lnTo>
                  <a:lnTo>
                    <a:pt x="313260" y="122908"/>
                  </a:lnTo>
                  <a:lnTo>
                    <a:pt x="283829" y="132123"/>
                  </a:lnTo>
                  <a:lnTo>
                    <a:pt x="222578" y="141938"/>
                  </a:lnTo>
                  <a:lnTo>
                    <a:pt x="383262" y="141938"/>
                  </a:lnTo>
                  <a:lnTo>
                    <a:pt x="390208" y="137955"/>
                  </a:lnTo>
                  <a:lnTo>
                    <a:pt x="396914" y="130901"/>
                  </a:lnTo>
                  <a:lnTo>
                    <a:pt x="400461" y="122040"/>
                  </a:lnTo>
                  <a:lnTo>
                    <a:pt x="400009" y="111442"/>
                  </a:lnTo>
                  <a:lnTo>
                    <a:pt x="394851" y="101572"/>
                  </a:lnTo>
                  <a:lnTo>
                    <a:pt x="386778" y="97785"/>
                  </a:lnTo>
                  <a:lnTo>
                    <a:pt x="377077" y="97561"/>
                  </a:lnTo>
                  <a:close/>
                </a:path>
                <a:path extrusionOk="0" h="367029" w="427354">
                  <a:moveTo>
                    <a:pt x="405065" y="0"/>
                  </a:moveTo>
                  <a:lnTo>
                    <a:pt x="394427" y="1889"/>
                  </a:lnTo>
                  <a:lnTo>
                    <a:pt x="351736" y="19515"/>
                  </a:lnTo>
                  <a:lnTo>
                    <a:pt x="318737" y="29325"/>
                  </a:lnTo>
                  <a:lnTo>
                    <a:pt x="251578" y="45102"/>
                  </a:lnTo>
                  <a:lnTo>
                    <a:pt x="73189" y="91715"/>
                  </a:lnTo>
                  <a:lnTo>
                    <a:pt x="44854" y="98496"/>
                  </a:lnTo>
                  <a:lnTo>
                    <a:pt x="52014" y="109600"/>
                  </a:lnTo>
                  <a:lnTo>
                    <a:pt x="65772" y="111292"/>
                  </a:lnTo>
                  <a:lnTo>
                    <a:pt x="80178" y="108605"/>
                  </a:lnTo>
                  <a:lnTo>
                    <a:pt x="89280" y="106576"/>
                  </a:lnTo>
                  <a:lnTo>
                    <a:pt x="96554" y="106398"/>
                  </a:lnTo>
                  <a:lnTo>
                    <a:pt x="108547" y="106398"/>
                  </a:lnTo>
                  <a:lnTo>
                    <a:pt x="111027" y="105801"/>
                  </a:lnTo>
                  <a:lnTo>
                    <a:pt x="131609" y="100355"/>
                  </a:lnTo>
                  <a:lnTo>
                    <a:pt x="152086" y="97093"/>
                  </a:lnTo>
                  <a:lnTo>
                    <a:pt x="317445" y="97093"/>
                  </a:lnTo>
                  <a:lnTo>
                    <a:pt x="339959" y="89203"/>
                  </a:lnTo>
                  <a:lnTo>
                    <a:pt x="374340" y="68743"/>
                  </a:lnTo>
                  <a:lnTo>
                    <a:pt x="408298" y="47624"/>
                  </a:lnTo>
                  <a:lnTo>
                    <a:pt x="427206" y="22805"/>
                  </a:lnTo>
                  <a:lnTo>
                    <a:pt x="423441" y="11089"/>
                  </a:lnTo>
                  <a:lnTo>
                    <a:pt x="414976" y="2464"/>
                  </a:lnTo>
                  <a:lnTo>
                    <a:pt x="405065" y="0"/>
                  </a:lnTo>
                  <a:close/>
                </a:path>
                <a:path extrusionOk="0" h="367029" w="427354">
                  <a:moveTo>
                    <a:pt x="108547" y="106398"/>
                  </a:moveTo>
                  <a:lnTo>
                    <a:pt x="96554" y="106398"/>
                  </a:lnTo>
                  <a:lnTo>
                    <a:pt x="104110" y="107465"/>
                  </a:lnTo>
                  <a:lnTo>
                    <a:pt x="108547" y="106398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3355426" y="4106181"/>
              <a:ext cx="409575" cy="558165"/>
            </a:xfrm>
            <a:custGeom>
              <a:rect b="b" l="l" r="r" t="t"/>
              <a:pathLst>
                <a:path extrusionOk="0" h="558164" w="409575">
                  <a:moveTo>
                    <a:pt x="391883" y="474235"/>
                  </a:moveTo>
                  <a:lnTo>
                    <a:pt x="238383" y="474235"/>
                  </a:lnTo>
                  <a:lnTo>
                    <a:pt x="238804" y="474664"/>
                  </a:lnTo>
                  <a:lnTo>
                    <a:pt x="266750" y="497269"/>
                  </a:lnTo>
                  <a:lnTo>
                    <a:pt x="310475" y="525225"/>
                  </a:lnTo>
                  <a:lnTo>
                    <a:pt x="360905" y="548718"/>
                  </a:lnTo>
                  <a:lnTo>
                    <a:pt x="408980" y="557948"/>
                  </a:lnTo>
                  <a:lnTo>
                    <a:pt x="406470" y="548599"/>
                  </a:lnTo>
                  <a:lnTo>
                    <a:pt x="400589" y="543347"/>
                  </a:lnTo>
                  <a:lnTo>
                    <a:pt x="392821" y="540259"/>
                  </a:lnTo>
                  <a:lnTo>
                    <a:pt x="384648" y="537404"/>
                  </a:lnTo>
                  <a:lnTo>
                    <a:pt x="376316" y="532001"/>
                  </a:lnTo>
                  <a:lnTo>
                    <a:pt x="370996" y="524698"/>
                  </a:lnTo>
                  <a:lnTo>
                    <a:pt x="369851" y="516702"/>
                  </a:lnTo>
                  <a:lnTo>
                    <a:pt x="374046" y="509221"/>
                  </a:lnTo>
                  <a:lnTo>
                    <a:pt x="389869" y="486379"/>
                  </a:lnTo>
                  <a:lnTo>
                    <a:pt x="391883" y="474235"/>
                  </a:lnTo>
                  <a:close/>
                </a:path>
                <a:path extrusionOk="0" h="558164" w="409575">
                  <a:moveTo>
                    <a:pt x="63307" y="330356"/>
                  </a:moveTo>
                  <a:lnTo>
                    <a:pt x="42530" y="340859"/>
                  </a:lnTo>
                  <a:lnTo>
                    <a:pt x="33201" y="352705"/>
                  </a:lnTo>
                  <a:lnTo>
                    <a:pt x="35708" y="365712"/>
                  </a:lnTo>
                  <a:lnTo>
                    <a:pt x="95058" y="407799"/>
                  </a:lnTo>
                  <a:lnTo>
                    <a:pt x="141472" y="432637"/>
                  </a:lnTo>
                  <a:lnTo>
                    <a:pt x="189226" y="454960"/>
                  </a:lnTo>
                  <a:lnTo>
                    <a:pt x="237870" y="475512"/>
                  </a:lnTo>
                  <a:lnTo>
                    <a:pt x="238016" y="475072"/>
                  </a:lnTo>
                  <a:lnTo>
                    <a:pt x="238230" y="474653"/>
                  </a:lnTo>
                  <a:lnTo>
                    <a:pt x="238383" y="474235"/>
                  </a:lnTo>
                  <a:lnTo>
                    <a:pt x="391883" y="474235"/>
                  </a:lnTo>
                  <a:lnTo>
                    <a:pt x="393861" y="462308"/>
                  </a:lnTo>
                  <a:lnTo>
                    <a:pt x="390787" y="438015"/>
                  </a:lnTo>
                  <a:lnTo>
                    <a:pt x="385412" y="414509"/>
                  </a:lnTo>
                  <a:lnTo>
                    <a:pt x="375023" y="384327"/>
                  </a:lnTo>
                  <a:lnTo>
                    <a:pt x="370843" y="377597"/>
                  </a:lnTo>
                  <a:lnTo>
                    <a:pt x="173644" y="377597"/>
                  </a:lnTo>
                  <a:lnTo>
                    <a:pt x="170567" y="377576"/>
                  </a:lnTo>
                  <a:lnTo>
                    <a:pt x="172116" y="374886"/>
                  </a:lnTo>
                  <a:lnTo>
                    <a:pt x="369160" y="374886"/>
                  </a:lnTo>
                  <a:lnTo>
                    <a:pt x="355445" y="352800"/>
                  </a:lnTo>
                  <a:lnTo>
                    <a:pt x="335833" y="332166"/>
                  </a:lnTo>
                  <a:lnTo>
                    <a:pt x="84457" y="332166"/>
                  </a:lnTo>
                  <a:lnTo>
                    <a:pt x="76095" y="331884"/>
                  </a:lnTo>
                  <a:lnTo>
                    <a:pt x="66844" y="331811"/>
                  </a:lnTo>
                  <a:lnTo>
                    <a:pt x="63307" y="330356"/>
                  </a:lnTo>
                  <a:close/>
                </a:path>
                <a:path extrusionOk="0" h="558164" w="409575">
                  <a:moveTo>
                    <a:pt x="369160" y="374886"/>
                  </a:moveTo>
                  <a:lnTo>
                    <a:pt x="172116" y="374886"/>
                  </a:lnTo>
                  <a:lnTo>
                    <a:pt x="173644" y="377597"/>
                  </a:lnTo>
                  <a:lnTo>
                    <a:pt x="370843" y="377597"/>
                  </a:lnTo>
                  <a:lnTo>
                    <a:pt x="369160" y="374886"/>
                  </a:lnTo>
                  <a:close/>
                </a:path>
                <a:path extrusionOk="0" h="558164" w="409575">
                  <a:moveTo>
                    <a:pt x="21849" y="226770"/>
                  </a:moveTo>
                  <a:lnTo>
                    <a:pt x="13365" y="231206"/>
                  </a:lnTo>
                  <a:lnTo>
                    <a:pt x="6443" y="240101"/>
                  </a:lnTo>
                  <a:lnTo>
                    <a:pt x="5400" y="249195"/>
                  </a:lnTo>
                  <a:lnTo>
                    <a:pt x="8578" y="258052"/>
                  </a:lnTo>
                  <a:lnTo>
                    <a:pt x="40510" y="295445"/>
                  </a:lnTo>
                  <a:lnTo>
                    <a:pt x="67440" y="324035"/>
                  </a:lnTo>
                  <a:lnTo>
                    <a:pt x="84457" y="332166"/>
                  </a:lnTo>
                  <a:lnTo>
                    <a:pt x="335833" y="332166"/>
                  </a:lnTo>
                  <a:lnTo>
                    <a:pt x="325109" y="320883"/>
                  </a:lnTo>
                  <a:lnTo>
                    <a:pt x="282442" y="289530"/>
                  </a:lnTo>
                  <a:lnTo>
                    <a:pt x="270202" y="279661"/>
                  </a:lnTo>
                  <a:lnTo>
                    <a:pt x="120406" y="279661"/>
                  </a:lnTo>
                  <a:lnTo>
                    <a:pt x="100055" y="270069"/>
                  </a:lnTo>
                  <a:lnTo>
                    <a:pt x="80828" y="259649"/>
                  </a:lnTo>
                  <a:lnTo>
                    <a:pt x="62595" y="248173"/>
                  </a:lnTo>
                  <a:lnTo>
                    <a:pt x="45222" y="235414"/>
                  </a:lnTo>
                  <a:lnTo>
                    <a:pt x="37834" y="230225"/>
                  </a:lnTo>
                  <a:lnTo>
                    <a:pt x="30024" y="226893"/>
                  </a:lnTo>
                  <a:lnTo>
                    <a:pt x="21849" y="226770"/>
                  </a:lnTo>
                  <a:close/>
                </a:path>
                <a:path extrusionOk="0" h="558164" w="409575">
                  <a:moveTo>
                    <a:pt x="350428" y="230369"/>
                  </a:moveTo>
                  <a:lnTo>
                    <a:pt x="253600" y="230369"/>
                  </a:lnTo>
                  <a:lnTo>
                    <a:pt x="261138" y="231648"/>
                  </a:lnTo>
                  <a:lnTo>
                    <a:pt x="276026" y="235118"/>
                  </a:lnTo>
                  <a:lnTo>
                    <a:pt x="293172" y="239620"/>
                  </a:lnTo>
                  <a:lnTo>
                    <a:pt x="307486" y="243995"/>
                  </a:lnTo>
                  <a:lnTo>
                    <a:pt x="327977" y="253638"/>
                  </a:lnTo>
                  <a:lnTo>
                    <a:pt x="351421" y="266062"/>
                  </a:lnTo>
                  <a:lnTo>
                    <a:pt x="377882" y="276546"/>
                  </a:lnTo>
                  <a:lnTo>
                    <a:pt x="407420" y="280373"/>
                  </a:lnTo>
                  <a:lnTo>
                    <a:pt x="379280" y="250628"/>
                  </a:lnTo>
                  <a:lnTo>
                    <a:pt x="350428" y="230369"/>
                  </a:lnTo>
                  <a:close/>
                </a:path>
                <a:path extrusionOk="0" h="558164" w="409575">
                  <a:moveTo>
                    <a:pt x="20440" y="100207"/>
                  </a:moveTo>
                  <a:lnTo>
                    <a:pt x="7683" y="106385"/>
                  </a:lnTo>
                  <a:lnTo>
                    <a:pt x="0" y="118672"/>
                  </a:lnTo>
                  <a:lnTo>
                    <a:pt x="77" y="132065"/>
                  </a:lnTo>
                  <a:lnTo>
                    <a:pt x="35558" y="185752"/>
                  </a:lnTo>
                  <a:lnTo>
                    <a:pt x="61230" y="216905"/>
                  </a:lnTo>
                  <a:lnTo>
                    <a:pt x="89988" y="249195"/>
                  </a:lnTo>
                  <a:lnTo>
                    <a:pt x="120406" y="279661"/>
                  </a:lnTo>
                  <a:lnTo>
                    <a:pt x="270202" y="279661"/>
                  </a:lnTo>
                  <a:lnTo>
                    <a:pt x="268860" y="278579"/>
                  </a:lnTo>
                  <a:lnTo>
                    <a:pt x="259124" y="264934"/>
                  </a:lnTo>
                  <a:lnTo>
                    <a:pt x="253953" y="249150"/>
                  </a:lnTo>
                  <a:lnTo>
                    <a:pt x="253829" y="248173"/>
                  </a:lnTo>
                  <a:lnTo>
                    <a:pt x="253600" y="230369"/>
                  </a:lnTo>
                  <a:lnTo>
                    <a:pt x="350428" y="230369"/>
                  </a:lnTo>
                  <a:lnTo>
                    <a:pt x="342463" y="224777"/>
                  </a:lnTo>
                  <a:lnTo>
                    <a:pt x="302869" y="202648"/>
                  </a:lnTo>
                  <a:lnTo>
                    <a:pt x="267364" y="184562"/>
                  </a:lnTo>
                  <a:lnTo>
                    <a:pt x="131353" y="184562"/>
                  </a:lnTo>
                  <a:lnTo>
                    <a:pt x="92543" y="155172"/>
                  </a:lnTo>
                  <a:lnTo>
                    <a:pt x="69920" y="137803"/>
                  </a:lnTo>
                  <a:lnTo>
                    <a:pt x="51135" y="122973"/>
                  </a:lnTo>
                  <a:lnTo>
                    <a:pt x="41374" y="113427"/>
                  </a:lnTo>
                  <a:lnTo>
                    <a:pt x="31407" y="104197"/>
                  </a:lnTo>
                  <a:lnTo>
                    <a:pt x="20440" y="100207"/>
                  </a:lnTo>
                  <a:close/>
                </a:path>
                <a:path extrusionOk="0" h="558164" w="409575">
                  <a:moveTo>
                    <a:pt x="42033" y="0"/>
                  </a:moveTo>
                  <a:lnTo>
                    <a:pt x="33051" y="3615"/>
                  </a:lnTo>
                  <a:lnTo>
                    <a:pt x="25890" y="11231"/>
                  </a:lnTo>
                  <a:lnTo>
                    <a:pt x="22918" y="20028"/>
                  </a:lnTo>
                  <a:lnTo>
                    <a:pt x="23788" y="29530"/>
                  </a:lnTo>
                  <a:lnTo>
                    <a:pt x="44699" y="64208"/>
                  </a:lnTo>
                  <a:lnTo>
                    <a:pt x="50769" y="72100"/>
                  </a:lnTo>
                  <a:lnTo>
                    <a:pt x="67419" y="94002"/>
                  </a:lnTo>
                  <a:lnTo>
                    <a:pt x="87623" y="122256"/>
                  </a:lnTo>
                  <a:lnTo>
                    <a:pt x="131353" y="184562"/>
                  </a:lnTo>
                  <a:lnTo>
                    <a:pt x="267364" y="184562"/>
                  </a:lnTo>
                  <a:lnTo>
                    <a:pt x="202681" y="136583"/>
                  </a:lnTo>
                  <a:lnTo>
                    <a:pt x="150671" y="95272"/>
                  </a:lnTo>
                  <a:lnTo>
                    <a:pt x="120385" y="69285"/>
                  </a:lnTo>
                  <a:lnTo>
                    <a:pt x="91261" y="41996"/>
                  </a:lnTo>
                  <a:lnTo>
                    <a:pt x="63673" y="12992"/>
                  </a:lnTo>
                  <a:lnTo>
                    <a:pt x="57399" y="6587"/>
                  </a:lnTo>
                  <a:lnTo>
                    <a:pt x="50167" y="1624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rgbClr val="E191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960563" y="5204994"/>
              <a:ext cx="1356560" cy="11786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221996" y="3783317"/>
              <a:ext cx="1005330" cy="70298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737133" y="7714783"/>
              <a:ext cx="850900" cy="304800"/>
            </a:xfrm>
            <a:custGeom>
              <a:rect b="b" l="l" r="r" t="t"/>
              <a:pathLst>
                <a:path extrusionOk="0" h="304800" w="850900">
                  <a:moveTo>
                    <a:pt x="487678" y="0"/>
                  </a:moveTo>
                  <a:lnTo>
                    <a:pt x="0" y="182883"/>
                  </a:lnTo>
                  <a:lnTo>
                    <a:pt x="64294" y="200707"/>
                  </a:lnTo>
                  <a:lnTo>
                    <a:pt x="220436" y="240574"/>
                  </a:lnTo>
                  <a:lnTo>
                    <a:pt x="413315" y="282073"/>
                  </a:lnTo>
                  <a:lnTo>
                    <a:pt x="587822" y="304795"/>
                  </a:lnTo>
                  <a:lnTo>
                    <a:pt x="650497" y="302874"/>
                  </a:lnTo>
                  <a:lnTo>
                    <a:pt x="707007" y="292638"/>
                  </a:lnTo>
                  <a:lnTo>
                    <a:pt x="756027" y="276095"/>
                  </a:lnTo>
                  <a:lnTo>
                    <a:pt x="796231" y="255250"/>
                  </a:lnTo>
                  <a:lnTo>
                    <a:pt x="844886" y="208684"/>
                  </a:lnTo>
                  <a:lnTo>
                    <a:pt x="850685" y="186977"/>
                  </a:lnTo>
                  <a:lnTo>
                    <a:pt x="842364" y="168997"/>
                  </a:lnTo>
                  <a:lnTo>
                    <a:pt x="818595" y="156751"/>
                  </a:lnTo>
                  <a:lnTo>
                    <a:pt x="759543" y="139608"/>
                  </a:lnTo>
                  <a:lnTo>
                    <a:pt x="705388" y="117566"/>
                  </a:lnTo>
                  <a:lnTo>
                    <a:pt x="625108" y="75928"/>
                  </a:lnTo>
                  <a:lnTo>
                    <a:pt x="487678" y="0"/>
                  </a:lnTo>
                  <a:close/>
                </a:path>
              </a:pathLst>
            </a:custGeom>
            <a:solidFill>
              <a:srgbClr val="33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418872" y="6315293"/>
              <a:ext cx="472440" cy="239395"/>
            </a:xfrm>
            <a:custGeom>
              <a:rect b="b" l="l" r="r" t="t"/>
              <a:pathLst>
                <a:path extrusionOk="0" h="239395" w="472440">
                  <a:moveTo>
                    <a:pt x="448200" y="0"/>
                  </a:moveTo>
                  <a:lnTo>
                    <a:pt x="381897" y="20558"/>
                  </a:lnTo>
                  <a:lnTo>
                    <a:pt x="234844" y="68156"/>
                  </a:lnTo>
                  <a:lnTo>
                    <a:pt x="84828" y="121680"/>
                  </a:lnTo>
                  <a:lnTo>
                    <a:pt x="9636" y="160016"/>
                  </a:lnTo>
                  <a:lnTo>
                    <a:pt x="0" y="217310"/>
                  </a:lnTo>
                  <a:lnTo>
                    <a:pt x="11575" y="237806"/>
                  </a:lnTo>
                  <a:lnTo>
                    <a:pt x="39263" y="239040"/>
                  </a:lnTo>
                  <a:lnTo>
                    <a:pt x="103942" y="217751"/>
                  </a:lnTo>
                  <a:lnTo>
                    <a:pt x="210438" y="181112"/>
                  </a:lnTo>
                  <a:lnTo>
                    <a:pt x="269205" y="159922"/>
                  </a:lnTo>
                  <a:lnTo>
                    <a:pt x="326233" y="138358"/>
                  </a:lnTo>
                  <a:lnTo>
                    <a:pt x="377457" y="117575"/>
                  </a:lnTo>
                  <a:lnTo>
                    <a:pt x="418811" y="98728"/>
                  </a:lnTo>
                  <a:lnTo>
                    <a:pt x="472098" y="55283"/>
                  </a:lnTo>
                  <a:lnTo>
                    <a:pt x="472404" y="33337"/>
                  </a:lnTo>
                  <a:lnTo>
                    <a:pt x="460117" y="15465"/>
                  </a:lnTo>
                  <a:lnTo>
                    <a:pt x="448200" y="0"/>
                  </a:lnTo>
                  <a:close/>
                </a:path>
              </a:pathLst>
            </a:custGeom>
            <a:solidFill>
              <a:srgbClr val="33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434680" y="6283687"/>
              <a:ext cx="472440" cy="239395"/>
            </a:xfrm>
            <a:custGeom>
              <a:rect b="b" l="l" r="r" t="t"/>
              <a:pathLst>
                <a:path extrusionOk="0" h="239395" w="472440">
                  <a:moveTo>
                    <a:pt x="448205" y="0"/>
                  </a:moveTo>
                  <a:lnTo>
                    <a:pt x="381902" y="20558"/>
                  </a:lnTo>
                  <a:lnTo>
                    <a:pt x="234848" y="68156"/>
                  </a:lnTo>
                  <a:lnTo>
                    <a:pt x="84829" y="121680"/>
                  </a:lnTo>
                  <a:lnTo>
                    <a:pt x="9630" y="160016"/>
                  </a:lnTo>
                  <a:lnTo>
                    <a:pt x="0" y="217310"/>
                  </a:lnTo>
                  <a:lnTo>
                    <a:pt x="11576" y="237806"/>
                  </a:lnTo>
                  <a:lnTo>
                    <a:pt x="39268" y="239040"/>
                  </a:lnTo>
                  <a:lnTo>
                    <a:pt x="103943" y="217751"/>
                  </a:lnTo>
                  <a:lnTo>
                    <a:pt x="210438" y="181112"/>
                  </a:lnTo>
                  <a:lnTo>
                    <a:pt x="269205" y="159922"/>
                  </a:lnTo>
                  <a:lnTo>
                    <a:pt x="326233" y="138358"/>
                  </a:lnTo>
                  <a:lnTo>
                    <a:pt x="377456" y="117575"/>
                  </a:lnTo>
                  <a:lnTo>
                    <a:pt x="418809" y="98728"/>
                  </a:lnTo>
                  <a:lnTo>
                    <a:pt x="472092" y="55283"/>
                  </a:lnTo>
                  <a:lnTo>
                    <a:pt x="472400" y="33337"/>
                  </a:lnTo>
                  <a:lnTo>
                    <a:pt x="460116" y="15465"/>
                  </a:lnTo>
                  <a:lnTo>
                    <a:pt x="448205" y="0"/>
                  </a:lnTo>
                  <a:close/>
                </a:path>
              </a:pathLst>
            </a:custGeom>
            <a:solidFill>
              <a:srgbClr val="8283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128460" y="6487167"/>
              <a:ext cx="221512" cy="17186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856334" y="5460256"/>
              <a:ext cx="1103630" cy="208915"/>
            </a:xfrm>
            <a:custGeom>
              <a:rect b="b" l="l" r="r" t="t"/>
              <a:pathLst>
                <a:path extrusionOk="0" h="208914" w="1103629">
                  <a:moveTo>
                    <a:pt x="93728" y="52431"/>
                  </a:moveTo>
                  <a:lnTo>
                    <a:pt x="0" y="185332"/>
                  </a:lnTo>
                  <a:lnTo>
                    <a:pt x="63013" y="192810"/>
                  </a:lnTo>
                  <a:lnTo>
                    <a:pt x="231324" y="205482"/>
                  </a:lnTo>
                  <a:lnTo>
                    <a:pt x="473833" y="208701"/>
                  </a:lnTo>
                  <a:lnTo>
                    <a:pt x="759445" y="187823"/>
                  </a:lnTo>
                  <a:lnTo>
                    <a:pt x="812937" y="180031"/>
                  </a:lnTo>
                  <a:lnTo>
                    <a:pt x="856442" y="172016"/>
                  </a:lnTo>
                  <a:lnTo>
                    <a:pt x="471436" y="172016"/>
                  </a:lnTo>
                  <a:lnTo>
                    <a:pt x="314308" y="139267"/>
                  </a:lnTo>
                  <a:lnTo>
                    <a:pt x="93728" y="52431"/>
                  </a:lnTo>
                  <a:close/>
                </a:path>
                <a:path extrusionOk="0" h="208914" w="1103629">
                  <a:moveTo>
                    <a:pt x="1103402" y="0"/>
                  </a:moveTo>
                  <a:lnTo>
                    <a:pt x="1057661" y="26308"/>
                  </a:lnTo>
                  <a:lnTo>
                    <a:pt x="1007975" y="50096"/>
                  </a:lnTo>
                  <a:lnTo>
                    <a:pt x="954227" y="71072"/>
                  </a:lnTo>
                  <a:lnTo>
                    <a:pt x="896301" y="88945"/>
                  </a:lnTo>
                  <a:lnTo>
                    <a:pt x="640353" y="154101"/>
                  </a:lnTo>
                  <a:lnTo>
                    <a:pt x="471436" y="172016"/>
                  </a:lnTo>
                  <a:lnTo>
                    <a:pt x="856442" y="172016"/>
                  </a:lnTo>
                  <a:lnTo>
                    <a:pt x="912185" y="159757"/>
                  </a:lnTo>
                  <a:lnTo>
                    <a:pt x="958067" y="147401"/>
                  </a:lnTo>
                  <a:lnTo>
                    <a:pt x="1001537" y="133648"/>
                  </a:lnTo>
                  <a:lnTo>
                    <a:pt x="1042660" y="118562"/>
                  </a:lnTo>
                  <a:lnTo>
                    <a:pt x="1081497" y="102205"/>
                  </a:lnTo>
                  <a:lnTo>
                    <a:pt x="1085797" y="76431"/>
                  </a:lnTo>
                  <a:lnTo>
                    <a:pt x="1090848" y="50804"/>
                  </a:lnTo>
                  <a:lnTo>
                    <a:pt x="1096700" y="25326"/>
                  </a:lnTo>
                  <a:lnTo>
                    <a:pt x="1103402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3844498" y="4740783"/>
              <a:ext cx="1544955" cy="932180"/>
            </a:xfrm>
            <a:custGeom>
              <a:rect b="b" l="l" r="r" t="t"/>
              <a:pathLst>
                <a:path extrusionOk="0" h="932179" w="1544954">
                  <a:moveTo>
                    <a:pt x="79024" y="730954"/>
                  </a:moveTo>
                  <a:lnTo>
                    <a:pt x="0" y="809978"/>
                  </a:lnTo>
                  <a:lnTo>
                    <a:pt x="219032" y="885106"/>
                  </a:lnTo>
                  <a:lnTo>
                    <a:pt x="374357" y="922084"/>
                  </a:lnTo>
                  <a:lnTo>
                    <a:pt x="540057" y="931653"/>
                  </a:lnTo>
                  <a:lnTo>
                    <a:pt x="790213" y="924554"/>
                  </a:lnTo>
                  <a:lnTo>
                    <a:pt x="858643" y="920585"/>
                  </a:lnTo>
                  <a:lnTo>
                    <a:pt x="923085" y="914024"/>
                  </a:lnTo>
                  <a:lnTo>
                    <a:pt x="983650" y="904982"/>
                  </a:lnTo>
                  <a:lnTo>
                    <a:pt x="1040447" y="893575"/>
                  </a:lnTo>
                  <a:lnTo>
                    <a:pt x="1093585" y="879915"/>
                  </a:lnTo>
                  <a:lnTo>
                    <a:pt x="1143175" y="864118"/>
                  </a:lnTo>
                  <a:lnTo>
                    <a:pt x="1168592" y="854303"/>
                  </a:lnTo>
                  <a:lnTo>
                    <a:pt x="607411" y="854303"/>
                  </a:lnTo>
                  <a:lnTo>
                    <a:pt x="334358" y="813926"/>
                  </a:lnTo>
                  <a:lnTo>
                    <a:pt x="147982" y="758735"/>
                  </a:lnTo>
                  <a:lnTo>
                    <a:pt x="79024" y="730954"/>
                  </a:lnTo>
                  <a:close/>
                </a:path>
                <a:path extrusionOk="0" h="932179" w="1544954">
                  <a:moveTo>
                    <a:pt x="1252000" y="0"/>
                  </a:moveTo>
                  <a:lnTo>
                    <a:pt x="1204403" y="1729"/>
                  </a:lnTo>
                  <a:lnTo>
                    <a:pt x="1161621" y="31612"/>
                  </a:lnTo>
                  <a:lnTo>
                    <a:pt x="1292750" y="43402"/>
                  </a:lnTo>
                  <a:lnTo>
                    <a:pt x="1366093" y="66676"/>
                  </a:lnTo>
                  <a:lnTo>
                    <a:pt x="1408321" y="118842"/>
                  </a:lnTo>
                  <a:lnTo>
                    <a:pt x="1446103" y="217310"/>
                  </a:lnTo>
                  <a:lnTo>
                    <a:pt x="1458714" y="273831"/>
                  </a:lnTo>
                  <a:lnTo>
                    <a:pt x="1460930" y="305699"/>
                  </a:lnTo>
                  <a:lnTo>
                    <a:pt x="1460230" y="339478"/>
                  </a:lnTo>
                  <a:lnTo>
                    <a:pt x="1449513" y="411290"/>
                  </a:lnTo>
                  <a:lnTo>
                    <a:pt x="1439211" y="448581"/>
                  </a:lnTo>
                  <a:lnTo>
                    <a:pt x="1425425" y="486302"/>
                  </a:lnTo>
                  <a:lnTo>
                    <a:pt x="1408011" y="524082"/>
                  </a:lnTo>
                  <a:lnTo>
                    <a:pt x="1386828" y="561551"/>
                  </a:lnTo>
                  <a:lnTo>
                    <a:pt x="1361733" y="598339"/>
                  </a:lnTo>
                  <a:lnTo>
                    <a:pt x="1332585" y="634074"/>
                  </a:lnTo>
                  <a:lnTo>
                    <a:pt x="1299240" y="668388"/>
                  </a:lnTo>
                  <a:lnTo>
                    <a:pt x="1261558" y="700908"/>
                  </a:lnTo>
                  <a:lnTo>
                    <a:pt x="1219394" y="731265"/>
                  </a:lnTo>
                  <a:lnTo>
                    <a:pt x="1172609" y="759089"/>
                  </a:lnTo>
                  <a:lnTo>
                    <a:pt x="1121058" y="784008"/>
                  </a:lnTo>
                  <a:lnTo>
                    <a:pt x="1064600" y="805653"/>
                  </a:lnTo>
                  <a:lnTo>
                    <a:pt x="1003093" y="823654"/>
                  </a:lnTo>
                  <a:lnTo>
                    <a:pt x="936394" y="837638"/>
                  </a:lnTo>
                  <a:lnTo>
                    <a:pt x="607411" y="854303"/>
                  </a:lnTo>
                  <a:lnTo>
                    <a:pt x="1168592" y="854303"/>
                  </a:lnTo>
                  <a:lnTo>
                    <a:pt x="1232148" y="826564"/>
                  </a:lnTo>
                  <a:lnTo>
                    <a:pt x="1271751" y="805035"/>
                  </a:lnTo>
                  <a:lnTo>
                    <a:pt x="1308244" y="781823"/>
                  </a:lnTo>
                  <a:lnTo>
                    <a:pt x="1341738" y="757042"/>
                  </a:lnTo>
                  <a:lnTo>
                    <a:pt x="1372341" y="730805"/>
                  </a:lnTo>
                  <a:lnTo>
                    <a:pt x="1400164" y="703228"/>
                  </a:lnTo>
                  <a:lnTo>
                    <a:pt x="1425316" y="674422"/>
                  </a:lnTo>
                  <a:lnTo>
                    <a:pt x="1468047" y="613584"/>
                  </a:lnTo>
                  <a:lnTo>
                    <a:pt x="1501413" y="549201"/>
                  </a:lnTo>
                  <a:lnTo>
                    <a:pt x="1523153" y="489771"/>
                  </a:lnTo>
                  <a:lnTo>
                    <a:pt x="1536906" y="430767"/>
                  </a:lnTo>
                  <a:lnTo>
                    <a:pt x="1543689" y="373327"/>
                  </a:lnTo>
                  <a:lnTo>
                    <a:pt x="1544522" y="318589"/>
                  </a:lnTo>
                  <a:lnTo>
                    <a:pt x="1540425" y="267691"/>
                  </a:lnTo>
                  <a:lnTo>
                    <a:pt x="1532416" y="221771"/>
                  </a:lnTo>
                  <a:lnTo>
                    <a:pt x="1521516" y="181968"/>
                  </a:lnTo>
                  <a:lnTo>
                    <a:pt x="1495115" y="125262"/>
                  </a:lnTo>
                  <a:lnTo>
                    <a:pt x="1334416" y="33832"/>
                  </a:lnTo>
                  <a:lnTo>
                    <a:pt x="125200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310349" y="4814528"/>
              <a:ext cx="118745" cy="80645"/>
            </a:xfrm>
            <a:custGeom>
              <a:rect b="b" l="l" r="r" t="t"/>
              <a:pathLst>
                <a:path extrusionOk="0" h="80645" w="118745">
                  <a:moveTo>
                    <a:pt x="0" y="0"/>
                  </a:moveTo>
                  <a:lnTo>
                    <a:pt x="36869" y="63221"/>
                  </a:lnTo>
                  <a:lnTo>
                    <a:pt x="112922" y="80332"/>
                  </a:lnTo>
                  <a:lnTo>
                    <a:pt x="118531" y="42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73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895106" y="5041064"/>
              <a:ext cx="283845" cy="898525"/>
            </a:xfrm>
            <a:custGeom>
              <a:rect b="b" l="l" r="r" t="t"/>
              <a:pathLst>
                <a:path extrusionOk="0" h="898525" w="283845">
                  <a:moveTo>
                    <a:pt x="0" y="0"/>
                  </a:moveTo>
                  <a:lnTo>
                    <a:pt x="42394" y="17943"/>
                  </a:lnTo>
                  <a:lnTo>
                    <a:pt x="72440" y="54654"/>
                  </a:lnTo>
                  <a:lnTo>
                    <a:pt x="104462" y="137791"/>
                  </a:lnTo>
                  <a:lnTo>
                    <a:pt x="152784" y="295010"/>
                  </a:lnTo>
                  <a:lnTo>
                    <a:pt x="190446" y="483794"/>
                  </a:lnTo>
                  <a:lnTo>
                    <a:pt x="193703" y="634585"/>
                  </a:lnTo>
                  <a:lnTo>
                    <a:pt x="181652" y="734505"/>
                  </a:lnTo>
                  <a:lnTo>
                    <a:pt x="173391" y="770674"/>
                  </a:lnTo>
                  <a:lnTo>
                    <a:pt x="158048" y="898216"/>
                  </a:lnTo>
                  <a:lnTo>
                    <a:pt x="222212" y="878707"/>
                  </a:lnTo>
                  <a:lnTo>
                    <a:pt x="256496" y="840925"/>
                  </a:lnTo>
                  <a:lnTo>
                    <a:pt x="272504" y="756717"/>
                  </a:lnTo>
                  <a:lnTo>
                    <a:pt x="281844" y="597932"/>
                  </a:lnTo>
                  <a:lnTo>
                    <a:pt x="283424" y="546535"/>
                  </a:lnTo>
                  <a:lnTo>
                    <a:pt x="283129" y="495316"/>
                  </a:lnTo>
                  <a:lnTo>
                    <a:pt x="280812" y="444637"/>
                  </a:lnTo>
                  <a:lnTo>
                    <a:pt x="276326" y="394861"/>
                  </a:lnTo>
                  <a:lnTo>
                    <a:pt x="269526" y="346351"/>
                  </a:lnTo>
                  <a:lnTo>
                    <a:pt x="260264" y="299469"/>
                  </a:lnTo>
                  <a:lnTo>
                    <a:pt x="248394" y="254578"/>
                  </a:lnTo>
                  <a:lnTo>
                    <a:pt x="233769" y="212041"/>
                  </a:lnTo>
                  <a:lnTo>
                    <a:pt x="216242" y="172220"/>
                  </a:lnTo>
                  <a:lnTo>
                    <a:pt x="195667" y="135478"/>
                  </a:lnTo>
                  <a:lnTo>
                    <a:pt x="171898" y="102178"/>
                  </a:lnTo>
                  <a:lnTo>
                    <a:pt x="144787" y="72683"/>
                  </a:lnTo>
                  <a:lnTo>
                    <a:pt x="114189" y="47354"/>
                  </a:lnTo>
                  <a:lnTo>
                    <a:pt x="79956" y="26556"/>
                  </a:lnTo>
                  <a:lnTo>
                    <a:pt x="41942" y="1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595194" y="5800990"/>
              <a:ext cx="324485" cy="145415"/>
            </a:xfrm>
            <a:custGeom>
              <a:rect b="b" l="l" r="r" t="t"/>
              <a:pathLst>
                <a:path extrusionOk="0" h="145414" w="324485">
                  <a:moveTo>
                    <a:pt x="323988" y="0"/>
                  </a:moveTo>
                  <a:lnTo>
                    <a:pt x="118531" y="34242"/>
                  </a:lnTo>
                  <a:lnTo>
                    <a:pt x="0" y="144873"/>
                  </a:lnTo>
                  <a:lnTo>
                    <a:pt x="320043" y="101410"/>
                  </a:lnTo>
                  <a:lnTo>
                    <a:pt x="323988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9"/>
          <p:cNvSpPr txBox="1"/>
          <p:nvPr>
            <p:ph type="title"/>
          </p:nvPr>
        </p:nvSpPr>
        <p:spPr>
          <a:xfrm>
            <a:off x="5861050" y="265163"/>
            <a:ext cx="90678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Y tế ở Việt Nam hiện nay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7950" y="1726924"/>
            <a:ext cx="11638425" cy="88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84274" y="3403685"/>
            <a:ext cx="8298680" cy="6302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1881400" y="3517400"/>
            <a:ext cx="71985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thông tin tràn lan 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thật giả lẫn lộn 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tăng tâm lý sợ bệnh của người dân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ai cũng có thể trở thành “bác sĩ” Google </a:t>
            </a:r>
            <a:endParaRPr sz="4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9" y="0"/>
            <a:ext cx="20108658" cy="11315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0"/>
          <p:cNvGrpSpPr/>
          <p:nvPr/>
        </p:nvGrpSpPr>
        <p:grpSpPr>
          <a:xfrm>
            <a:off x="1573318" y="2990825"/>
            <a:ext cx="16745858" cy="7594332"/>
            <a:chOff x="1573318" y="2990825"/>
            <a:chExt cx="16745858" cy="7594332"/>
          </a:xfrm>
        </p:grpSpPr>
        <p:grpSp>
          <p:nvGrpSpPr>
            <p:cNvPr id="211" name="Google Shape;211;p10"/>
            <p:cNvGrpSpPr/>
            <p:nvPr/>
          </p:nvGrpSpPr>
          <p:grpSpPr>
            <a:xfrm>
              <a:off x="1573318" y="2990825"/>
              <a:ext cx="16745858" cy="7594332"/>
              <a:chOff x="1573318" y="2990825"/>
              <a:chExt cx="16745858" cy="7594332"/>
            </a:xfrm>
          </p:grpSpPr>
          <p:sp>
            <p:nvSpPr>
              <p:cNvPr id="212" name="Google Shape;212;p10"/>
              <p:cNvSpPr/>
              <p:nvPr/>
            </p:nvSpPr>
            <p:spPr>
              <a:xfrm>
                <a:off x="1573318" y="3067469"/>
                <a:ext cx="5365550" cy="7174863"/>
              </a:xfrm>
              <a:custGeom>
                <a:rect b="b" l="l" r="r" t="t"/>
                <a:pathLst>
                  <a:path extrusionOk="0" h="7174863" w="5365549">
                    <a:moveTo>
                      <a:pt x="4943593" y="7181951"/>
                    </a:moveTo>
                    <a:lnTo>
                      <a:pt x="467934" y="6700299"/>
                    </a:lnTo>
                    <a:cubicBezTo>
                      <a:pt x="277748" y="6679814"/>
                      <a:pt x="132171" y="6521655"/>
                      <a:pt x="127492" y="6330326"/>
                    </a:cubicBezTo>
                    <a:lnTo>
                      <a:pt x="112" y="851122"/>
                    </a:lnTo>
                    <a:cubicBezTo>
                      <a:pt x="-4671" y="651993"/>
                      <a:pt x="144545" y="482708"/>
                      <a:pt x="342738" y="462535"/>
                    </a:cubicBezTo>
                    <a:lnTo>
                      <a:pt x="4875588" y="1992"/>
                    </a:lnTo>
                    <a:cubicBezTo>
                      <a:pt x="5098528" y="-20676"/>
                      <a:pt x="5292874" y="152976"/>
                      <a:pt x="5295473" y="377061"/>
                    </a:cubicBezTo>
                    <a:lnTo>
                      <a:pt x="5365766" y="6798459"/>
                    </a:lnTo>
                    <a:cubicBezTo>
                      <a:pt x="5368262" y="7026911"/>
                      <a:pt x="5170797" y="7206387"/>
                      <a:pt x="4943593" y="7181951"/>
                    </a:cubicBezTo>
                    <a:close/>
                  </a:path>
                </a:pathLst>
              </a:custGeom>
              <a:solidFill>
                <a:srgbClr val="FFDD1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>
                <a:off x="12639675" y="2990825"/>
                <a:ext cx="5679502" cy="7594332"/>
              </a:xfrm>
              <a:custGeom>
                <a:rect b="b" l="l" r="r" t="t"/>
                <a:pathLst>
                  <a:path extrusionOk="0" h="7164464" w="5500728">
                    <a:moveTo>
                      <a:pt x="620973" y="7165947"/>
                    </a:moveTo>
                    <a:lnTo>
                      <a:pt x="4977883" y="6803357"/>
                    </a:lnTo>
                    <a:cubicBezTo>
                      <a:pt x="5279956" y="6778192"/>
                      <a:pt x="5510280" y="6522393"/>
                      <a:pt x="5503625" y="6219385"/>
                    </a:cubicBezTo>
                    <a:lnTo>
                      <a:pt x="5394130" y="974352"/>
                    </a:lnTo>
                    <a:cubicBezTo>
                      <a:pt x="5387891" y="685070"/>
                      <a:pt x="5167030" y="445804"/>
                      <a:pt x="4879203" y="416376"/>
                    </a:cubicBezTo>
                    <a:lnTo>
                      <a:pt x="845579" y="3042"/>
                    </a:lnTo>
                    <a:cubicBezTo>
                      <a:pt x="515846" y="-30753"/>
                      <a:pt x="226252" y="221199"/>
                      <a:pt x="214086" y="552491"/>
                    </a:cubicBezTo>
                    <a:lnTo>
                      <a:pt x="400" y="6573345"/>
                    </a:lnTo>
                    <a:cubicBezTo>
                      <a:pt x="-12285" y="6917011"/>
                      <a:pt x="278244" y="7194439"/>
                      <a:pt x="620973" y="7165947"/>
                    </a:cubicBezTo>
                    <a:close/>
                  </a:path>
                </a:pathLst>
              </a:custGeom>
              <a:solidFill>
                <a:srgbClr val="9CE5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0"/>
              <p:cNvSpPr/>
              <p:nvPr/>
            </p:nvSpPr>
            <p:spPr>
              <a:xfrm>
                <a:off x="7323100" y="3004275"/>
                <a:ext cx="5196368" cy="7182583"/>
              </a:xfrm>
              <a:custGeom>
                <a:rect b="b" l="l" r="r" t="t"/>
                <a:pathLst>
                  <a:path extrusionOk="0" h="6956497" w="5032802">
                    <a:moveTo>
                      <a:pt x="4658987" y="0"/>
                    </a:moveTo>
                    <a:lnTo>
                      <a:pt x="381312" y="0"/>
                    </a:lnTo>
                    <a:cubicBezTo>
                      <a:pt x="170018" y="0"/>
                      <a:pt x="-1035" y="171885"/>
                      <a:pt x="5" y="383179"/>
                    </a:cubicBezTo>
                    <a:lnTo>
                      <a:pt x="29536" y="6587045"/>
                    </a:lnTo>
                    <a:cubicBezTo>
                      <a:pt x="30680" y="6808842"/>
                      <a:pt x="220138" y="6982910"/>
                      <a:pt x="441207" y="6965337"/>
                    </a:cubicBezTo>
                    <a:lnTo>
                      <a:pt x="4569977" y="6635605"/>
                    </a:lnTo>
                    <a:cubicBezTo>
                      <a:pt x="4765154" y="6620007"/>
                      <a:pt x="4916762" y="6459249"/>
                      <a:pt x="4920818" y="6263552"/>
                    </a:cubicBezTo>
                    <a:lnTo>
                      <a:pt x="5040191" y="389418"/>
                    </a:lnTo>
                    <a:cubicBezTo>
                      <a:pt x="5044765" y="175732"/>
                      <a:pt x="4872777" y="0"/>
                      <a:pt x="4658987" y="0"/>
                    </a:cubicBezTo>
                    <a:close/>
                  </a:path>
                </a:pathLst>
              </a:custGeom>
              <a:solidFill>
                <a:srgbClr val="FF5F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10"/>
            <p:cNvGrpSpPr/>
            <p:nvPr/>
          </p:nvGrpSpPr>
          <p:grpSpPr>
            <a:xfrm>
              <a:off x="14263995" y="3411871"/>
              <a:ext cx="2062307" cy="1860473"/>
              <a:chOff x="14263995" y="3411871"/>
              <a:chExt cx="2062307" cy="1860473"/>
            </a:xfrm>
          </p:grpSpPr>
          <p:sp>
            <p:nvSpPr>
              <p:cNvPr id="216" name="Google Shape;216;p10"/>
              <p:cNvSpPr/>
              <p:nvPr/>
            </p:nvSpPr>
            <p:spPr>
              <a:xfrm>
                <a:off x="14263995" y="3411871"/>
                <a:ext cx="1570151" cy="1518159"/>
              </a:xfrm>
              <a:custGeom>
                <a:rect b="b" l="l" r="r" t="t"/>
                <a:pathLst>
                  <a:path extrusionOk="0" h="1518159" w="1570151">
                    <a:moveTo>
                      <a:pt x="368518" y="1521175"/>
                    </a:moveTo>
                    <a:lnTo>
                      <a:pt x="376213" y="1195915"/>
                    </a:lnTo>
                    <a:lnTo>
                      <a:pt x="112199" y="1214008"/>
                    </a:lnTo>
                    <a:lnTo>
                      <a:pt x="0" y="0"/>
                    </a:lnTo>
                    <a:lnTo>
                      <a:pt x="1570880" y="105127"/>
                    </a:lnTo>
                    <a:lnTo>
                      <a:pt x="1519615" y="1117511"/>
                    </a:lnTo>
                    <a:lnTo>
                      <a:pt x="819391" y="1165551"/>
                    </a:lnTo>
                    <a:lnTo>
                      <a:pt x="368518" y="1521175"/>
                    </a:lnTo>
                    <a:close/>
                    <a:moveTo>
                      <a:pt x="521790" y="1043683"/>
                    </a:moveTo>
                    <a:lnTo>
                      <a:pt x="517526" y="1222846"/>
                    </a:lnTo>
                    <a:lnTo>
                      <a:pt x="765943" y="1026941"/>
                    </a:lnTo>
                    <a:lnTo>
                      <a:pt x="1384333" y="984516"/>
                    </a:lnTo>
                    <a:lnTo>
                      <a:pt x="1422079" y="237498"/>
                    </a:lnTo>
                    <a:lnTo>
                      <a:pt x="156704" y="152856"/>
                    </a:lnTo>
                    <a:lnTo>
                      <a:pt x="240826" y="1063024"/>
                    </a:lnTo>
                    <a:lnTo>
                      <a:pt x="521790" y="10436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>
                <a:off x="15005713" y="3972550"/>
                <a:ext cx="1320590" cy="1299794"/>
              </a:xfrm>
              <a:custGeom>
                <a:rect b="b" l="l" r="r" t="t"/>
                <a:pathLst>
                  <a:path extrusionOk="0" h="1299794" w="1320590">
                    <a:moveTo>
                      <a:pt x="1026315" y="1304889"/>
                    </a:moveTo>
                    <a:lnTo>
                      <a:pt x="486017" y="916199"/>
                    </a:lnTo>
                    <a:lnTo>
                      <a:pt x="67067" y="892907"/>
                    </a:lnTo>
                    <a:cubicBezTo>
                      <a:pt x="27969" y="890723"/>
                      <a:pt x="-1978" y="857240"/>
                      <a:pt x="102" y="818142"/>
                    </a:cubicBezTo>
                    <a:cubicBezTo>
                      <a:pt x="2285" y="779045"/>
                      <a:pt x="35456" y="748993"/>
                      <a:pt x="74866" y="751177"/>
                    </a:cubicBezTo>
                    <a:lnTo>
                      <a:pt x="535201" y="776757"/>
                    </a:lnTo>
                    <a:lnTo>
                      <a:pt x="884273" y="1027877"/>
                    </a:lnTo>
                    <a:lnTo>
                      <a:pt x="884273" y="790691"/>
                    </a:lnTo>
                    <a:lnTo>
                      <a:pt x="1126139" y="803793"/>
                    </a:lnTo>
                    <a:lnTo>
                      <a:pt x="1172932" y="150880"/>
                    </a:lnTo>
                    <a:lnTo>
                      <a:pt x="917653" y="165438"/>
                    </a:lnTo>
                    <a:cubicBezTo>
                      <a:pt x="878034" y="167725"/>
                      <a:pt x="844968" y="137778"/>
                      <a:pt x="842784" y="98680"/>
                    </a:cubicBezTo>
                    <a:cubicBezTo>
                      <a:pt x="840601" y="59583"/>
                      <a:pt x="870444" y="25996"/>
                      <a:pt x="909646" y="23812"/>
                    </a:cubicBezTo>
                    <a:lnTo>
                      <a:pt x="1326203" y="0"/>
                    </a:lnTo>
                    <a:lnTo>
                      <a:pt x="1257887" y="953113"/>
                    </a:lnTo>
                    <a:lnTo>
                      <a:pt x="1026315" y="940635"/>
                    </a:lnTo>
                    <a:lnTo>
                      <a:pt x="1026315" y="13048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0"/>
            <p:cNvSpPr/>
            <p:nvPr/>
          </p:nvSpPr>
          <p:spPr>
            <a:xfrm>
              <a:off x="3414874" y="3365201"/>
              <a:ext cx="1227005" cy="1497362"/>
            </a:xfrm>
            <a:custGeom>
              <a:rect b="b" l="l" r="r" t="t"/>
              <a:pathLst>
                <a:path extrusionOk="0" h="1497362" w="1227005">
                  <a:moveTo>
                    <a:pt x="881780" y="296478"/>
                  </a:moveTo>
                  <a:lnTo>
                    <a:pt x="903721" y="155789"/>
                  </a:lnTo>
                  <a:lnTo>
                    <a:pt x="869094" y="148926"/>
                  </a:lnTo>
                  <a:lnTo>
                    <a:pt x="875957" y="114299"/>
                  </a:lnTo>
                  <a:cubicBezTo>
                    <a:pt x="884796" y="69586"/>
                    <a:pt x="855681" y="26121"/>
                    <a:pt x="810967" y="17387"/>
                  </a:cubicBezTo>
                  <a:lnTo>
                    <a:pt x="730588" y="1581"/>
                  </a:lnTo>
                  <a:cubicBezTo>
                    <a:pt x="685875" y="-7258"/>
                    <a:pt x="642410" y="21858"/>
                    <a:pt x="633676" y="66571"/>
                  </a:cubicBezTo>
                  <a:lnTo>
                    <a:pt x="626813" y="101197"/>
                  </a:lnTo>
                  <a:lnTo>
                    <a:pt x="599153" y="95790"/>
                  </a:lnTo>
                  <a:lnTo>
                    <a:pt x="551217" y="296582"/>
                  </a:lnTo>
                  <a:lnTo>
                    <a:pt x="0" y="296582"/>
                  </a:lnTo>
                  <a:lnTo>
                    <a:pt x="0" y="1379155"/>
                  </a:lnTo>
                  <a:lnTo>
                    <a:pt x="268485" y="1379155"/>
                  </a:lnTo>
                  <a:cubicBezTo>
                    <a:pt x="298849" y="1379155"/>
                    <a:pt x="323493" y="1354511"/>
                    <a:pt x="323493" y="1324148"/>
                  </a:cubicBezTo>
                  <a:cubicBezTo>
                    <a:pt x="323493" y="1293784"/>
                    <a:pt x="298849" y="1269140"/>
                    <a:pt x="268485" y="1269140"/>
                  </a:cubicBezTo>
                  <a:lnTo>
                    <a:pt x="110014" y="1269140"/>
                  </a:lnTo>
                  <a:lnTo>
                    <a:pt x="110014" y="406597"/>
                  </a:lnTo>
                  <a:lnTo>
                    <a:pt x="524805" y="406597"/>
                  </a:lnTo>
                  <a:lnTo>
                    <a:pt x="359575" y="1098815"/>
                  </a:lnTo>
                  <a:cubicBezTo>
                    <a:pt x="359575" y="1098919"/>
                    <a:pt x="359575" y="1099023"/>
                    <a:pt x="359471" y="1099023"/>
                  </a:cubicBezTo>
                  <a:lnTo>
                    <a:pt x="356040" y="1113373"/>
                  </a:lnTo>
                  <a:lnTo>
                    <a:pt x="475829" y="1498320"/>
                  </a:lnTo>
                  <a:lnTo>
                    <a:pt x="731212" y="1202487"/>
                  </a:lnTo>
                  <a:cubicBezTo>
                    <a:pt x="731316" y="1202383"/>
                    <a:pt x="731316" y="1202383"/>
                    <a:pt x="731420" y="1202279"/>
                  </a:cubicBezTo>
                  <a:lnTo>
                    <a:pt x="741922" y="1190113"/>
                  </a:lnTo>
                  <a:lnTo>
                    <a:pt x="864311" y="406597"/>
                  </a:lnTo>
                  <a:lnTo>
                    <a:pt x="1117719" y="406597"/>
                  </a:lnTo>
                  <a:lnTo>
                    <a:pt x="1117719" y="1269140"/>
                  </a:lnTo>
                  <a:lnTo>
                    <a:pt x="821678" y="1269140"/>
                  </a:lnTo>
                  <a:cubicBezTo>
                    <a:pt x="791315" y="1269140"/>
                    <a:pt x="766671" y="1293784"/>
                    <a:pt x="766671" y="1324148"/>
                  </a:cubicBezTo>
                  <a:cubicBezTo>
                    <a:pt x="766671" y="1354511"/>
                    <a:pt x="791315" y="1379155"/>
                    <a:pt x="821678" y="1379155"/>
                  </a:cubicBezTo>
                  <a:lnTo>
                    <a:pt x="1227734" y="1379155"/>
                  </a:lnTo>
                  <a:lnTo>
                    <a:pt x="1227734" y="296478"/>
                  </a:lnTo>
                  <a:lnTo>
                    <a:pt x="881780" y="296478"/>
                  </a:lnTo>
                  <a:close/>
                  <a:moveTo>
                    <a:pt x="649273" y="1071987"/>
                  </a:moveTo>
                  <a:lnTo>
                    <a:pt x="582100" y="1026755"/>
                  </a:lnTo>
                  <a:lnTo>
                    <a:pt x="486227" y="1043184"/>
                  </a:lnTo>
                  <a:lnTo>
                    <a:pt x="681716" y="224210"/>
                  </a:lnTo>
                  <a:lnTo>
                    <a:pt x="778733" y="243343"/>
                  </a:lnTo>
                  <a:lnTo>
                    <a:pt x="649273" y="1071987"/>
                  </a:lnTo>
                  <a:close/>
                  <a:moveTo>
                    <a:pt x="512847" y="1246160"/>
                  </a:moveTo>
                  <a:lnTo>
                    <a:pt x="484459" y="1155070"/>
                  </a:lnTo>
                  <a:lnTo>
                    <a:pt x="557144" y="1142696"/>
                  </a:lnTo>
                  <a:lnTo>
                    <a:pt x="608096" y="1177011"/>
                  </a:lnTo>
                  <a:lnTo>
                    <a:pt x="543210" y="1252191"/>
                  </a:lnTo>
                  <a:lnTo>
                    <a:pt x="512847" y="1246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876401" y="3192381"/>
              <a:ext cx="1715728" cy="1861305"/>
            </a:xfrm>
            <a:custGeom>
              <a:rect b="b" l="l" r="r" t="t"/>
              <a:pathLst>
                <a:path extrusionOk="0" h="1861305" w="1715728">
                  <a:moveTo>
                    <a:pt x="1653338" y="765111"/>
                  </a:moveTo>
                  <a:cubicBezTo>
                    <a:pt x="1619543" y="736411"/>
                    <a:pt x="1578678" y="722166"/>
                    <a:pt x="1536461" y="723829"/>
                  </a:cubicBezTo>
                  <a:cubicBezTo>
                    <a:pt x="1518367" y="321205"/>
                    <a:pt x="1222534" y="0"/>
                    <a:pt x="861399" y="0"/>
                  </a:cubicBezTo>
                  <a:cubicBezTo>
                    <a:pt x="500265" y="0"/>
                    <a:pt x="204431" y="321205"/>
                    <a:pt x="186338" y="723829"/>
                  </a:cubicBezTo>
                  <a:cubicBezTo>
                    <a:pt x="144121" y="722166"/>
                    <a:pt x="103256" y="736411"/>
                    <a:pt x="69461" y="765111"/>
                  </a:cubicBezTo>
                  <a:cubicBezTo>
                    <a:pt x="25372" y="802545"/>
                    <a:pt x="0" y="859112"/>
                    <a:pt x="0" y="920150"/>
                  </a:cubicBezTo>
                  <a:lnTo>
                    <a:pt x="0" y="1332445"/>
                  </a:lnTo>
                  <a:cubicBezTo>
                    <a:pt x="0" y="1393483"/>
                    <a:pt x="25268" y="1450050"/>
                    <a:pt x="69461" y="1487484"/>
                  </a:cubicBezTo>
                  <a:cubicBezTo>
                    <a:pt x="101488" y="1514728"/>
                    <a:pt x="139858" y="1528974"/>
                    <a:pt x="179787" y="1528974"/>
                  </a:cubicBezTo>
                  <a:cubicBezTo>
                    <a:pt x="188938" y="1528974"/>
                    <a:pt x="198088" y="1528246"/>
                    <a:pt x="207343" y="1526686"/>
                  </a:cubicBezTo>
                  <a:lnTo>
                    <a:pt x="421029" y="1491644"/>
                  </a:lnTo>
                  <a:cubicBezTo>
                    <a:pt x="434859" y="1502042"/>
                    <a:pt x="452120" y="1507865"/>
                    <a:pt x="470941" y="1506825"/>
                  </a:cubicBezTo>
                  <a:cubicBezTo>
                    <a:pt x="511703" y="1504538"/>
                    <a:pt x="542690" y="1468871"/>
                    <a:pt x="542690" y="1428110"/>
                  </a:cubicBezTo>
                  <a:lnTo>
                    <a:pt x="542690" y="833532"/>
                  </a:lnTo>
                  <a:cubicBezTo>
                    <a:pt x="542690" y="795786"/>
                    <a:pt x="516070" y="761991"/>
                    <a:pt x="478740" y="756064"/>
                  </a:cubicBezTo>
                  <a:cubicBezTo>
                    <a:pt x="462103" y="753465"/>
                    <a:pt x="446505" y="756376"/>
                    <a:pt x="432987" y="763031"/>
                  </a:cubicBezTo>
                  <a:lnTo>
                    <a:pt x="309143" y="742650"/>
                  </a:lnTo>
                  <a:cubicBezTo>
                    <a:pt x="314238" y="556416"/>
                    <a:pt x="388274" y="390146"/>
                    <a:pt x="502760" y="276804"/>
                  </a:cubicBezTo>
                  <a:lnTo>
                    <a:pt x="502760" y="276804"/>
                  </a:lnTo>
                  <a:cubicBezTo>
                    <a:pt x="529172" y="303216"/>
                    <a:pt x="568893" y="310495"/>
                    <a:pt x="603104" y="295729"/>
                  </a:cubicBezTo>
                  <a:cubicBezTo>
                    <a:pt x="698041" y="254864"/>
                    <a:pt x="901745" y="191434"/>
                    <a:pt x="1095258" y="289178"/>
                  </a:cubicBezTo>
                  <a:cubicBezTo>
                    <a:pt x="1130405" y="306959"/>
                    <a:pt x="1173038" y="300616"/>
                    <a:pt x="1200906" y="272749"/>
                  </a:cubicBezTo>
                  <a:lnTo>
                    <a:pt x="1208392" y="265262"/>
                  </a:lnTo>
                  <a:cubicBezTo>
                    <a:pt x="1329637" y="378604"/>
                    <a:pt x="1408560" y="549969"/>
                    <a:pt x="1413864" y="742546"/>
                  </a:cubicBezTo>
                  <a:lnTo>
                    <a:pt x="1290020" y="762927"/>
                  </a:lnTo>
                  <a:cubicBezTo>
                    <a:pt x="1276502" y="756272"/>
                    <a:pt x="1260800" y="753361"/>
                    <a:pt x="1244267" y="755960"/>
                  </a:cubicBezTo>
                  <a:cubicBezTo>
                    <a:pt x="1206937" y="761887"/>
                    <a:pt x="1180317" y="795682"/>
                    <a:pt x="1180317" y="833428"/>
                  </a:cubicBezTo>
                  <a:lnTo>
                    <a:pt x="1180317" y="1428006"/>
                  </a:lnTo>
                  <a:cubicBezTo>
                    <a:pt x="1180317" y="1468871"/>
                    <a:pt x="1211304" y="1504434"/>
                    <a:pt x="1252065" y="1506721"/>
                  </a:cubicBezTo>
                  <a:cubicBezTo>
                    <a:pt x="1270886" y="1507761"/>
                    <a:pt x="1288251" y="1501938"/>
                    <a:pt x="1301977" y="1491540"/>
                  </a:cubicBezTo>
                  <a:lnTo>
                    <a:pt x="1416463" y="1510361"/>
                  </a:lnTo>
                  <a:cubicBezTo>
                    <a:pt x="1403154" y="1698155"/>
                    <a:pt x="1310920" y="1721343"/>
                    <a:pt x="1240211" y="1721343"/>
                  </a:cubicBezTo>
                  <a:lnTo>
                    <a:pt x="1074461" y="1721343"/>
                  </a:lnTo>
                  <a:cubicBezTo>
                    <a:pt x="1061672" y="1712609"/>
                    <a:pt x="1046282" y="1707410"/>
                    <a:pt x="1029644" y="1707410"/>
                  </a:cubicBezTo>
                  <a:lnTo>
                    <a:pt x="847777" y="1707410"/>
                  </a:lnTo>
                  <a:cubicBezTo>
                    <a:pt x="804312" y="1707410"/>
                    <a:pt x="766462" y="1740892"/>
                    <a:pt x="765110" y="1784357"/>
                  </a:cubicBezTo>
                  <a:cubicBezTo>
                    <a:pt x="763759" y="1829278"/>
                    <a:pt x="799841" y="1866192"/>
                    <a:pt x="844450" y="1866192"/>
                  </a:cubicBezTo>
                  <a:lnTo>
                    <a:pt x="1029644" y="1866192"/>
                  </a:lnTo>
                  <a:cubicBezTo>
                    <a:pt x="1050649" y="1866192"/>
                    <a:pt x="1069783" y="1857978"/>
                    <a:pt x="1084028" y="1844564"/>
                  </a:cubicBezTo>
                  <a:lnTo>
                    <a:pt x="1240315" y="1844564"/>
                  </a:lnTo>
                  <a:cubicBezTo>
                    <a:pt x="1344819" y="1844564"/>
                    <a:pt x="1514936" y="1801515"/>
                    <a:pt x="1538644" y="1528766"/>
                  </a:cubicBezTo>
                  <a:cubicBezTo>
                    <a:pt x="1540204" y="1528766"/>
                    <a:pt x="1541763" y="1528974"/>
                    <a:pt x="1543323" y="1528974"/>
                  </a:cubicBezTo>
                  <a:cubicBezTo>
                    <a:pt x="1583253" y="1528974"/>
                    <a:pt x="1621623" y="1514728"/>
                    <a:pt x="1653650" y="1487484"/>
                  </a:cubicBezTo>
                  <a:cubicBezTo>
                    <a:pt x="1697739" y="1450050"/>
                    <a:pt x="1723111" y="1393483"/>
                    <a:pt x="1723111" y="1332445"/>
                  </a:cubicBezTo>
                  <a:lnTo>
                    <a:pt x="1723111" y="920150"/>
                  </a:lnTo>
                  <a:cubicBezTo>
                    <a:pt x="1722695" y="859112"/>
                    <a:pt x="1697427" y="802545"/>
                    <a:pt x="1653338" y="765111"/>
                  </a:cubicBezTo>
                  <a:close/>
                  <a:moveTo>
                    <a:pt x="341170" y="1379861"/>
                  </a:moveTo>
                  <a:lnTo>
                    <a:pt x="187274" y="1405129"/>
                  </a:lnTo>
                  <a:cubicBezTo>
                    <a:pt x="170325" y="1407937"/>
                    <a:pt x="157119" y="1400346"/>
                    <a:pt x="149112" y="1393587"/>
                  </a:cubicBezTo>
                  <a:cubicBezTo>
                    <a:pt x="132891" y="1379757"/>
                    <a:pt x="123116" y="1356881"/>
                    <a:pt x="123116" y="1332445"/>
                  </a:cubicBezTo>
                  <a:lnTo>
                    <a:pt x="123116" y="920150"/>
                  </a:lnTo>
                  <a:cubicBezTo>
                    <a:pt x="123116" y="895714"/>
                    <a:pt x="132787" y="872838"/>
                    <a:pt x="149112" y="859008"/>
                  </a:cubicBezTo>
                  <a:cubicBezTo>
                    <a:pt x="155975" y="853185"/>
                    <a:pt x="166581" y="846842"/>
                    <a:pt x="180100" y="846842"/>
                  </a:cubicBezTo>
                  <a:cubicBezTo>
                    <a:pt x="182387" y="846842"/>
                    <a:pt x="184882" y="847050"/>
                    <a:pt x="187274" y="847466"/>
                  </a:cubicBezTo>
                  <a:lnTo>
                    <a:pt x="341170" y="872734"/>
                  </a:lnTo>
                  <a:lnTo>
                    <a:pt x="341170" y="1379861"/>
                  </a:lnTo>
                  <a:close/>
                  <a:moveTo>
                    <a:pt x="1599578" y="1332445"/>
                  </a:moveTo>
                  <a:cubicBezTo>
                    <a:pt x="1599578" y="1356881"/>
                    <a:pt x="1589908" y="1379757"/>
                    <a:pt x="1573582" y="1393587"/>
                  </a:cubicBezTo>
                  <a:cubicBezTo>
                    <a:pt x="1565576" y="1400450"/>
                    <a:pt x="1552266" y="1407937"/>
                    <a:pt x="1535421" y="1405129"/>
                  </a:cubicBezTo>
                  <a:lnTo>
                    <a:pt x="1381525" y="1379861"/>
                  </a:lnTo>
                  <a:lnTo>
                    <a:pt x="1381525" y="872630"/>
                  </a:lnTo>
                  <a:lnTo>
                    <a:pt x="1535421" y="847362"/>
                  </a:lnTo>
                  <a:cubicBezTo>
                    <a:pt x="1552370" y="844554"/>
                    <a:pt x="1565576" y="852145"/>
                    <a:pt x="1573582" y="858904"/>
                  </a:cubicBezTo>
                  <a:cubicBezTo>
                    <a:pt x="1589804" y="872734"/>
                    <a:pt x="1599578" y="895610"/>
                    <a:pt x="1599578" y="920046"/>
                  </a:cubicBezTo>
                  <a:lnTo>
                    <a:pt x="1599578" y="1332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0"/>
          <p:cNvSpPr txBox="1"/>
          <p:nvPr/>
        </p:nvSpPr>
        <p:spPr>
          <a:xfrm>
            <a:off x="1908675" y="4989825"/>
            <a:ext cx="4962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900">
            <a:noAutofit/>
          </a:bodyPr>
          <a:lstStyle/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404041"/>
                </a:solidFill>
                <a:latin typeface="EB Garamond"/>
                <a:ea typeface="EB Garamond"/>
                <a:cs typeface="EB Garamond"/>
                <a:sym typeface="EB Garamond"/>
              </a:rPr>
              <a:t>Tìm kiếm chính xác</a:t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 cứu thông tin cơ sở y tế gần nhất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Tìm bệnh viện, bác sĩ chuyên khoa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5861050" y="569963"/>
            <a:ext cx="90678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Hệ thống y tế Q Care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318875" y="5066025"/>
            <a:ext cx="5196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900">
            <a:noAutofit/>
          </a:bodyPr>
          <a:lstStyle/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404041"/>
                </a:solidFill>
                <a:latin typeface="EB Garamond"/>
                <a:ea typeface="EB Garamond"/>
                <a:cs typeface="EB Garamond"/>
                <a:sym typeface="EB Garamond"/>
              </a:rPr>
              <a:t>      Đặt lịch hẹn</a:t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Đặt lịch hẹn theo khung giờ của bệnh viện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Nhận email thông tin, cập nhật hàng tuần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12805275" y="5218425"/>
            <a:ext cx="5517900" cy="5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900">
            <a:noAutofit/>
          </a:bodyPr>
          <a:lstStyle/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404041"/>
                </a:solidFill>
                <a:latin typeface="EB Garamond"/>
                <a:ea typeface="EB Garamond"/>
                <a:cs typeface="EB Garamond"/>
                <a:sym typeface="EB Garamond"/>
              </a:rPr>
              <a:t>Chatbot &amp; online chat</a:t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0404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Trao đổi trực tuyến với bác sĩ 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Char char="●"/>
            </a:pPr>
            <a:r>
              <a:rPr lang="en-US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Chatbot thông minh hỗ trợ người dùng tìm kiếm cách sơ cứu, đặt lịch,...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82"/>
            <a:ext cx="20106379" cy="113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326" y="412818"/>
            <a:ext cx="18211550" cy="715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3671" y="6034152"/>
            <a:ext cx="17475201" cy="46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/>
        </p:nvSpPr>
        <p:spPr>
          <a:xfrm>
            <a:off x="1253675" y="6179175"/>
            <a:ext cx="40950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Tra cứu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Đặt lịch hẹn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Online chat  với bác sĩ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Chat bot 24/7 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Nhận Email hàng tuần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2" name="Google Shape;232;p11"/>
          <p:cNvSpPr txBox="1"/>
          <p:nvPr>
            <p:ph type="title"/>
          </p:nvPr>
        </p:nvSpPr>
        <p:spPr>
          <a:xfrm>
            <a:off x="5861050" y="569963"/>
            <a:ext cx="90678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Người dùng của </a:t>
            </a: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Q Care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525" y="2959863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1635925" y="5398275"/>
            <a:ext cx="2721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EB Garamond"/>
                <a:ea typeface="EB Garamond"/>
                <a:cs typeface="EB Garamond"/>
                <a:sym typeface="EB Garamond"/>
              </a:rPr>
              <a:t>NGƯỜI DÂN</a:t>
            </a:r>
            <a:endParaRPr b="1" sz="29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825" y="2853425"/>
            <a:ext cx="2395475" cy="23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5903125" y="5398275"/>
            <a:ext cx="2721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EB Garamond"/>
                <a:ea typeface="EB Garamond"/>
                <a:cs typeface="EB Garamond"/>
                <a:sym typeface="EB Garamond"/>
              </a:rPr>
              <a:t>BÁC SĨ</a:t>
            </a:r>
            <a:endParaRPr b="1" sz="2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520875" y="6331575"/>
            <a:ext cx="40950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Chat trực tiếp với người dân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56000" y="2868599"/>
            <a:ext cx="2522775" cy="25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10475125" y="5398275"/>
            <a:ext cx="2721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EB Garamond"/>
                <a:ea typeface="EB Garamond"/>
                <a:cs typeface="EB Garamond"/>
                <a:sym typeface="EB Garamond"/>
              </a:rPr>
              <a:t>CƠ SỞ Y TẾ</a:t>
            </a:r>
            <a:endParaRPr b="1" sz="2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092875" y="6331575"/>
            <a:ext cx="40950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Tiếp cận CSDL người dùng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Thiết lập lịch khám phù hợp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Không phải tự quản lý thông tin người dùng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23325" y="2955050"/>
            <a:ext cx="2448050" cy="2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14970925" y="5398275"/>
            <a:ext cx="2721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EB Garamond"/>
                <a:ea typeface="EB Garamond"/>
                <a:cs typeface="EB Garamond"/>
                <a:sym typeface="EB Garamond"/>
              </a:rPr>
              <a:t>CÁN BỘ</a:t>
            </a:r>
            <a:r>
              <a:rPr b="1" lang="en-US" sz="2900">
                <a:latin typeface="EB Garamond"/>
                <a:ea typeface="EB Garamond"/>
                <a:cs typeface="EB Garamond"/>
                <a:sym typeface="EB Garamond"/>
              </a:rPr>
              <a:t> Y TẾ</a:t>
            </a:r>
            <a:endParaRPr b="1" sz="2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4436275" y="6331575"/>
            <a:ext cx="40950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r>
              <a:rPr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Thống kê dữ liệu phục vụ công tác y tế</a:t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378460" rtl="0" algn="ctr">
              <a:lnSpc>
                <a:spcPct val="148122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9" y="0"/>
            <a:ext cx="20108656" cy="113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>
            <p:ph type="title"/>
          </p:nvPr>
        </p:nvSpPr>
        <p:spPr>
          <a:xfrm>
            <a:off x="3735550" y="569975"/>
            <a:ext cx="13169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Chiến lược kinh doanh &amp; truyền thông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10859293" y="2304814"/>
            <a:ext cx="8397900" cy="14709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Giai đoạn 2: Full Version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4157811" y="2304814"/>
            <a:ext cx="8446500" cy="1470900"/>
          </a:xfrm>
          <a:prstGeom prst="chevron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Giai đoạn 1: Beta Version</a:t>
            </a:r>
            <a:endParaRPr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52" name="Google Shape;252;p12"/>
          <p:cNvGraphicFramePr/>
          <p:nvPr/>
        </p:nvGraphicFramePr>
        <p:xfrm>
          <a:off x="952475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{EF782C8E-FE3E-4784-84BC-E5C51C9F7210}</a:tableStyleId>
              </a:tblPr>
              <a:tblGrid>
                <a:gridCol w="3366975"/>
                <a:gridCol w="7538775"/>
                <a:gridCol w="7293375"/>
              </a:tblGrid>
              <a:tr h="28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highlight>
                            <a:srgbClr val="BF9000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KINH DOANH</a:t>
                      </a:r>
                      <a:r>
                        <a:rPr lang="en-US" sz="36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 sz="3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Chưa có doanh thu</a:t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-482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EB Garamond"/>
                        <a:buChar char="+"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Gói Free-trial </a:t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Thu phí từ cơ sở y tế </a:t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Doanh thu từ đặt banner quảng cáo</a:t>
                      </a:r>
                      <a:endParaRPr sz="4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271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highlight>
                            <a:srgbClr val="BF9000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TRUYỀN THÔNG</a:t>
                      </a:r>
                      <a:endParaRPr sz="3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Quảng bá Q Care trong các hội nhóm Facebook, Zalo về sức khỏe </a:t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Thu hút người dùng organic</a:t>
                      </a:r>
                      <a:endParaRPr sz="4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Đẩy mạnh digital marketing trên các nền tảng MXH</a:t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TVC Facebook, Youtube</a:t>
                      </a:r>
                      <a:b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</a:br>
                      <a:endParaRPr sz="4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 KOL quảng bá</a:t>
                      </a:r>
                      <a:endParaRPr sz="4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9" y="0"/>
            <a:ext cx="20108658" cy="113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664" y="2609850"/>
            <a:ext cx="7701569" cy="722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5440" y="2178770"/>
            <a:ext cx="7347439" cy="71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>
            <p:ph type="title"/>
          </p:nvPr>
        </p:nvSpPr>
        <p:spPr>
          <a:xfrm>
            <a:off x="9992875" y="4697363"/>
            <a:ext cx="98160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ctr">
              <a:lnSpc>
                <a:spcPct val="1195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uckiest Guy"/>
                <a:ea typeface="Luckiest Guy"/>
                <a:cs typeface="Luckiest Guy"/>
                <a:sym typeface="Luckiest Guy"/>
              </a:rPr>
              <a:t>  </a:t>
            </a:r>
            <a:r>
              <a:rPr lang="en-US">
                <a:latin typeface="Luckiest Guy"/>
                <a:ea typeface="Luckiest Guy"/>
                <a:cs typeface="Luckiest Guy"/>
                <a:sym typeface="Luckiest Guy"/>
              </a:rPr>
              <a:t>Q Care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1355090" rtl="0" algn="ctr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25DFBD"/>
                </a:solidFill>
                <a:latin typeface="Calibri"/>
                <a:ea typeface="Calibri"/>
                <a:cs typeface="Calibri"/>
                <a:sym typeface="Calibri"/>
              </a:rPr>
              <a:t>Người bạn sức khỏe của mọi nhà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>
            <p:ph type="title"/>
          </p:nvPr>
        </p:nvSpPr>
        <p:spPr>
          <a:xfrm>
            <a:off x="3735550" y="569975"/>
            <a:ext cx="13169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2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sz="6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