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5"/>
  </p:notesMasterIdLst>
  <p:sldIdLst>
    <p:sldId id="257" r:id="rId2"/>
    <p:sldId id="261" r:id="rId3"/>
    <p:sldId id="260" r:id="rId4"/>
    <p:sldId id="262" r:id="rId5"/>
    <p:sldId id="259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6D57-852C-40B2-B30F-AF8EB1BCAC03}" type="datetimeFigureOut">
              <a:rPr lang="en-US" smtClean="0"/>
              <a:t>22/04/2020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43124-F8B1-400A-922F-58BF74AD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Flow?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43124-F8B1-400A-922F-58BF74AD8E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22/04/2020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ctr">
            <a:normAutofit/>
          </a:bodyPr>
          <a:lstStyle/>
          <a:p>
            <a:r>
              <a:rPr lang="en-US" dirty="0" err="1"/>
              <a:t>Custome</a:t>
            </a:r>
            <a:r>
              <a:rPr lang="en-US" dirty="0"/>
              <a:t>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86000"/>
            <a:ext cx="10993546" cy="966049"/>
          </a:xfrm>
        </p:spPr>
        <p:txBody>
          <a:bodyPr>
            <a:noAutofit/>
          </a:bodyPr>
          <a:lstStyle/>
          <a:p>
            <a:r>
              <a:rPr lang="en-US" sz="1300" dirty="0" err="1"/>
              <a:t>Giảng</a:t>
            </a:r>
            <a:r>
              <a:rPr lang="en-US" sz="1300" dirty="0"/>
              <a:t> </a:t>
            </a:r>
            <a:r>
              <a:rPr lang="en-US" sz="1300" dirty="0" err="1"/>
              <a:t>viên</a:t>
            </a:r>
            <a:r>
              <a:rPr lang="en-US" sz="1300" dirty="0"/>
              <a:t>: Nguyễn </a:t>
            </a:r>
            <a:r>
              <a:rPr lang="en-US" sz="1300" dirty="0" err="1"/>
              <a:t>Thị</a:t>
            </a:r>
            <a:r>
              <a:rPr lang="en-US" sz="1300" dirty="0"/>
              <a:t> </a:t>
            </a:r>
            <a:r>
              <a:rPr lang="en-US" sz="1300" dirty="0" err="1"/>
              <a:t>thanh</a:t>
            </a:r>
            <a:endParaRPr lang="en-US" sz="1300" dirty="0"/>
          </a:p>
          <a:p>
            <a:r>
              <a:rPr lang="en-US" sz="1300" dirty="0" err="1"/>
              <a:t>Trình</a:t>
            </a:r>
            <a:r>
              <a:rPr lang="en-US" sz="1300" dirty="0"/>
              <a:t> </a:t>
            </a:r>
            <a:r>
              <a:rPr lang="en-US" sz="1300" dirty="0" err="1"/>
              <a:t>bày</a:t>
            </a:r>
            <a:r>
              <a:rPr lang="en-US" sz="1300" dirty="0"/>
              <a:t>: Nguyễn </a:t>
            </a:r>
            <a:r>
              <a:rPr lang="en-US" sz="1300" dirty="0" err="1"/>
              <a:t>minh</a:t>
            </a:r>
            <a:r>
              <a:rPr lang="en-US" sz="1300" dirty="0"/>
              <a:t> </a:t>
            </a:r>
            <a:r>
              <a:rPr lang="en-US" sz="1300" dirty="0" err="1"/>
              <a:t>tâm</a:t>
            </a:r>
            <a:endParaRPr lang="en-US" sz="13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6" y="3255606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144-50DB-4577-8A0D-F1436D3A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F8E4-D5CD-4B32-9631-A9B07DC8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DA56D-7800-4847-A6F1-AD88A27CCD17}"/>
              </a:ext>
            </a:extLst>
          </p:cNvPr>
          <p:cNvSpPr/>
          <p:nvPr/>
        </p:nvSpPr>
        <p:spPr>
          <a:xfrm>
            <a:off x="572819" y="2340864"/>
            <a:ext cx="2483555" cy="989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OnMouseDown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504BBE-3198-4BA2-99FA-E2591A973A70}"/>
              </a:ext>
            </a:extLst>
          </p:cNvPr>
          <p:cNvSpPr/>
          <p:nvPr/>
        </p:nvSpPr>
        <p:spPr>
          <a:xfrm>
            <a:off x="4854221" y="4985992"/>
            <a:ext cx="2483555" cy="989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OnMouseMove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6CA0F-05A1-417D-81BD-11377E304C8A}"/>
              </a:ext>
            </a:extLst>
          </p:cNvPr>
          <p:cNvSpPr/>
          <p:nvPr/>
        </p:nvSpPr>
        <p:spPr>
          <a:xfrm>
            <a:off x="9135628" y="2331607"/>
            <a:ext cx="2483555" cy="9893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OnMouseUp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B8CC4B-5493-4080-A09D-A1EC65657EA2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1814597" y="3330222"/>
            <a:ext cx="3039624" cy="21504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7DEDC-B193-41EF-90CC-09204975D8DF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7337776" y="3320965"/>
            <a:ext cx="3039630" cy="2159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F48FFE-0D50-4A61-81D8-57190BDA370E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3056374" y="2826286"/>
            <a:ext cx="6079254" cy="92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DC2E58-C02A-4310-B9EE-33707BADFAB7}"/>
              </a:ext>
            </a:extLst>
          </p:cNvPr>
          <p:cNvCxnSpPr>
            <a:stCxn id="6" idx="1"/>
            <a:endCxn id="5" idx="0"/>
          </p:cNvCxnSpPr>
          <p:nvPr/>
        </p:nvCxnSpPr>
        <p:spPr>
          <a:xfrm flipH="1">
            <a:off x="6095999" y="2826286"/>
            <a:ext cx="3039629" cy="2159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4D4F474-07F9-4A90-9DD8-BF074E3E420A}"/>
              </a:ext>
            </a:extLst>
          </p:cNvPr>
          <p:cNvSpPr/>
          <p:nvPr/>
        </p:nvSpPr>
        <p:spPr>
          <a:xfrm rot="2045856">
            <a:off x="1651524" y="4273993"/>
            <a:ext cx="2133600" cy="66586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F87DE8-60D3-487D-88A6-374C5A02EBE0}"/>
              </a:ext>
            </a:extLst>
          </p:cNvPr>
          <p:cNvSpPr/>
          <p:nvPr/>
        </p:nvSpPr>
        <p:spPr>
          <a:xfrm rot="19688137">
            <a:off x="8407491" y="4193265"/>
            <a:ext cx="2133600" cy="66586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626F13-71D9-4760-B3F3-946794622308}"/>
              </a:ext>
            </a:extLst>
          </p:cNvPr>
          <p:cNvSpPr/>
          <p:nvPr/>
        </p:nvSpPr>
        <p:spPr>
          <a:xfrm rot="19688137">
            <a:off x="6278540" y="3281405"/>
            <a:ext cx="2133600" cy="66586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F8C9B1-4AC7-44CD-959E-D65B95688051}"/>
              </a:ext>
            </a:extLst>
          </p:cNvPr>
          <p:cNvSpPr/>
          <p:nvPr/>
        </p:nvSpPr>
        <p:spPr>
          <a:xfrm>
            <a:off x="5029198" y="2107218"/>
            <a:ext cx="2133600" cy="66586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9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FCBB-545D-49A3-AE39-360EB67A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3C77-ACC6-4FB4-8332-9FF9BC88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just"/>
            <a:r>
              <a:rPr lang="en-US" sz="1800" dirty="0"/>
              <a:t>Methods</a:t>
            </a:r>
          </a:p>
          <a:p>
            <a:pPr lvl="1" algn="just"/>
            <a:r>
              <a:rPr lang="en-US" sz="1800" dirty="0" err="1"/>
              <a:t>DrawRect</a:t>
            </a:r>
            <a:r>
              <a:rPr lang="en-US" sz="1800" dirty="0"/>
              <a:t>():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nhật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class </a:t>
            </a:r>
            <a:r>
              <a:rPr lang="en-US" sz="1800" dirty="0" err="1"/>
              <a:t>DrawableRectangle</a:t>
            </a:r>
            <a:r>
              <a:rPr lang="en-US" sz="1800" dirty="0"/>
              <a:t>  </a:t>
            </a:r>
          </a:p>
          <a:p>
            <a:pPr lvl="1" algn="just"/>
            <a:r>
              <a:rPr lang="en-US" sz="1800" dirty="0" err="1"/>
              <a:t>DrawCircle</a:t>
            </a:r>
            <a:r>
              <a:rPr lang="en-US" sz="1800" dirty="0"/>
              <a:t>():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tròn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class </a:t>
            </a:r>
            <a:r>
              <a:rPr lang="en-US" sz="1800" dirty="0" err="1"/>
              <a:t>DrawableCircle</a:t>
            </a:r>
            <a:endParaRPr lang="en-US" sz="1800" dirty="0"/>
          </a:p>
          <a:p>
            <a:pPr lvl="1" algn="just"/>
            <a:r>
              <a:rPr lang="en-US" sz="1800" dirty="0" err="1"/>
              <a:t>DrawLine</a:t>
            </a:r>
            <a:r>
              <a:rPr lang="en-US" sz="1800" dirty="0"/>
              <a:t>():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đ</a:t>
            </a:r>
            <a:r>
              <a:rPr lang="vi-VN" sz="1800" dirty="0"/>
              <a:t>ư</a:t>
            </a:r>
            <a:r>
              <a:rPr lang="en-US" sz="1800" dirty="0" err="1"/>
              <a:t>ờng</a:t>
            </a:r>
            <a:r>
              <a:rPr lang="en-US" sz="1800" dirty="0"/>
              <a:t> </a:t>
            </a:r>
            <a:r>
              <a:rPr lang="en-US" sz="1800" dirty="0" err="1"/>
              <a:t>thẳng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class </a:t>
            </a:r>
            <a:r>
              <a:rPr lang="en-US" sz="1800" dirty="0" err="1"/>
              <a:t>DrawableLine</a:t>
            </a:r>
            <a:endParaRPr lang="en-US" sz="1800" dirty="0"/>
          </a:p>
          <a:p>
            <a:pPr lvl="1" algn="just"/>
            <a:r>
              <a:rPr lang="en-US" sz="1800" dirty="0" err="1"/>
              <a:t>Freedraw</a:t>
            </a:r>
            <a:r>
              <a:rPr lang="en-US" sz="1800" dirty="0"/>
              <a:t>(): </a:t>
            </a:r>
            <a:r>
              <a:rPr lang="en-US" sz="1800" dirty="0" err="1"/>
              <a:t>tạo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t</a:t>
            </a:r>
            <a:r>
              <a:rPr lang="vi-VN" sz="1800" dirty="0"/>
              <a:t>ư</a:t>
            </a:r>
            <a:r>
              <a:rPr lang="en-US" sz="1800" dirty="0" err="1"/>
              <a:t>ợng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bất</a:t>
            </a:r>
            <a:r>
              <a:rPr lang="en-US" sz="1800" dirty="0"/>
              <a:t> </a:t>
            </a:r>
            <a:r>
              <a:rPr lang="en-US" sz="1800" dirty="0" err="1"/>
              <a:t>kì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class </a:t>
            </a:r>
            <a:r>
              <a:rPr lang="en-US" sz="1800" dirty="0" err="1"/>
              <a:t>DrawableFreeline</a:t>
            </a:r>
            <a:endParaRPr lang="en-US" sz="1800" dirty="0"/>
          </a:p>
          <a:p>
            <a:pPr lvl="1" algn="just"/>
            <a:r>
              <a:rPr lang="en-US" sz="1800" dirty="0"/>
              <a:t>Undo():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List&lt;</a:t>
            </a:r>
            <a:r>
              <a:rPr lang="en-US" sz="1800" dirty="0" err="1"/>
              <a:t>IDrawable</a:t>
            </a:r>
            <a:r>
              <a:rPr lang="en-US" sz="1800" dirty="0"/>
              <a:t>&gt; </a:t>
            </a:r>
            <a:r>
              <a:rPr lang="en-US" sz="1800" dirty="0" err="1"/>
              <a:t>theo</a:t>
            </a:r>
            <a:r>
              <a:rPr lang="en-US" sz="1800" dirty="0"/>
              <a:t> c</a:t>
            </a:r>
            <a:r>
              <a:rPr lang="vi-VN" sz="1800" dirty="0"/>
              <a:t>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l</a:t>
            </a:r>
            <a:r>
              <a:rPr lang="vi-VN" sz="1800" dirty="0"/>
              <a:t>ư</a:t>
            </a:r>
            <a:r>
              <a:rPr lang="en-US" sz="1800" dirty="0"/>
              <a:t>u Stack </a:t>
            </a:r>
            <a:r>
              <a:rPr lang="en-US" sz="1800" dirty="0" err="1"/>
              <a:t>nhằm</a:t>
            </a:r>
            <a:r>
              <a:rPr lang="en-US" sz="1800" dirty="0"/>
              <a:t> quay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tr</a:t>
            </a:r>
            <a:r>
              <a:rPr lang="vi-VN" sz="1800" dirty="0"/>
              <a:t>ư</a:t>
            </a:r>
            <a:r>
              <a:rPr lang="en-US" sz="1800" dirty="0" err="1"/>
              <a:t>ớc</a:t>
            </a:r>
            <a:r>
              <a:rPr lang="en-US" sz="1800" dirty="0"/>
              <a:t> </a:t>
            </a:r>
          </a:p>
          <a:p>
            <a:pPr lvl="1" algn="just"/>
            <a:r>
              <a:rPr lang="en-US" sz="1800" dirty="0"/>
              <a:t>Redo():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trả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Stack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List&lt;</a:t>
            </a:r>
            <a:r>
              <a:rPr lang="en-US" sz="1800" dirty="0" err="1"/>
              <a:t>IDrawable</a:t>
            </a:r>
            <a:r>
              <a:rPr lang="en-US" sz="1800" dirty="0"/>
              <a:t>&gt;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khôi</a:t>
            </a:r>
            <a:r>
              <a:rPr lang="en-US" sz="1800" dirty="0"/>
              <a:t> </a:t>
            </a:r>
            <a:r>
              <a:rPr lang="en-US" sz="1800" dirty="0" err="1"/>
              <a:t>phục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endParaRPr lang="en-US" sz="1800" dirty="0"/>
          </a:p>
          <a:p>
            <a:pPr lvl="1" algn="just"/>
            <a:r>
              <a:rPr lang="en-US" sz="1800" dirty="0"/>
              <a:t>Clear():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xóa</a:t>
            </a:r>
            <a:r>
              <a:rPr lang="en-US" sz="1800" dirty="0"/>
              <a:t> </a:t>
            </a:r>
            <a:r>
              <a:rPr lang="en-US" sz="1800" dirty="0" err="1"/>
              <a:t>tất</a:t>
            </a:r>
            <a:r>
              <a:rPr lang="en-US" sz="1800" dirty="0"/>
              <a:t> </a:t>
            </a:r>
            <a:r>
              <a:rPr lang="en-US" sz="1800" dirty="0" err="1"/>
              <a:t>cả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List, Stack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con </a:t>
            </a:r>
            <a:r>
              <a:rPr lang="en-US" sz="1800" dirty="0" err="1"/>
              <a:t>trỏ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góc</a:t>
            </a:r>
            <a:r>
              <a:rPr lang="en-US" sz="1800" dirty="0"/>
              <a:t> </a:t>
            </a:r>
            <a:r>
              <a:rPr lang="en-US" sz="1800" dirty="0" err="1"/>
              <a:t>tọa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ra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endParaRPr lang="en-US" sz="1800" dirty="0"/>
          </a:p>
          <a:p>
            <a:pPr lvl="1" algn="just"/>
            <a:r>
              <a:rPr lang="en-US" sz="1800" dirty="0"/>
              <a:t>Save():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l</a:t>
            </a:r>
            <a:r>
              <a:rPr lang="vi-VN" sz="1800" dirty="0"/>
              <a:t>ư</a:t>
            </a:r>
            <a:r>
              <a:rPr lang="en-US" sz="1800" dirty="0"/>
              <a:t>u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vừa</a:t>
            </a:r>
            <a:r>
              <a:rPr lang="en-US" sz="1800" dirty="0"/>
              <a:t> </a:t>
            </a:r>
            <a:r>
              <a:rPr lang="en-US" sz="1800" dirty="0" err="1"/>
              <a:t>vẽ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418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FD60-EAB9-4ADF-95ED-9120D84E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t"/>
          <a:lstStyle/>
          <a:p>
            <a:r>
              <a:rPr lang="en-US" b="1" cap="none" dirty="0" err="1">
                <a:latin typeface="+mn-lt"/>
              </a:rPr>
              <a:t>DrawableRectangle</a:t>
            </a:r>
            <a:endParaRPr lang="en-US" b="1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DF4F-AF33-4D60-862D-D256E6AFC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11029615" cy="4308292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Class </a:t>
            </a:r>
            <a:r>
              <a:rPr lang="en-US" sz="2000" dirty="0" err="1"/>
              <a:t>DrawableRect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class Shape </a:t>
            </a:r>
            <a:r>
              <a:rPr lang="en-US" sz="2000" dirty="0" err="1"/>
              <a:t>và</a:t>
            </a:r>
            <a:r>
              <a:rPr lang="en-US" sz="2000" dirty="0"/>
              <a:t> interface </a:t>
            </a:r>
            <a:r>
              <a:rPr lang="en-US" sz="2000" dirty="0" err="1"/>
              <a:t>IDrawable</a:t>
            </a:r>
            <a:r>
              <a:rPr lang="en-US" sz="2000" dirty="0"/>
              <a:t> </a:t>
            </a:r>
            <a:r>
              <a:rPr lang="en-US" sz="2000" dirty="0" err="1"/>
              <a:t>nhằm</a:t>
            </a:r>
            <a:endParaRPr lang="en-US" sz="2000" dirty="0"/>
          </a:p>
          <a:p>
            <a:pPr lvl="1" algn="just"/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trai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Draw()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IDrawable</a:t>
            </a:r>
            <a:endParaRPr lang="en-US" sz="2000" dirty="0"/>
          </a:p>
          <a:p>
            <a:pPr lvl="1" algn="just"/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Shape</a:t>
            </a:r>
          </a:p>
          <a:p>
            <a:pPr algn="just"/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class Shape</a:t>
            </a:r>
          </a:p>
          <a:p>
            <a:pPr lvl="1" algn="just"/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rằng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kì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endParaRPr lang="en-US" sz="2000" dirty="0"/>
          </a:p>
          <a:p>
            <a:pPr algn="just"/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tách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interface </a:t>
            </a:r>
            <a:r>
              <a:rPr lang="en-US" sz="2000" dirty="0" err="1"/>
              <a:t>IDrawable</a:t>
            </a:r>
            <a:endParaRPr lang="en-US" sz="2000" dirty="0"/>
          </a:p>
          <a:p>
            <a:pPr lvl="1" algn="just"/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Draw(Graphics g)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class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endParaRPr lang="en-US" sz="2000" dirty="0"/>
          </a:p>
          <a:p>
            <a:pPr lvl="1" algn="just"/>
            <a:r>
              <a:rPr lang="en-US" sz="2000" dirty="0"/>
              <a:t> </a:t>
            </a:r>
            <a:r>
              <a:rPr lang="en-US" sz="2000" dirty="0" err="1"/>
              <a:t>Ép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interface </a:t>
            </a:r>
            <a:r>
              <a:rPr lang="en-US" sz="2000" dirty="0" err="1"/>
              <a:t>và</a:t>
            </a:r>
            <a:r>
              <a:rPr lang="en-US" sz="2000" dirty="0"/>
              <a:t> List&lt;</a:t>
            </a:r>
            <a:r>
              <a:rPr lang="en-US" sz="2000" dirty="0" err="1"/>
              <a:t>IDrawable</a:t>
            </a:r>
            <a:r>
              <a:rPr lang="en-US" sz="2000" dirty="0"/>
              <a:t>&gt;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, </a:t>
            </a:r>
            <a:r>
              <a:rPr lang="en-US" sz="2000" dirty="0" err="1"/>
              <a:t>OnPaint</a:t>
            </a:r>
            <a:r>
              <a:rPr lang="en-US" sz="2000" dirty="0"/>
              <a:t>() </a:t>
            </a:r>
            <a:r>
              <a:rPr lang="en-US" sz="2000" dirty="0" err="1"/>
              <a:t>sẽ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ra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E86C-698E-4FA1-B236-145A4A49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0717-B60F-4E8E-ADEC-0C41EB4A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,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</a:p>
          <a:p>
            <a:pPr lvl="1" algn="just"/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endParaRPr lang="en-US" sz="2000" dirty="0"/>
          </a:p>
          <a:p>
            <a:pPr lvl="1" algn="just"/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endParaRPr lang="en-US" sz="2000" dirty="0"/>
          </a:p>
          <a:p>
            <a:pPr lvl="1" algn="just"/>
            <a:r>
              <a:rPr lang="en-US" sz="2000" dirty="0" err="1"/>
              <a:t>Vẽ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endParaRPr lang="en-US" sz="2000" dirty="0"/>
          </a:p>
          <a:p>
            <a:pPr lvl="1" algn="just"/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ý</a:t>
            </a:r>
          </a:p>
          <a:p>
            <a:pPr algn="just"/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,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endParaRPr lang="en-US" sz="2000" dirty="0"/>
          </a:p>
          <a:p>
            <a:pPr algn="just"/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khôi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(Undo, Redo)</a:t>
            </a:r>
          </a:p>
        </p:txBody>
      </p:sp>
    </p:spTree>
    <p:extLst>
      <p:ext uri="{BB962C8B-B14F-4D97-AF65-F5344CB8AC3E}">
        <p14:creationId xmlns:p14="http://schemas.microsoft.com/office/powerpoint/2010/main" val="16353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8D66-032C-40B8-AB81-9FB1AA2C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05E2-3EFE-499E-A073-EFC2C1F0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1. UI My Paint </a:t>
            </a:r>
          </a:p>
          <a:p>
            <a:r>
              <a:rPr lang="en-US" dirty="0"/>
              <a:t>2.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Solution </a:t>
            </a:r>
          </a:p>
          <a:p>
            <a:r>
              <a:rPr lang="en-US" dirty="0"/>
              <a:t>3. Sketch Control</a:t>
            </a:r>
          </a:p>
          <a:p>
            <a:r>
              <a:rPr lang="en-US" dirty="0"/>
              <a:t>4.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Sketch Control</a:t>
            </a:r>
          </a:p>
        </p:txBody>
      </p:sp>
    </p:spTree>
    <p:extLst>
      <p:ext uri="{BB962C8B-B14F-4D97-AF65-F5344CB8AC3E}">
        <p14:creationId xmlns:p14="http://schemas.microsoft.com/office/powerpoint/2010/main" val="113522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D30C-5BD8-4950-963A-9E1B3DF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My paint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494E6-770A-4825-BEDE-244E971B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1377" y="1771532"/>
            <a:ext cx="3519431" cy="43568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BDD4E-F70D-4845-8418-9DA22B59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56" y="1327222"/>
            <a:ext cx="8718751" cy="5245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C83326-E260-4BA9-8165-469CD98B8D43}"/>
              </a:ext>
            </a:extLst>
          </p:cNvPr>
          <p:cNvSpPr/>
          <p:nvPr/>
        </p:nvSpPr>
        <p:spPr>
          <a:xfrm>
            <a:off x="581192" y="4559764"/>
            <a:ext cx="1488558" cy="44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Sketch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9ECE96-A646-42CE-A60F-945C548AFF7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69750" y="3429000"/>
            <a:ext cx="5617590" cy="135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E2E177-7A9E-4420-8161-8ABD7CC40EC3}"/>
              </a:ext>
            </a:extLst>
          </p:cNvPr>
          <p:cNvSpPr/>
          <p:nvPr/>
        </p:nvSpPr>
        <p:spPr>
          <a:xfrm>
            <a:off x="148856" y="1456660"/>
            <a:ext cx="1031358" cy="31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MyPaint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9C4D6B-F389-4CB1-A3A5-10826B3E25F7}"/>
              </a:ext>
            </a:extLst>
          </p:cNvPr>
          <p:cNvCxnSpPr>
            <a:stCxn id="9" idx="3"/>
          </p:cNvCxnSpPr>
          <p:nvPr/>
        </p:nvCxnSpPr>
        <p:spPr>
          <a:xfrm flipV="1">
            <a:off x="1180214" y="1605516"/>
            <a:ext cx="1711842" cy="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934F749-BF19-4DBF-8CF0-7DFD06089FED}"/>
              </a:ext>
            </a:extLst>
          </p:cNvPr>
          <p:cNvSpPr/>
          <p:nvPr/>
        </p:nvSpPr>
        <p:spPr>
          <a:xfrm>
            <a:off x="148856" y="2228003"/>
            <a:ext cx="1488558" cy="6207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Palette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C7DA46-6FBB-4519-B0F8-F9B9B4270A68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637414" y="2298236"/>
            <a:ext cx="1339702" cy="24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98A0D-BFAE-4EEE-AF63-52D9CB15B90B}"/>
              </a:ext>
            </a:extLst>
          </p:cNvPr>
          <p:cNvCxnSpPr>
            <a:stCxn id="13" idx="6"/>
          </p:cNvCxnSpPr>
          <p:nvPr/>
        </p:nvCxnSpPr>
        <p:spPr>
          <a:xfrm flipV="1">
            <a:off x="1637414" y="2489954"/>
            <a:ext cx="1488558" cy="48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1026BF4-775D-4089-98FC-B9B82678AD84}"/>
              </a:ext>
            </a:extLst>
          </p:cNvPr>
          <p:cNvSpPr/>
          <p:nvPr/>
        </p:nvSpPr>
        <p:spPr>
          <a:xfrm>
            <a:off x="5528930" y="648586"/>
            <a:ext cx="1839433" cy="456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8729E-ABD2-409E-AFC5-E608384F3B05}"/>
              </a:ext>
            </a:extLst>
          </p:cNvPr>
          <p:cNvCxnSpPr>
            <a:stCxn id="18" idx="2"/>
          </p:cNvCxnSpPr>
          <p:nvPr/>
        </p:nvCxnSpPr>
        <p:spPr>
          <a:xfrm flipH="1">
            <a:off x="3678865" y="876827"/>
            <a:ext cx="1850065" cy="73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2882A8-7EDD-45AA-BAF4-3D1DEC367499}"/>
              </a:ext>
            </a:extLst>
          </p:cNvPr>
          <p:cNvCxnSpPr>
            <a:stCxn id="18" idx="2"/>
          </p:cNvCxnSpPr>
          <p:nvPr/>
        </p:nvCxnSpPr>
        <p:spPr>
          <a:xfrm flipH="1">
            <a:off x="4986670" y="876827"/>
            <a:ext cx="542260" cy="89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BBC3-C60E-472A-96FD-4CE650BD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0F0B-E156-439E-B2B9-28AAB12F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0909"/>
            <a:ext cx="11029615" cy="3634486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1. Sketch Class: Sketch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algn="just"/>
            <a:r>
              <a:rPr lang="en-US" sz="2000" dirty="0"/>
              <a:t>2. </a:t>
            </a:r>
            <a:r>
              <a:rPr lang="en-US" sz="2000" dirty="0" err="1"/>
              <a:t>IDrawable</a:t>
            </a:r>
            <a:r>
              <a:rPr lang="en-US" sz="2000" dirty="0"/>
              <a:t>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Interface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“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”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endParaRPr lang="en-US" sz="2000" dirty="0"/>
          </a:p>
          <a:p>
            <a:pPr lvl="1" algn="just"/>
            <a:r>
              <a:rPr lang="en-US" sz="2000" dirty="0" err="1"/>
              <a:t>DrawableRectangle</a:t>
            </a:r>
            <a:r>
              <a:rPr lang="en-US" sz="2000" dirty="0"/>
              <a:t>: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DrawableCircle</a:t>
            </a:r>
            <a:r>
              <a:rPr lang="en-US" sz="2000" dirty="0"/>
              <a:t>: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DrawableLine</a:t>
            </a:r>
            <a:r>
              <a:rPr lang="en-US" sz="2000" dirty="0"/>
              <a:t>: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DrawableFreeLine</a:t>
            </a:r>
            <a:r>
              <a:rPr lang="en-US" sz="2000" dirty="0"/>
              <a:t>: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kì</a:t>
            </a:r>
            <a:r>
              <a:rPr lang="en-US" sz="2000" dirty="0"/>
              <a:t> d</a:t>
            </a:r>
            <a:r>
              <a:rPr lang="vi-VN" sz="2000" dirty="0"/>
              <a:t>ư</a:t>
            </a:r>
            <a:r>
              <a:rPr lang="en-US" sz="2000" dirty="0" err="1"/>
              <a:t>ới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endParaRPr lang="en-US" sz="2000" dirty="0"/>
          </a:p>
          <a:p>
            <a:pPr algn="just"/>
            <a:r>
              <a:rPr lang="en-US" sz="2000" dirty="0"/>
              <a:t>3. Shape: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(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, </a:t>
            </a:r>
            <a:r>
              <a:rPr lang="en-US" sz="2000" dirty="0" err="1"/>
              <a:t>tròn</a:t>
            </a:r>
            <a:r>
              <a:rPr lang="en-US" sz="2000" dirty="0"/>
              <a:t>, </a:t>
            </a:r>
            <a:r>
              <a:rPr lang="en-US" sz="2000" dirty="0" err="1"/>
              <a:t>elipse</a:t>
            </a:r>
            <a:r>
              <a:rPr lang="en-US" sz="2000" dirty="0"/>
              <a:t>, ...)</a:t>
            </a:r>
          </a:p>
          <a:p>
            <a:pPr algn="just"/>
            <a:r>
              <a:rPr lang="en-US" sz="2000" dirty="0"/>
              <a:t>4. Extensions: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2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4 h</a:t>
            </a:r>
            <a:r>
              <a:rPr lang="vi-VN" sz="2000" dirty="0"/>
              <a:t>ư</a:t>
            </a:r>
            <a:r>
              <a:rPr lang="en-US" sz="2000" dirty="0" err="1"/>
              <a:t>ớng</a:t>
            </a:r>
            <a:endParaRPr lang="en-US" sz="2000" dirty="0"/>
          </a:p>
          <a:p>
            <a:pPr algn="just"/>
            <a:r>
              <a:rPr lang="en-US" sz="2000" dirty="0"/>
              <a:t>5. </a:t>
            </a:r>
            <a:r>
              <a:rPr lang="en-US" sz="2000" dirty="0" err="1"/>
              <a:t>MyPaint</a:t>
            </a:r>
            <a:r>
              <a:rPr lang="en-US" sz="2000" dirty="0"/>
              <a:t>: N</a:t>
            </a:r>
            <a:r>
              <a:rPr lang="vi-VN" sz="2000" dirty="0"/>
              <a:t>ơ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Sketch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76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842-44F9-49C5-BD52-BC329BC6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4625"/>
          </a:xfrm>
        </p:spPr>
        <p:txBody>
          <a:bodyPr anchor="t"/>
          <a:lstStyle/>
          <a:p>
            <a:r>
              <a:rPr lang="en-US" dirty="0"/>
              <a:t>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DFAC46-AE1D-440C-B349-095D2CCB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47" y="1196366"/>
            <a:ext cx="7558906" cy="5374555"/>
          </a:xfrm>
        </p:spPr>
      </p:pic>
    </p:spTree>
    <p:extLst>
      <p:ext uri="{BB962C8B-B14F-4D97-AF65-F5344CB8AC3E}">
        <p14:creationId xmlns:p14="http://schemas.microsoft.com/office/powerpoint/2010/main" val="14855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BA8B-F33F-416B-BE40-E17E2FF2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7901-8834-494C-A1FC-AE69D669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Sketch Class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Control Class</a:t>
            </a:r>
          </a:p>
          <a:p>
            <a:r>
              <a:rPr lang="en-US" sz="2000" dirty="0"/>
              <a:t>Bao </a:t>
            </a:r>
            <a:r>
              <a:rPr lang="en-US" sz="2000" dirty="0" err="1"/>
              <a:t>gồm</a:t>
            </a:r>
            <a:endParaRPr lang="en-US" sz="2000" dirty="0"/>
          </a:p>
          <a:p>
            <a:pPr lvl="1"/>
            <a:r>
              <a:rPr lang="en-US" sz="2000" dirty="0" err="1"/>
              <a:t>SketchTool</a:t>
            </a:r>
            <a:r>
              <a:rPr lang="en-US" sz="2000" dirty="0"/>
              <a:t>: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d</a:t>
            </a:r>
            <a:r>
              <a:rPr lang="vi-VN" sz="2000" dirty="0"/>
              <a:t>ư</a:t>
            </a:r>
            <a:r>
              <a:rPr lang="en-US" sz="2000" dirty="0" err="1"/>
              <a:t>ới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enum</a:t>
            </a:r>
            <a:endParaRPr lang="en-US" sz="2000" dirty="0"/>
          </a:p>
          <a:p>
            <a:pPr lvl="1"/>
            <a:r>
              <a:rPr lang="en-US" sz="2000" dirty="0"/>
              <a:t>List&lt;</a:t>
            </a:r>
            <a:r>
              <a:rPr lang="en-US" sz="2000" dirty="0" err="1"/>
              <a:t>IDrawable</a:t>
            </a:r>
            <a:r>
              <a:rPr lang="en-US" sz="2000" dirty="0"/>
              <a:t>&gt;: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endParaRPr lang="en-US" sz="2000" dirty="0"/>
          </a:p>
          <a:p>
            <a:pPr lvl="1"/>
            <a:r>
              <a:rPr lang="en-US" sz="2000" dirty="0"/>
              <a:t>Stack&lt;</a:t>
            </a:r>
            <a:r>
              <a:rPr lang="en-US" sz="2000" dirty="0" err="1"/>
              <a:t>IDrawable</a:t>
            </a:r>
            <a:r>
              <a:rPr lang="en-US" sz="2000" dirty="0"/>
              <a:t>&gt;: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endParaRPr lang="en-US" sz="2000" dirty="0"/>
          </a:p>
          <a:p>
            <a:pPr lvl="1"/>
            <a:r>
              <a:rPr lang="en-US" sz="2000" dirty="0"/>
              <a:t>Override: </a:t>
            </a:r>
            <a:r>
              <a:rPr lang="en-US" sz="2000" dirty="0" err="1"/>
              <a:t>OnMouseDown</a:t>
            </a:r>
            <a:r>
              <a:rPr lang="en-US" sz="2000" dirty="0"/>
              <a:t>(), </a:t>
            </a:r>
            <a:r>
              <a:rPr lang="en-US" sz="2000" dirty="0" err="1"/>
              <a:t>OnMouseMove</a:t>
            </a:r>
            <a:r>
              <a:rPr lang="en-US" sz="2000" dirty="0"/>
              <a:t>(), </a:t>
            </a:r>
            <a:r>
              <a:rPr lang="en-US" sz="2000" dirty="0" err="1"/>
              <a:t>OnMouseUp</a:t>
            </a:r>
            <a:r>
              <a:rPr lang="en-US" sz="2000" dirty="0"/>
              <a:t>(), </a:t>
            </a:r>
            <a:r>
              <a:rPr lang="en-US" sz="2000" dirty="0" err="1"/>
              <a:t>OnPaint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Methods: </a:t>
            </a:r>
            <a:r>
              <a:rPr lang="en-US" sz="2000" dirty="0" err="1"/>
              <a:t>SelectNone</a:t>
            </a:r>
            <a:r>
              <a:rPr lang="en-US" sz="2000" dirty="0"/>
              <a:t>(), </a:t>
            </a:r>
            <a:r>
              <a:rPr lang="en-US" sz="2000" dirty="0" err="1"/>
              <a:t>DrawRect</a:t>
            </a:r>
            <a:r>
              <a:rPr lang="en-US" sz="2000" dirty="0"/>
              <a:t>(), </a:t>
            </a:r>
            <a:r>
              <a:rPr lang="en-US" sz="2000" dirty="0" err="1"/>
              <a:t>DrawCircle</a:t>
            </a:r>
            <a:r>
              <a:rPr lang="en-US" sz="2000" dirty="0"/>
              <a:t>(), </a:t>
            </a:r>
            <a:r>
              <a:rPr lang="en-US" sz="2000" dirty="0" err="1"/>
              <a:t>DrawLine</a:t>
            </a:r>
            <a:r>
              <a:rPr lang="en-US" sz="2000" dirty="0"/>
              <a:t>(), </a:t>
            </a:r>
            <a:r>
              <a:rPr lang="en-US" sz="2000" dirty="0" err="1"/>
              <a:t>Freedraw</a:t>
            </a:r>
            <a:r>
              <a:rPr lang="en-US" sz="2000" dirty="0"/>
              <a:t>(), Undo(), Redo(), Clear(), Save()</a:t>
            </a:r>
          </a:p>
        </p:txBody>
      </p:sp>
    </p:spTree>
    <p:extLst>
      <p:ext uri="{BB962C8B-B14F-4D97-AF65-F5344CB8AC3E}">
        <p14:creationId xmlns:p14="http://schemas.microsoft.com/office/powerpoint/2010/main" val="220682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3A4B-9790-4E36-8C9F-894BB73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2782-8912-473C-AB02-3B21B19F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 err="1"/>
              <a:t>SketchTool</a:t>
            </a:r>
            <a:endParaRPr lang="en-US" sz="2000" dirty="0"/>
          </a:p>
          <a:p>
            <a:pPr lvl="1"/>
            <a:r>
              <a:rPr lang="en-US" sz="2000" dirty="0"/>
              <a:t>None: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endParaRPr lang="en-US" sz="2000" dirty="0"/>
          </a:p>
          <a:p>
            <a:pPr lvl="1"/>
            <a:r>
              <a:rPr lang="en-US" sz="2000" dirty="0" err="1"/>
              <a:t>DrawRect</a:t>
            </a:r>
            <a:r>
              <a:rPr lang="en-US" sz="2000" dirty="0"/>
              <a:t>: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endParaRPr lang="en-US" sz="2000" dirty="0"/>
          </a:p>
          <a:p>
            <a:pPr lvl="1"/>
            <a:r>
              <a:rPr lang="en-US" sz="2000" dirty="0" err="1"/>
              <a:t>DrawCircle</a:t>
            </a:r>
            <a:r>
              <a:rPr lang="en-US" sz="2000" dirty="0"/>
              <a:t>: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tròn</a:t>
            </a:r>
            <a:endParaRPr lang="en-US" sz="2000" dirty="0"/>
          </a:p>
          <a:p>
            <a:pPr lvl="1"/>
            <a:r>
              <a:rPr lang="en-US" sz="2000" dirty="0" err="1"/>
              <a:t>DrawLine</a:t>
            </a:r>
            <a:r>
              <a:rPr lang="en-US" sz="2000" dirty="0"/>
              <a:t>: </a:t>
            </a:r>
            <a:r>
              <a:rPr lang="en-US" sz="2000" dirty="0" err="1"/>
              <a:t>vẽ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endParaRPr lang="en-US" sz="2000" dirty="0"/>
          </a:p>
          <a:p>
            <a:pPr lvl="1"/>
            <a:r>
              <a:rPr lang="en-US" sz="2000" dirty="0" err="1"/>
              <a:t>Freedraw</a:t>
            </a:r>
            <a:r>
              <a:rPr lang="en-US" sz="2000" dirty="0"/>
              <a:t>: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do</a:t>
            </a:r>
          </a:p>
          <a:p>
            <a:pPr lvl="1"/>
            <a:r>
              <a:rPr lang="en-US" sz="2000" dirty="0"/>
              <a:t>Undo: quay </a:t>
            </a:r>
            <a:r>
              <a:rPr lang="en-US" sz="2000" dirty="0" err="1"/>
              <a:t>lại</a:t>
            </a:r>
            <a:r>
              <a:rPr lang="en-US" sz="2000" dirty="0"/>
              <a:t> b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endParaRPr lang="en-US" sz="2000" dirty="0"/>
          </a:p>
          <a:p>
            <a:pPr lvl="1"/>
            <a:r>
              <a:rPr lang="en-US" sz="2000" dirty="0"/>
              <a:t>Redo: </a:t>
            </a:r>
            <a:r>
              <a:rPr lang="en-US" sz="2000" dirty="0" err="1"/>
              <a:t>khôi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b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36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53EB-F65A-4F8C-931F-7925AD02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00DC-B948-4E52-81B3-50FC4ACD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000" dirty="0"/>
              <a:t>List&lt;</a:t>
            </a:r>
            <a:r>
              <a:rPr lang="en-US" sz="2000" dirty="0" err="1"/>
              <a:t>IDrawable</a:t>
            </a:r>
            <a:r>
              <a:rPr lang="en-US" sz="2000" dirty="0"/>
              <a:t>&gt;</a:t>
            </a:r>
          </a:p>
          <a:p>
            <a:pPr lvl="1" algn="just"/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endParaRPr lang="en-US" sz="2000" dirty="0"/>
          </a:p>
          <a:p>
            <a:pPr lvl="1" algn="just"/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OnPaint</a:t>
            </a:r>
            <a:r>
              <a:rPr lang="en-US" sz="2000" dirty="0"/>
              <a:t>()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OnPaint</a:t>
            </a:r>
            <a:r>
              <a:rPr lang="en-US" sz="2000" dirty="0"/>
              <a:t>()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. Cho </a:t>
            </a:r>
            <a:r>
              <a:rPr lang="en-US" sz="2000" dirty="0" err="1"/>
              <a:t>nên</a:t>
            </a:r>
            <a:r>
              <a:rPr lang="en-US" sz="2000" dirty="0"/>
              <a:t>, dung List&lt;</a:t>
            </a:r>
            <a:r>
              <a:rPr lang="en-US" sz="2000" dirty="0" err="1"/>
              <a:t>IDrawable</a:t>
            </a:r>
            <a:r>
              <a:rPr lang="en-US" sz="2000" dirty="0"/>
              <a:t>&gt; </a:t>
            </a:r>
            <a:r>
              <a:rPr lang="en-US" sz="2000" dirty="0" err="1"/>
              <a:t>để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71423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75E0-A58D-40F8-9C54-1CC96679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E0B6-209F-4655-80E9-0262CED7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dirty="0"/>
              <a:t>Stack&lt;</a:t>
            </a:r>
            <a:r>
              <a:rPr lang="en-US" sz="2000" dirty="0" err="1"/>
              <a:t>IDrawable</a:t>
            </a:r>
            <a:r>
              <a:rPr lang="en-US" sz="2000" dirty="0"/>
              <a:t>&gt;</a:t>
            </a:r>
          </a:p>
          <a:p>
            <a:pPr lvl="1"/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theo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Stack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List&lt;</a:t>
            </a:r>
            <a:r>
              <a:rPr lang="en-US" sz="2000" dirty="0" err="1"/>
              <a:t>IDrawable</a:t>
            </a:r>
            <a:r>
              <a:rPr lang="en-US" sz="2000" dirty="0"/>
              <a:t>&gt; </a:t>
            </a:r>
            <a:r>
              <a:rPr lang="en-US" sz="2000" dirty="0" err="1"/>
              <a:t>nhằm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Undo </a:t>
            </a:r>
            <a:r>
              <a:rPr lang="en-US" sz="2000" dirty="0" err="1"/>
              <a:t>và</a:t>
            </a:r>
            <a:r>
              <a:rPr lang="en-US" sz="2000" dirty="0"/>
              <a:t> Redo</a:t>
            </a:r>
          </a:p>
        </p:txBody>
      </p:sp>
    </p:spTree>
    <p:extLst>
      <p:ext uri="{BB962C8B-B14F-4D97-AF65-F5344CB8AC3E}">
        <p14:creationId xmlns:p14="http://schemas.microsoft.com/office/powerpoint/2010/main" val="1995198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818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Franklin Gothic Book</vt:lpstr>
      <vt:lpstr>Franklin Gothic Demi</vt:lpstr>
      <vt:lpstr>Tahoma</vt:lpstr>
      <vt:lpstr>Wingdings</vt:lpstr>
      <vt:lpstr>Wingdings 2</vt:lpstr>
      <vt:lpstr>DividendVTI</vt:lpstr>
      <vt:lpstr>Custome control</vt:lpstr>
      <vt:lpstr>Nội dung</vt:lpstr>
      <vt:lpstr>My paint</vt:lpstr>
      <vt:lpstr>Thành phần</vt:lpstr>
      <vt:lpstr>Solution</vt:lpstr>
      <vt:lpstr>Sketch class</vt:lpstr>
      <vt:lpstr>Sketch class</vt:lpstr>
      <vt:lpstr>Sketch class</vt:lpstr>
      <vt:lpstr>Sketch class</vt:lpstr>
      <vt:lpstr>Sketch class</vt:lpstr>
      <vt:lpstr>Sketch class</vt:lpstr>
      <vt:lpstr>DrawableRectangle</vt:lpstr>
      <vt:lpstr>Ứng dụng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2020-04-20T07:00:07Z</dcterms:created>
  <dcterms:modified xsi:type="dcterms:W3CDTF">2020-04-22T06:01:22Z</dcterms:modified>
</cp:coreProperties>
</file>