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Nama Aplikasi</a:t>
            </a:r>
            <a:endParaRPr lang="id-ID" dirty="0"/>
          </a:p>
        </p:txBody>
      </p:sp>
      <p:sp>
        <p:nvSpPr>
          <p:cNvPr id="3" name="Subtitle 2"/>
          <p:cNvSpPr>
            <a:spLocks noGrp="1"/>
          </p:cNvSpPr>
          <p:nvPr>
            <p:ph type="subTitle" idx="1"/>
          </p:nvPr>
        </p:nvSpPr>
        <p:spPr/>
        <p:txBody>
          <a:bodyPr/>
          <a:lstStyle/>
          <a:p>
            <a:r>
              <a:rPr lang="id-ID" dirty="0" smtClean="0"/>
              <a:t>Semarang Tour</a:t>
            </a:r>
            <a:endParaRPr lang="id-ID" dirty="0"/>
          </a:p>
        </p:txBody>
      </p:sp>
    </p:spTree>
    <p:extLst>
      <p:ext uri="{BB962C8B-B14F-4D97-AF65-F5344CB8AC3E}">
        <p14:creationId xmlns:p14="http://schemas.microsoft.com/office/powerpoint/2010/main" val="182669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Singkat</a:t>
            </a:r>
            <a:endParaRPr lang="id-ID" dirty="0"/>
          </a:p>
        </p:txBody>
      </p:sp>
      <p:sp>
        <p:nvSpPr>
          <p:cNvPr id="3" name="Content Placeholder 2"/>
          <p:cNvSpPr>
            <a:spLocks noGrp="1"/>
          </p:cNvSpPr>
          <p:nvPr>
            <p:ph idx="1"/>
          </p:nvPr>
        </p:nvSpPr>
        <p:spPr/>
        <p:txBody>
          <a:bodyPr/>
          <a:lstStyle/>
          <a:p>
            <a:r>
              <a:rPr lang="id-ID" dirty="0" smtClean="0">
                <a:latin typeface="Arial" panose="020B0604020202020204" pitchFamily="34" charset="0"/>
                <a:cs typeface="Arial" panose="020B0604020202020204" pitchFamily="34" charset="0"/>
              </a:rPr>
              <a:t>SemaragTour </a:t>
            </a:r>
            <a:r>
              <a:rPr lang="id-ID" dirty="0">
                <a:latin typeface="Arial" panose="020B0604020202020204" pitchFamily="34" charset="0"/>
                <a:cs typeface="Arial" panose="020B0604020202020204" pitchFamily="34" charset="0"/>
              </a:rPr>
              <a:t>adalah aplikasi untuk membantu </a:t>
            </a:r>
            <a:r>
              <a:rPr lang="id-ID" dirty="0" smtClean="0">
                <a:latin typeface="Arial" panose="020B0604020202020204" pitchFamily="34" charset="0"/>
                <a:cs typeface="Arial" panose="020B0604020202020204" pitchFamily="34" charset="0"/>
              </a:rPr>
              <a:t>mencari objek pariwisata di wilayah kota semarang, kelebihan dari aplikasi ini adalah membantu para wisatawan guna menentukan tempat pariwisata mana yang akan di kunjungi terlebih dahulu ‘dengan memanfaatkan fitur voting dari pengunjung yang telah mengunjungi tempat tersebut secara rill.</a:t>
            </a:r>
          </a:p>
          <a:p>
            <a:r>
              <a:rPr lang="id-ID" dirty="0" smtClean="0">
                <a:latin typeface="Arial" panose="020B0604020202020204" pitchFamily="34" charset="0"/>
                <a:cs typeface="Arial" panose="020B0604020202020204" pitchFamily="34" charset="0"/>
              </a:rPr>
              <a:t>Menerapkan video dalam aplikasi untuk mengetahui tempat pariwisata secara nyata, tidak hanya sekedar foto , deskripsi dan hasil rating dari pengunjung. </a:t>
            </a:r>
            <a:endParaRPr lang="id-ID" dirty="0">
              <a:latin typeface="Arial" panose="020B0604020202020204" pitchFamily="34" charset="0"/>
              <a:cs typeface="Arial" panose="020B0604020202020204" pitchFamily="34" charset="0"/>
            </a:endParaRPr>
          </a:p>
          <a:p>
            <a:endParaRPr lang="id-ID" dirty="0"/>
          </a:p>
        </p:txBody>
      </p:sp>
    </p:spTree>
    <p:extLst>
      <p:ext uri="{BB962C8B-B14F-4D97-AF65-F5344CB8AC3E}">
        <p14:creationId xmlns:p14="http://schemas.microsoft.com/office/powerpoint/2010/main" val="207894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Fitur yang Dimiliki</a:t>
            </a:r>
          </a:p>
        </p:txBody>
      </p:sp>
      <p:sp>
        <p:nvSpPr>
          <p:cNvPr id="3" name="Content Placeholder 2"/>
          <p:cNvSpPr>
            <a:spLocks noGrp="1"/>
          </p:cNvSpPr>
          <p:nvPr>
            <p:ph idx="1"/>
          </p:nvPr>
        </p:nvSpPr>
        <p:spPr/>
        <p:txBody>
          <a:bodyPr>
            <a:normAutofit/>
          </a:bodyPr>
          <a:lstStyle/>
          <a:p>
            <a:r>
              <a:rPr lang="id-ID" dirty="0"/>
              <a:t>Login</a:t>
            </a:r>
          </a:p>
          <a:p>
            <a:pPr marL="0" indent="0">
              <a:buNone/>
            </a:pPr>
            <a:r>
              <a:rPr lang="id-ID" dirty="0"/>
              <a:t>	</a:t>
            </a:r>
            <a:r>
              <a:rPr lang="id-ID" dirty="0">
                <a:latin typeface="+mj-lt"/>
              </a:rPr>
              <a:t>Digunakan oleh pengguna baru yang belum mempunyai akun </a:t>
            </a:r>
          </a:p>
          <a:p>
            <a:r>
              <a:rPr lang="id-ID" dirty="0"/>
              <a:t>Kategori pilihan </a:t>
            </a:r>
            <a:r>
              <a:rPr lang="id-ID" dirty="0" smtClean="0"/>
              <a:t>objek wisata</a:t>
            </a:r>
            <a:endParaRPr lang="id-ID" dirty="0"/>
          </a:p>
          <a:p>
            <a:pPr marL="0" indent="0">
              <a:buNone/>
            </a:pPr>
            <a:r>
              <a:rPr lang="id-ID" dirty="0"/>
              <a:t>	</a:t>
            </a:r>
            <a:r>
              <a:rPr lang="id-ID" dirty="0" smtClean="0">
                <a:latin typeface="+mj-lt"/>
              </a:rPr>
              <a:t>kategori pilihan objekwisata, </a:t>
            </a:r>
            <a:r>
              <a:rPr lang="id-ID" dirty="0">
                <a:latin typeface="+mj-lt"/>
              </a:rPr>
              <a:t>misalnya: </a:t>
            </a:r>
            <a:r>
              <a:rPr lang="id-ID" dirty="0" smtClean="0">
                <a:latin typeface="+mj-lt"/>
              </a:rPr>
              <a:t>sampokong , tugumuda, 	lawang sewu , kota lama, gubuk pelangi.</a:t>
            </a:r>
          </a:p>
          <a:p>
            <a:r>
              <a:rPr lang="id-ID" dirty="0" smtClean="0"/>
              <a:t>deskripsi objek wisata</a:t>
            </a:r>
          </a:p>
          <a:p>
            <a:pPr marL="0" indent="0">
              <a:buNone/>
            </a:pPr>
            <a:r>
              <a:rPr lang="id-ID" dirty="0"/>
              <a:t>	</a:t>
            </a:r>
            <a:r>
              <a:rPr lang="id-ID" dirty="0" smtClean="0">
                <a:latin typeface="+mj-lt"/>
              </a:rPr>
              <a:t>informasi tentang objek pariwisata yang akan didapatkan dalam 	aplikasi ini antara lain : foto , lokasi, deskripsi tentang, video, dan 	rating dll.</a:t>
            </a:r>
            <a:endParaRPr lang="id-ID" dirty="0">
              <a:latin typeface="+mj-lt"/>
            </a:endParaRPr>
          </a:p>
        </p:txBody>
      </p:sp>
    </p:spTree>
    <p:extLst>
      <p:ext uri="{BB962C8B-B14F-4D97-AF65-F5344CB8AC3E}">
        <p14:creationId xmlns:p14="http://schemas.microsoft.com/office/powerpoint/2010/main" val="298388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Target Pasar </a:t>
            </a:r>
          </a:p>
        </p:txBody>
      </p:sp>
      <p:sp>
        <p:nvSpPr>
          <p:cNvPr id="3" name="Content Placeholder 2"/>
          <p:cNvSpPr>
            <a:spLocks noGrp="1"/>
          </p:cNvSpPr>
          <p:nvPr>
            <p:ph idx="1"/>
          </p:nvPr>
        </p:nvSpPr>
        <p:spPr/>
        <p:txBody>
          <a:bodyPr>
            <a:normAutofit lnSpcReduction="10000"/>
          </a:bodyPr>
          <a:lstStyle/>
          <a:p>
            <a:r>
              <a:rPr lang="id-ID" dirty="0" smtClean="0"/>
              <a:t>Mahasiswa</a:t>
            </a:r>
            <a:endParaRPr lang="id-ID" dirty="0"/>
          </a:p>
          <a:p>
            <a:pPr marL="0" indent="0">
              <a:buNone/>
            </a:pPr>
            <a:r>
              <a:rPr lang="id-ID" dirty="0"/>
              <a:t>	biasanya mahasiswa akan </a:t>
            </a:r>
            <a:r>
              <a:rPr lang="id-ID" dirty="0" smtClean="0"/>
              <a:t>mencari tempat wisata untuk melepas 	penat selama kuliah.</a:t>
            </a:r>
          </a:p>
          <a:p>
            <a:r>
              <a:rPr lang="id-ID" dirty="0" smtClean="0"/>
              <a:t>Wisatawan Luar Kota </a:t>
            </a:r>
          </a:p>
          <a:p>
            <a:pPr marL="0" indent="0">
              <a:buNone/>
            </a:pPr>
            <a:r>
              <a:rPr lang="id-ID" dirty="0"/>
              <a:t>	wisatawan </a:t>
            </a:r>
            <a:r>
              <a:rPr lang="id-ID" dirty="0" smtClean="0"/>
              <a:t>luar kota yang mampir atau berkunjung ke kota 	semarang membutuhkan fasilitas guna membantu mencari 	tempat pariwisata yang sedang hits .</a:t>
            </a:r>
          </a:p>
          <a:p>
            <a:r>
              <a:rPr lang="id-ID" dirty="0" smtClean="0"/>
              <a:t>Masyarakat Umum</a:t>
            </a:r>
          </a:p>
          <a:p>
            <a:pPr marL="0" indent="0">
              <a:buNone/>
            </a:pPr>
            <a:r>
              <a:rPr lang="id-ID" dirty="0"/>
              <a:t>	</a:t>
            </a:r>
            <a:r>
              <a:rPr lang="id-ID" dirty="0" smtClean="0"/>
              <a:t>sesekali ingin melepas penat setelah bekerja, sekolah atau kuliah 	dengan mengunjungi salah satu tempat pariwisata di kotanya.</a:t>
            </a:r>
          </a:p>
          <a:p>
            <a:pPr marL="0" indent="0">
              <a:buNone/>
            </a:pPr>
            <a:endParaRPr lang="id-ID" dirty="0"/>
          </a:p>
          <a:p>
            <a:endParaRPr lang="id-ID" dirty="0"/>
          </a:p>
        </p:txBody>
      </p:sp>
    </p:spTree>
    <p:extLst>
      <p:ext uri="{BB962C8B-B14F-4D97-AF65-F5344CB8AC3E}">
        <p14:creationId xmlns:p14="http://schemas.microsoft.com/office/powerpoint/2010/main" val="1251066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Rancangan awal</a:t>
            </a:r>
            <a:endParaRPr lang="id-ID" dirty="0"/>
          </a:p>
        </p:txBody>
      </p:sp>
      <p:sp>
        <p:nvSpPr>
          <p:cNvPr id="3" name="Content Placeholder 2"/>
          <p:cNvSpPr>
            <a:spLocks noGrp="1"/>
          </p:cNvSpPr>
          <p:nvPr>
            <p:ph idx="1"/>
          </p:nvPr>
        </p:nvSpPr>
        <p:spPr/>
        <p:txBody>
          <a:bodyPr/>
          <a:lstStyle/>
          <a:p>
            <a:pPr marL="0" indent="0">
              <a:buNone/>
            </a:pPr>
            <a:r>
              <a:rPr lang="id-ID" dirty="0" smtClean="0"/>
              <a:t>			 	Login			singup</a:t>
            </a:r>
          </a:p>
          <a:p>
            <a:pPr marL="0" indent="0">
              <a:buNone/>
            </a:pP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334" y="2558526"/>
            <a:ext cx="2143424" cy="31436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990" y="2558526"/>
            <a:ext cx="2181529" cy="3200847"/>
          </a:xfrm>
          <a:prstGeom prst="rect">
            <a:avLst/>
          </a:prstGeom>
        </p:spPr>
      </p:pic>
    </p:spTree>
    <p:extLst>
      <p:ext uri="{BB962C8B-B14F-4D97-AF65-F5344CB8AC3E}">
        <p14:creationId xmlns:p14="http://schemas.microsoft.com/office/powerpoint/2010/main" val="115399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Rancangan awal</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2115066"/>
            <a:ext cx="2534004" cy="3753374"/>
          </a:xfrm>
          <a:prstGeom prst="rect">
            <a:avLst/>
          </a:prstGeom>
        </p:spPr>
      </p:pic>
      <p:sp>
        <p:nvSpPr>
          <p:cNvPr id="5" name="Rectangle 4"/>
          <p:cNvSpPr/>
          <p:nvPr/>
        </p:nvSpPr>
        <p:spPr>
          <a:xfrm>
            <a:off x="2310295" y="1745734"/>
            <a:ext cx="819455" cy="369332"/>
          </a:xfrm>
          <a:prstGeom prst="rect">
            <a:avLst/>
          </a:prstGeom>
        </p:spPr>
        <p:txBody>
          <a:bodyPr wrap="none">
            <a:spAutoFit/>
          </a:bodyPr>
          <a:lstStyle/>
          <a:p>
            <a:r>
              <a:rPr lang="id-ID" dirty="0" smtClean="0">
                <a:latin typeface="Adobe Gothic Std B" panose="020B0800000000000000" pitchFamily="34" charset="-128"/>
                <a:ea typeface="Adobe Gothic Std B" panose="020B0800000000000000" pitchFamily="34" charset="-128"/>
              </a:rPr>
              <a:t>Home</a:t>
            </a:r>
            <a:endParaRPr lang="id-ID" dirty="0">
              <a:latin typeface="Adobe Gothic Std B" panose="020B0800000000000000" pitchFamily="34" charset="-128"/>
              <a:ea typeface="Adobe Gothic Std B" panose="020B0800000000000000" pitchFamily="34" charset="-12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745" y="2115066"/>
            <a:ext cx="2572109" cy="3810532"/>
          </a:xfrm>
          <a:prstGeom prst="rect">
            <a:avLst/>
          </a:prstGeom>
        </p:spPr>
      </p:pic>
      <p:sp>
        <p:nvSpPr>
          <p:cNvPr id="7" name="Rectangle 6"/>
          <p:cNvSpPr/>
          <p:nvPr/>
        </p:nvSpPr>
        <p:spPr>
          <a:xfrm>
            <a:off x="5356071" y="1690688"/>
            <a:ext cx="1167307" cy="369332"/>
          </a:xfrm>
          <a:prstGeom prst="rect">
            <a:avLst/>
          </a:prstGeom>
        </p:spPr>
        <p:txBody>
          <a:bodyPr wrap="none">
            <a:spAutoFit/>
          </a:bodyPr>
          <a:lstStyle/>
          <a:p>
            <a:r>
              <a:rPr lang="id-ID" dirty="0" smtClean="0">
                <a:latin typeface="Adobe Gothic Std B" panose="020B0800000000000000" pitchFamily="34" charset="-128"/>
                <a:ea typeface="Adobe Gothic Std B" panose="020B0800000000000000" pitchFamily="34" charset="-128"/>
              </a:rPr>
              <a:t>Deskripsi</a:t>
            </a:r>
            <a:endParaRPr lang="id-ID" dirty="0">
              <a:latin typeface="Adobe Gothic Std B" panose="020B0800000000000000" pitchFamily="34" charset="-128"/>
              <a:ea typeface="Adobe Gothic Std B" panose="020B0800000000000000" pitchFamily="34" charset="-128"/>
            </a:endParaRP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86458" b="62649"/>
          <a:stretch/>
        </p:blipFill>
        <p:spPr>
          <a:xfrm>
            <a:off x="7435494" y="2115066"/>
            <a:ext cx="2584805" cy="387503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2868" y="4052583"/>
            <a:ext cx="1946855" cy="1333500"/>
          </a:xfrm>
          <a:prstGeom prst="rect">
            <a:avLst/>
          </a:prstGeom>
        </p:spPr>
      </p:pic>
      <p:sp>
        <p:nvSpPr>
          <p:cNvPr id="10" name="Rectangle 9"/>
          <p:cNvSpPr/>
          <p:nvPr/>
        </p:nvSpPr>
        <p:spPr>
          <a:xfrm>
            <a:off x="9080500" y="5600680"/>
            <a:ext cx="685800" cy="2677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dirty="0" smtClean="0"/>
              <a:t>Vote</a:t>
            </a:r>
          </a:p>
        </p:txBody>
      </p:sp>
      <p:sp>
        <p:nvSpPr>
          <p:cNvPr id="11" name="Rectangle 10"/>
          <p:cNvSpPr/>
          <p:nvPr/>
        </p:nvSpPr>
        <p:spPr>
          <a:xfrm>
            <a:off x="8086571" y="1741488"/>
            <a:ext cx="1348446" cy="369332"/>
          </a:xfrm>
          <a:prstGeom prst="rect">
            <a:avLst/>
          </a:prstGeom>
        </p:spPr>
        <p:txBody>
          <a:bodyPr wrap="none">
            <a:spAutoFit/>
          </a:bodyPr>
          <a:lstStyle/>
          <a:p>
            <a:r>
              <a:rPr lang="id-ID" dirty="0" smtClean="0">
                <a:latin typeface="Adobe Gothic Std B" panose="020B0800000000000000" pitchFamily="34" charset="-128"/>
                <a:ea typeface="Adobe Gothic Std B" panose="020B0800000000000000" pitchFamily="34" charset="-128"/>
              </a:rPr>
              <a:t>Deskripsi 2</a:t>
            </a:r>
          </a:p>
        </p:txBody>
      </p:sp>
    </p:spTree>
    <p:extLst>
      <p:ext uri="{BB962C8B-B14F-4D97-AF65-F5344CB8AC3E}">
        <p14:creationId xmlns:p14="http://schemas.microsoft.com/office/powerpoint/2010/main" val="272997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Referensi</a:t>
            </a:r>
            <a:endParaRPr lang="id-ID" dirty="0"/>
          </a:p>
        </p:txBody>
      </p:sp>
      <p:sp>
        <p:nvSpPr>
          <p:cNvPr id="3" name="Content Placeholder 2"/>
          <p:cNvSpPr>
            <a:spLocks noGrp="1"/>
          </p:cNvSpPr>
          <p:nvPr>
            <p:ph idx="1"/>
          </p:nvPr>
        </p:nvSpPr>
        <p:spPr/>
        <p:txBody>
          <a:bodyPr/>
          <a:lstStyle/>
          <a:p>
            <a:r>
              <a:rPr lang="id-ID" dirty="0" smtClean="0"/>
              <a:t>Aplikasi pariwisata Kota semarang</a:t>
            </a:r>
          </a:p>
          <a:p>
            <a:pPr marL="457200" lvl="1" indent="0">
              <a:buNone/>
            </a:pPr>
            <a:r>
              <a:rPr lang="id-ID" dirty="0" smtClean="0"/>
              <a:t>Aplikasi tentang pariwisata kota semarang. </a:t>
            </a:r>
            <a:endParaRPr lang="id-ID" dirty="0"/>
          </a:p>
          <a:p>
            <a:r>
              <a:rPr lang="id-ID" dirty="0" smtClean="0"/>
              <a:t>Aplikasi Voting ketua</a:t>
            </a:r>
          </a:p>
          <a:p>
            <a:pPr marL="457200" lvl="1" indent="0">
              <a:buNone/>
            </a:pPr>
            <a:r>
              <a:rPr lang="id-ID" dirty="0" smtClean="0"/>
              <a:t>Aplikasi tentang penerapan sistem voting untuk ketua. </a:t>
            </a:r>
          </a:p>
        </p:txBody>
      </p:sp>
    </p:spTree>
    <p:extLst>
      <p:ext uri="{BB962C8B-B14F-4D97-AF65-F5344CB8AC3E}">
        <p14:creationId xmlns:p14="http://schemas.microsoft.com/office/powerpoint/2010/main" val="2642392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505</TotalTime>
  <Words>114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Adobe Gothic Std B</vt:lpstr>
      <vt:lpstr>Arial</vt:lpstr>
      <vt:lpstr>Calibri</vt:lpstr>
      <vt:lpstr>Calibri Light</vt:lpstr>
      <vt:lpstr>Office Theme</vt:lpstr>
      <vt:lpstr>Nama Aplikasi</vt:lpstr>
      <vt:lpstr>Deskripsi Singkat</vt:lpstr>
      <vt:lpstr>Fitur yang Dimiliki</vt:lpstr>
      <vt:lpstr>Target Pasar </vt:lpstr>
      <vt:lpstr>Rancangan awal</vt:lpstr>
      <vt:lpstr>Rancangan awal</vt:lpstr>
      <vt:lpstr>Referensi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RekomendedSemarang</dc:title>
  <dc:creator>Asus A455L</dc:creator>
  <cp:lastModifiedBy>Asus A455L</cp:lastModifiedBy>
  <cp:revision>12</cp:revision>
  <dcterms:created xsi:type="dcterms:W3CDTF">2017-11-19T08:06:15Z</dcterms:created>
  <dcterms:modified xsi:type="dcterms:W3CDTF">2017-11-19T16:31:17Z</dcterms:modified>
</cp:coreProperties>
</file>