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226" r:id="rId2"/>
    <p:sldId id="2204" r:id="rId3"/>
    <p:sldId id="2221" r:id="rId4"/>
    <p:sldId id="2222" r:id="rId5"/>
    <p:sldId id="2223" r:id="rId6"/>
    <p:sldId id="2224" r:id="rId7"/>
    <p:sldId id="2227" r:id="rId8"/>
    <p:sldId id="2228" r:id="rId9"/>
    <p:sldId id="2229" r:id="rId10"/>
    <p:sldId id="2230" r:id="rId11"/>
    <p:sldId id="22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CB8122-3C97-4211-8344-EF04B5D6A085}">
          <p14:sldIdLst>
            <p14:sldId id="2226"/>
          </p14:sldIdLst>
        </p14:section>
        <p14:section name="Last Practicum" id="{B46D4059-53CE-4346-8E7D-B71FA3BD012F}">
          <p14:sldIdLst>
            <p14:sldId id="2204"/>
            <p14:sldId id="2221"/>
            <p14:sldId id="2222"/>
            <p14:sldId id="2223"/>
            <p14:sldId id="2224"/>
            <p14:sldId id="2227"/>
            <p14:sldId id="2228"/>
            <p14:sldId id="2229"/>
            <p14:sldId id="2230"/>
            <p14:sldId id="22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000000"/>
    <a:srgbClr val="5B9BD5"/>
    <a:srgbClr val="FFFF00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34" autoAdjust="0"/>
  </p:normalViewPr>
  <p:slideViewPr>
    <p:cSldViewPr snapToGrid="0">
      <p:cViewPr varScale="1">
        <p:scale>
          <a:sx n="40" d="100"/>
          <a:sy n="40" d="100"/>
        </p:scale>
        <p:origin x="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331A-26EA-4267-8D07-B8DC036F3D40}" type="datetimeFigureOut">
              <a:rPr lang="en-ID" smtClean="0"/>
              <a:t>07/04/2023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679F-1759-4868-AF1F-9891F36E61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69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DF32-F251-42E8-BACC-9BA94A7E6C05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95CE-26B2-4EEE-847D-6CE8A338309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11B1-DB50-44D2-8EB0-6711EC85B828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F0B9-BBF1-442D-8F1F-69613FBB401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1DAF-CB58-4DEE-8FD4-97D936218C98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46B2-33B7-4F44-ACFC-9F906EB13C6A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FA05-7802-49F6-A9E6-63BF92E6FE99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1AE-1DE3-4D42-854E-F4198E5EA53C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3C7-117A-4028-B33C-2C87D316B694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16E4-0705-4BA9-8F2F-6A9A16159CE7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9595-85C0-432B-87D4-7F06B9ED3350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3900-949E-4D92-B7B2-3194576AEBF2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92E-CFA8-4E72-8FFE-E35658AF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0" y="1377943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14A9BC"/>
                </a:solidFill>
                <a:latin typeface="Amasis MT Pro" panose="02040504050005020304" pitchFamily="18" charset="0"/>
              </a:rPr>
              <a:t>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1152-56F7-45F1-984D-658F4287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12411"/>
            <a:ext cx="12192000" cy="457201"/>
          </a:xfrm>
        </p:spPr>
        <p:txBody>
          <a:bodyPr>
            <a:noAutofit/>
          </a:bodyPr>
          <a:lstStyle/>
          <a:p>
            <a:r>
              <a:rPr lang="en-GB" sz="3500" b="1" dirty="0">
                <a:solidFill>
                  <a:srgbClr val="132475"/>
                </a:solidFill>
              </a:rPr>
              <a:t>Kelly Rossa Sungkono</a:t>
            </a:r>
          </a:p>
        </p:txBody>
      </p:sp>
    </p:spTree>
    <p:extLst>
      <p:ext uri="{BB962C8B-B14F-4D97-AF65-F5344CB8AC3E}">
        <p14:creationId xmlns:p14="http://schemas.microsoft.com/office/powerpoint/2010/main" val="321676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898105"/>
            <a:ext cx="116828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9. </a:t>
            </a:r>
            <a:r>
              <a:rPr lang="en-US" dirty="0" err="1"/>
              <a:t>Tampilkan</a:t>
            </a:r>
            <a:r>
              <a:rPr lang="en-US" dirty="0"/>
              <a:t> RELEASEYEAR dan total AMOUNT album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 dan </a:t>
            </a:r>
            <a:r>
              <a:rPr lang="en-US" dirty="0" err="1"/>
              <a:t>ditampikan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total amount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E5CC6-1B54-D716-BFC0-6984CBEE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385" y="1779907"/>
            <a:ext cx="4181412" cy="2028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07B18-0FFC-849E-09D7-867B1FD26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4"/>
          <a:stretch/>
        </p:blipFill>
        <p:spPr>
          <a:xfrm>
            <a:off x="6925385" y="3989166"/>
            <a:ext cx="4081753" cy="2455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DAD0A3-E20B-4C5F-1992-71C2C2F0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72" y="2158382"/>
            <a:ext cx="6270198" cy="1830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57991B-38F7-12A3-6CF0-69EDAD90B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54" y="4234417"/>
            <a:ext cx="6254616" cy="15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2" y="898105"/>
            <a:ext cx="1156221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10.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album </a:t>
            </a:r>
            <a:r>
              <a:rPr lang="en-US" dirty="0" err="1"/>
              <a:t>penyanyi</a:t>
            </a:r>
            <a:r>
              <a:rPr lang="en-US" dirty="0"/>
              <a:t> </a:t>
            </a:r>
            <a:r>
              <a:rPr lang="en-US" dirty="0" err="1"/>
              <a:t>Kahitna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total </a:t>
            </a:r>
            <a:r>
              <a:rPr lang="en-US" dirty="0" err="1"/>
              <a:t>keseluruhan</a:t>
            </a:r>
            <a:r>
              <a:rPr lang="en-US" dirty="0"/>
              <a:t> album </a:t>
            </a:r>
            <a:r>
              <a:rPr lang="en-US" dirty="0" err="1"/>
              <a:t>terjual</a:t>
            </a:r>
            <a:r>
              <a:rPr lang="en-US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7A50A-67DA-4078-3278-856660E4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4" y="1847451"/>
            <a:ext cx="3983939" cy="1601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CA21A-4C91-5AAC-AEFC-B8A66FF8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3" y="1847451"/>
            <a:ext cx="6700679" cy="28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2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1152527"/>
            <a:ext cx="43768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dan Insert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1EC8F-137A-DFD9-7FD0-9B61C365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21" y="898105"/>
            <a:ext cx="6489744" cy="524889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C239D03-4F94-8F8F-940B-F5BED9092A35}"/>
              </a:ext>
            </a:extLst>
          </p:cNvPr>
          <p:cNvGrpSpPr/>
          <p:nvPr/>
        </p:nvGrpSpPr>
        <p:grpSpPr>
          <a:xfrm>
            <a:off x="4853256" y="3522553"/>
            <a:ext cx="1986648" cy="2550988"/>
            <a:chOff x="4872506" y="3523771"/>
            <a:chExt cx="1986648" cy="25509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BE1B1-DFF1-EA38-B534-A3F8F33B8906}"/>
                </a:ext>
              </a:extLst>
            </p:cNvPr>
            <p:cNvSpPr txBox="1"/>
            <p:nvPr/>
          </p:nvSpPr>
          <p:spPr>
            <a:xfrm>
              <a:off x="5944754" y="3523771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PK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93211DC-B298-BDE7-C27E-194B15270707}"/>
                </a:ext>
              </a:extLst>
            </p:cNvPr>
            <p:cNvGrpSpPr/>
            <p:nvPr/>
          </p:nvGrpSpPr>
          <p:grpSpPr>
            <a:xfrm>
              <a:off x="4872506" y="3812875"/>
              <a:ext cx="1509043" cy="2261884"/>
              <a:chOff x="4872506" y="3812875"/>
              <a:chExt cx="1509043" cy="22618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9B4A88-6478-E99A-780C-7866FD95DC1B}"/>
                  </a:ext>
                </a:extLst>
              </p:cNvPr>
              <p:cNvSpPr/>
              <p:nvPr/>
            </p:nvSpPr>
            <p:spPr>
              <a:xfrm>
                <a:off x="5257260" y="3812875"/>
                <a:ext cx="1124289" cy="75912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67BEF9-99D0-5CCF-90D6-B283BD3BA8B6}"/>
                  </a:ext>
                </a:extLst>
              </p:cNvPr>
              <p:cNvSpPr/>
              <p:nvPr/>
            </p:nvSpPr>
            <p:spPr>
              <a:xfrm>
                <a:off x="5257260" y="4957063"/>
                <a:ext cx="951034" cy="111769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329B383-F426-235F-3C69-019022F2C8A8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583560" y="4721217"/>
                <a:ext cx="385063" cy="8662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D17C6-4D72-526E-E798-C37C63E34703}"/>
                  </a:ext>
                </a:extLst>
              </p:cNvPr>
              <p:cNvSpPr txBox="1"/>
              <p:nvPr/>
            </p:nvSpPr>
            <p:spPr>
              <a:xfrm>
                <a:off x="4872506" y="4902506"/>
                <a:ext cx="5275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FK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A7F116-296D-09CC-5B2C-B79264A5E87C}"/>
              </a:ext>
            </a:extLst>
          </p:cNvPr>
          <p:cNvGrpSpPr/>
          <p:nvPr/>
        </p:nvGrpSpPr>
        <p:grpSpPr>
          <a:xfrm>
            <a:off x="6189044" y="2027007"/>
            <a:ext cx="1592181" cy="4046534"/>
            <a:chOff x="6189044" y="2027007"/>
            <a:chExt cx="1592181" cy="4046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A036E9-BD53-462A-BF7F-7DC5E74FD012}"/>
                </a:ext>
              </a:extLst>
            </p:cNvPr>
            <p:cNvSpPr/>
            <p:nvPr/>
          </p:nvSpPr>
          <p:spPr>
            <a:xfrm>
              <a:off x="6331821" y="2314089"/>
              <a:ext cx="1137384" cy="1112506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75E57E-1087-61C6-255C-D6126C80FC13}"/>
                </a:ext>
              </a:extLst>
            </p:cNvPr>
            <p:cNvSpPr/>
            <p:nvPr/>
          </p:nvSpPr>
          <p:spPr>
            <a:xfrm>
              <a:off x="6189044" y="4955845"/>
              <a:ext cx="1049154" cy="1117696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99318800-28F6-C9B9-5D5F-4CF3DE59E989}"/>
                </a:ext>
              </a:extLst>
            </p:cNvPr>
            <p:cNvCxnSpPr>
              <a:cxnSpLocks/>
              <a:stCxn id="28" idx="0"/>
              <a:endCxn id="13" idx="2"/>
            </p:cNvCxnSpPr>
            <p:nvPr/>
          </p:nvCxnSpPr>
          <p:spPr>
            <a:xfrm rot="5400000" flipH="1" flipV="1">
              <a:off x="6042442" y="4097774"/>
              <a:ext cx="1529250" cy="186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C48FF9-5DFF-A2FF-2EEF-410098FFB811}"/>
                </a:ext>
              </a:extLst>
            </p:cNvPr>
            <p:cNvSpPr txBox="1"/>
            <p:nvPr/>
          </p:nvSpPr>
          <p:spPr>
            <a:xfrm>
              <a:off x="6866825" y="466941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002060"/>
                  </a:solidFill>
                </a:rPr>
                <a:t>PK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1CD319-E60E-E0FF-E79B-0C05540C4722}"/>
                </a:ext>
              </a:extLst>
            </p:cNvPr>
            <p:cNvSpPr txBox="1"/>
            <p:nvPr/>
          </p:nvSpPr>
          <p:spPr>
            <a:xfrm>
              <a:off x="7099251" y="2027007"/>
              <a:ext cx="5275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002060"/>
                  </a:solidFill>
                </a:rPr>
                <a:t>FK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226D77-C30C-DB73-3637-AE3D72A1C48E}"/>
              </a:ext>
            </a:extLst>
          </p:cNvPr>
          <p:cNvGrpSpPr/>
          <p:nvPr/>
        </p:nvGrpSpPr>
        <p:grpSpPr>
          <a:xfrm>
            <a:off x="5233109" y="801649"/>
            <a:ext cx="3613580" cy="2607504"/>
            <a:chOff x="5233109" y="801649"/>
            <a:chExt cx="3613580" cy="26075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FAA808-F344-9568-3234-F696BFABA1D1}"/>
                </a:ext>
              </a:extLst>
            </p:cNvPr>
            <p:cNvSpPr/>
            <p:nvPr/>
          </p:nvSpPr>
          <p:spPr>
            <a:xfrm>
              <a:off x="5233109" y="1128123"/>
              <a:ext cx="1480512" cy="75912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8551FA-65A7-1DE4-63C2-A8F9DDD18686}"/>
                </a:ext>
              </a:extLst>
            </p:cNvPr>
            <p:cNvSpPr/>
            <p:nvPr/>
          </p:nvSpPr>
          <p:spPr>
            <a:xfrm>
              <a:off x="7485596" y="2296647"/>
              <a:ext cx="1290500" cy="111250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78B8CC7-0AB9-009E-A8EE-4E1A25F94B56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rot="16200000" flipH="1">
              <a:off x="6847406" y="1013206"/>
              <a:ext cx="409399" cy="2157481"/>
            </a:xfrm>
            <a:prstGeom prst="bentConnector3">
              <a:avLst>
                <a:gd name="adj1" fmla="val 38245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8A0507-32C3-AB86-1F5C-6D421A598E05}"/>
                </a:ext>
              </a:extLst>
            </p:cNvPr>
            <p:cNvSpPr txBox="1"/>
            <p:nvPr/>
          </p:nvSpPr>
          <p:spPr>
            <a:xfrm>
              <a:off x="8319158" y="2026807"/>
              <a:ext cx="52753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7030A0"/>
                  </a:solidFill>
                </a:rPr>
                <a:t>FK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85A92-24C1-47F7-3C7F-D0B5074DD132}"/>
                </a:ext>
              </a:extLst>
            </p:cNvPr>
            <p:cNvSpPr txBox="1"/>
            <p:nvPr/>
          </p:nvSpPr>
          <p:spPr>
            <a:xfrm>
              <a:off x="6279536" y="801649"/>
              <a:ext cx="52753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7030A0"/>
                  </a:solidFill>
                </a:rPr>
                <a:t>PK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2881CBB-9BD9-F5DE-0ED4-4827BED2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9" y="2026807"/>
            <a:ext cx="4557298" cy="36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955158" y="107071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2. </a:t>
            </a:r>
            <a:r>
              <a:rPr lang="en-US" dirty="0" err="1"/>
              <a:t>Menambahkan</a:t>
            </a:r>
            <a:r>
              <a:rPr lang="en-US" dirty="0"/>
              <a:t> dua </a:t>
            </a:r>
            <a:r>
              <a:rPr lang="en-US" dirty="0" err="1"/>
              <a:t>kolom</a:t>
            </a:r>
            <a:r>
              <a:rPr lang="en-US" dirty="0"/>
              <a:t> dan update </a:t>
            </a:r>
            <a:r>
              <a:rPr lang="en-US" dirty="0" err="1"/>
              <a:t>kolom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41AD1-DE71-8745-6652-9E342214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27" y="1173267"/>
            <a:ext cx="3664714" cy="2946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C842F-A5BC-D214-1FCB-BA893766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7" y="1563365"/>
            <a:ext cx="7616418" cy="4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55098" y="1080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3. </a:t>
            </a:r>
            <a:r>
              <a:rPr lang="en-US" dirty="0" err="1"/>
              <a:t>Tampilkan</a:t>
            </a:r>
            <a:r>
              <a:rPr lang="en-US" dirty="0"/>
              <a:t> CUSTOMERNAME, ALBUMNO, ALBUMNAME and SINGERNAME yang RECEIPTDATE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02 </a:t>
            </a:r>
            <a:r>
              <a:rPr lang="en-US" dirty="0" err="1"/>
              <a:t>Desember</a:t>
            </a:r>
            <a:r>
              <a:rPr lang="en-US" dirty="0"/>
              <a:t> 2022!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8EA8-ACBF-E589-0456-59406BF0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6" y="1941914"/>
            <a:ext cx="10386015" cy="1131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8411A-8219-139B-438D-FDB72B90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8" y="3256654"/>
            <a:ext cx="8736197" cy="20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19223" y="109197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4. </a:t>
            </a:r>
            <a:r>
              <a:rPr lang="en-US" dirty="0" err="1"/>
              <a:t>Tampilkan</a:t>
            </a:r>
            <a:r>
              <a:rPr lang="en-US" dirty="0"/>
              <a:t> CUSTOMERNAME and rata-rata TOTALPRICE </a:t>
            </a:r>
            <a:r>
              <a:rPr lang="en-US" dirty="0" err="1"/>
              <a:t>untuk</a:t>
            </a:r>
            <a:r>
              <a:rPr lang="en-US" dirty="0"/>
              <a:t> masing-masing customer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2 </a:t>
            </a:r>
            <a:r>
              <a:rPr lang="en-US" dirty="0" err="1"/>
              <a:t>angka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)!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91C37-4BAF-0672-301E-5F5D1069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3" y="1967409"/>
            <a:ext cx="5440584" cy="224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5A8B7-2959-FEA1-5608-85FA1768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3" y="4488131"/>
            <a:ext cx="8850896" cy="10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8981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5. </a:t>
            </a:r>
            <a:r>
              <a:rPr lang="en-US" dirty="0" err="1"/>
              <a:t>Tampilkan</a:t>
            </a:r>
            <a:r>
              <a:rPr lang="en-US" dirty="0"/>
              <a:t> NOALBUM, NAME OF ALBUM, RELEASEYEAR dan total AMOUNT album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rata-rata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album!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5A7D4-AF44-FE20-04BF-B9E542F5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6" y="2089622"/>
            <a:ext cx="7855252" cy="1395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D01F3-77E4-6090-3FC1-DEDE74E5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5" y="3649552"/>
            <a:ext cx="8798527" cy="21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8981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6. </a:t>
            </a:r>
            <a:r>
              <a:rPr lang="en-US" dirty="0" err="1"/>
              <a:t>Tampilkan</a:t>
            </a:r>
            <a:r>
              <a:rPr lang="en-US" dirty="0"/>
              <a:t> NAME OF ALBUM dan NAME OF ARTIST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album </a:t>
            </a:r>
            <a:r>
              <a:rPr lang="en-US" dirty="0" err="1"/>
              <a:t>tertinggi</a:t>
            </a:r>
            <a:r>
              <a:rPr lang="en-US" dirty="0"/>
              <a:t>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A46FA-D601-3C60-FA9D-E9DCB2F2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6" y="1780921"/>
            <a:ext cx="6430712" cy="1161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217F3-65F1-AD1C-A988-51B53608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0" y="3073774"/>
            <a:ext cx="6960101" cy="32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8981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7. </a:t>
            </a:r>
            <a:r>
              <a:rPr lang="en-US" dirty="0" err="1"/>
              <a:t>Tampilkan</a:t>
            </a:r>
            <a:r>
              <a:rPr lang="en-US" dirty="0"/>
              <a:t> NAME OF ALBUM dan RELEASE YEAR album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!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7D044-5386-E0E9-0265-4A78672F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7" y="1966851"/>
            <a:ext cx="5621993" cy="126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584CF-6978-9044-297E-F89B6D21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7" y="3491142"/>
            <a:ext cx="6893270" cy="15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A020F3-ABF3-0B8E-9931-0D2DC1CB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84" y="2295533"/>
            <a:ext cx="5621993" cy="226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364723" y="8981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8. </a:t>
            </a:r>
            <a:r>
              <a:rPr lang="en-US" dirty="0" err="1"/>
              <a:t>Tampilkan</a:t>
            </a:r>
            <a:r>
              <a:rPr lang="en-US" dirty="0"/>
              <a:t> NAME OF ALBUM, RELEASEYEAR dan total NETPRICE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album (</a:t>
            </a:r>
            <a:r>
              <a:rPr lang="en-US" dirty="0" err="1"/>
              <a:t>apabila</a:t>
            </a:r>
            <a:r>
              <a:rPr lang="en-US" dirty="0"/>
              <a:t> album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sama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total NETPRICE = null)!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E9FCF-C793-F665-67DE-1A34DC75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3" y="2284822"/>
            <a:ext cx="5681767" cy="12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193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</vt:lpstr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Office Theme</vt:lpstr>
      <vt:lpstr>Database Management</vt:lpstr>
      <vt:lpstr>Practicum</vt:lpstr>
      <vt:lpstr>Practicum</vt:lpstr>
      <vt:lpstr>Practicum</vt:lpstr>
      <vt:lpstr>Practicum</vt:lpstr>
      <vt:lpstr>Practicum</vt:lpstr>
      <vt:lpstr>Practicum</vt:lpstr>
      <vt:lpstr>Practicum</vt:lpstr>
      <vt:lpstr>Practicum</vt:lpstr>
      <vt:lpstr>Practicum</vt:lpstr>
      <vt:lpstr>Practicum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Database</dc:title>
  <dc:creator>Admin</dc:creator>
  <cp:lastModifiedBy>Kelly Sungkono</cp:lastModifiedBy>
  <cp:revision>401</cp:revision>
  <dcterms:created xsi:type="dcterms:W3CDTF">2019-02-03T04:08:16Z</dcterms:created>
  <dcterms:modified xsi:type="dcterms:W3CDTF">2023-04-07T08:26:25Z</dcterms:modified>
</cp:coreProperties>
</file>