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360" r:id="rId4"/>
    <p:sldId id="414" r:id="rId5"/>
    <p:sldId id="359" r:id="rId6"/>
    <p:sldId id="447" r:id="rId7"/>
    <p:sldId id="372" r:id="rId8"/>
    <p:sldId id="416" r:id="rId9"/>
    <p:sldId id="448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6" r:id="rId19"/>
    <p:sldId id="449" r:id="rId20"/>
    <p:sldId id="466" r:id="rId21"/>
    <p:sldId id="452" r:id="rId22"/>
    <p:sldId id="427" r:id="rId23"/>
    <p:sldId id="428" r:id="rId24"/>
    <p:sldId id="450" r:id="rId25"/>
    <p:sldId id="451" r:id="rId26"/>
    <p:sldId id="429" r:id="rId27"/>
    <p:sldId id="430" r:id="rId28"/>
    <p:sldId id="431" r:id="rId29"/>
    <p:sldId id="432" r:id="rId30"/>
    <p:sldId id="435" r:id="rId31"/>
    <p:sldId id="436" r:id="rId32"/>
    <p:sldId id="455" r:id="rId33"/>
    <p:sldId id="453" r:id="rId34"/>
    <p:sldId id="458" r:id="rId35"/>
    <p:sldId id="434" r:id="rId36"/>
    <p:sldId id="456" r:id="rId37"/>
    <p:sldId id="433" r:id="rId38"/>
    <p:sldId id="459" r:id="rId39"/>
    <p:sldId id="460" r:id="rId40"/>
    <p:sldId id="461" r:id="rId41"/>
    <p:sldId id="464" r:id="rId42"/>
    <p:sldId id="465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6" r:id="rId52"/>
    <p:sldId id="404" r:id="rId53"/>
    <p:sldId id="44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94201912088@staff.integra.its.ac.id" initials="1" lastIdx="1" clrIdx="0">
    <p:extLst>
      <p:ext uri="{19B8F6BF-5375-455C-9EA6-DF929625EA0E}">
        <p15:presenceInfo xmlns:p15="http://schemas.microsoft.com/office/powerpoint/2012/main" userId="1994201912088@staff.integra.its.ac.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C81"/>
    <a:srgbClr val="EDE2F6"/>
    <a:srgbClr val="D5B8EA"/>
    <a:srgbClr val="ECF2F4"/>
    <a:srgbClr val="F5F8F9"/>
    <a:srgbClr val="C4D5DE"/>
    <a:srgbClr val="8AABBE"/>
    <a:srgbClr val="8AABEB"/>
    <a:srgbClr val="BA8CDC"/>
    <a:srgbClr val="C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7F8B7-28E3-40A0-B48D-79A46EC993F5}" v="1" dt="2020-02-27T01:20:2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94379" autoAdjust="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94201912088@staff.integra.its.ac.id" userId="de76a076-a455-498d-8a1a-d841c9274254" providerId="ADAL" clId="{5259B917-99C9-409F-8667-8069CAAFCFEA}"/>
    <pc:docChg chg="undo redo custSel addSld delSld modSld sldOrd">
      <pc:chgData name="1994201912088@staff.integra.its.ac.id" userId="de76a076-a455-498d-8a1a-d841c9274254" providerId="ADAL" clId="{5259B917-99C9-409F-8667-8069CAAFCFEA}" dt="2020-02-17T07:37:27.524" v="6747" actId="20577"/>
      <pc:docMkLst>
        <pc:docMk/>
      </pc:docMkLst>
      <pc:sldChg chg="modSp mod">
        <pc:chgData name="1994201912088@staff.integra.its.ac.id" userId="de76a076-a455-498d-8a1a-d841c9274254" providerId="ADAL" clId="{5259B917-99C9-409F-8667-8069CAAFCFEA}" dt="2020-02-15T18:08:06.851" v="1262" actId="2711"/>
        <pc:sldMkLst>
          <pc:docMk/>
          <pc:sldMk cId="841172967" sldId="256"/>
        </pc:sldMkLst>
        <pc:spChg chg="mod">
          <ac:chgData name="1994201912088@staff.integra.its.ac.id" userId="de76a076-a455-498d-8a1a-d841c9274254" providerId="ADAL" clId="{5259B917-99C9-409F-8667-8069CAAFCFEA}" dt="2020-02-15T18:08:06.851" v="1262" actId="2711"/>
          <ac:spMkLst>
            <pc:docMk/>
            <pc:sldMk cId="841172967" sldId="256"/>
            <ac:spMk id="2" creationId="{00000000-0000-0000-0000-000000000000}"/>
          </ac:spMkLst>
        </pc:spChg>
      </pc:sldChg>
      <pc:sldChg chg="addSp delSp modSp mod">
        <pc:chgData name="1994201912088@staff.integra.its.ac.id" userId="de76a076-a455-498d-8a1a-d841c9274254" providerId="ADAL" clId="{5259B917-99C9-409F-8667-8069CAAFCFEA}" dt="2020-02-15T19:42:10.931" v="3780" actId="14100"/>
        <pc:sldMkLst>
          <pc:docMk/>
          <pc:sldMk cId="369158919" sldId="258"/>
        </pc:sldMkLst>
        <pc:spChg chg="mod">
          <ac:chgData name="1994201912088@staff.integra.its.ac.id" userId="de76a076-a455-498d-8a1a-d841c9274254" providerId="ADAL" clId="{5259B917-99C9-409F-8667-8069CAAFCFEA}" dt="2020-02-15T17:28:10.529" v="57" actId="1076"/>
          <ac:spMkLst>
            <pc:docMk/>
            <pc:sldMk cId="369158919" sldId="258"/>
            <ac:spMk id="10" creationId="{00000000-0000-0000-0000-000000000000}"/>
          </ac:spMkLst>
        </pc:spChg>
        <pc:spChg chg="mod">
          <ac:chgData name="1994201912088@staff.integra.its.ac.id" userId="de76a076-a455-498d-8a1a-d841c9274254" providerId="ADAL" clId="{5259B917-99C9-409F-8667-8069CAAFCFEA}" dt="2020-02-15T17:32:57.532" v="131" actId="1076"/>
          <ac:spMkLst>
            <pc:docMk/>
            <pc:sldMk cId="369158919" sldId="258"/>
            <ac:spMk id="11" creationId="{00000000-0000-0000-0000-000000000000}"/>
          </ac:spMkLst>
        </pc:spChg>
        <pc:spChg chg="del">
          <ac:chgData name="1994201912088@staff.integra.its.ac.id" userId="de76a076-a455-498d-8a1a-d841c9274254" providerId="ADAL" clId="{5259B917-99C9-409F-8667-8069CAAFCFEA}" dt="2020-02-15T17:27:46.954" v="54" actId="478"/>
          <ac:spMkLst>
            <pc:docMk/>
            <pc:sldMk cId="369158919" sldId="258"/>
            <ac:spMk id="12" creationId="{00000000-0000-0000-0000-000000000000}"/>
          </ac:spMkLst>
        </pc:spChg>
        <pc:spChg chg="mod">
          <ac:chgData name="1994201912088@staff.integra.its.ac.id" userId="de76a076-a455-498d-8a1a-d841c9274254" providerId="ADAL" clId="{5259B917-99C9-409F-8667-8069CAAFCFEA}" dt="2020-02-15T17:33:11.573" v="149" actId="20577"/>
          <ac:spMkLst>
            <pc:docMk/>
            <pc:sldMk cId="369158919" sldId="258"/>
            <ac:spMk id="13" creationId="{00000000-0000-0000-0000-000000000000}"/>
          </ac:spMkLst>
        </pc:spChg>
        <pc:spChg chg="mod">
          <ac:chgData name="1994201912088@staff.integra.its.ac.id" userId="de76a076-a455-498d-8a1a-d841c9274254" providerId="ADAL" clId="{5259B917-99C9-409F-8667-8069CAAFCFEA}" dt="2020-02-15T18:06:20.194" v="1225" actId="20577"/>
          <ac:spMkLst>
            <pc:docMk/>
            <pc:sldMk cId="369158919" sldId="258"/>
            <ac:spMk id="14" creationId="{00000000-0000-0000-0000-000000000000}"/>
          </ac:spMkLst>
        </pc:spChg>
        <pc:spChg chg="del">
          <ac:chgData name="1994201912088@staff.integra.its.ac.id" userId="de76a076-a455-498d-8a1a-d841c9274254" providerId="ADAL" clId="{5259B917-99C9-409F-8667-8069CAAFCFEA}" dt="2020-02-15T17:27:46.954" v="54" actId="478"/>
          <ac:spMkLst>
            <pc:docMk/>
            <pc:sldMk cId="369158919" sldId="258"/>
            <ac:spMk id="15" creationId="{00000000-0000-0000-0000-000000000000}"/>
          </ac:spMkLst>
        </pc:spChg>
        <pc:spChg chg="add mod">
          <ac:chgData name="1994201912088@staff.integra.its.ac.id" userId="de76a076-a455-498d-8a1a-d841c9274254" providerId="ADAL" clId="{5259B917-99C9-409F-8667-8069CAAFCFEA}" dt="2020-02-15T17:32:03.269" v="90" actId="20577"/>
          <ac:spMkLst>
            <pc:docMk/>
            <pc:sldMk cId="369158919" sldId="258"/>
            <ac:spMk id="17" creationId="{4C621ADC-963C-4E19-A602-ED277B2A2494}"/>
          </ac:spMkLst>
        </pc:spChg>
        <pc:spChg chg="add mod">
          <ac:chgData name="1994201912088@staff.integra.its.ac.id" userId="de76a076-a455-498d-8a1a-d841c9274254" providerId="ADAL" clId="{5259B917-99C9-409F-8667-8069CAAFCFEA}" dt="2020-02-15T18:06:22.781" v="1226"/>
          <ac:spMkLst>
            <pc:docMk/>
            <pc:sldMk cId="369158919" sldId="258"/>
            <ac:spMk id="18" creationId="{051A98B5-94AC-425F-9737-E9EC17C58A29}"/>
          </ac:spMkLst>
        </pc:spChg>
        <pc:spChg chg="add mod">
          <ac:chgData name="1994201912088@staff.integra.its.ac.id" userId="de76a076-a455-498d-8a1a-d841c9274254" providerId="ADAL" clId="{5259B917-99C9-409F-8667-8069CAAFCFEA}" dt="2020-02-15T17:32:12.725" v="94" actId="20577"/>
          <ac:spMkLst>
            <pc:docMk/>
            <pc:sldMk cId="369158919" sldId="258"/>
            <ac:spMk id="19" creationId="{E0DDB328-F04C-4E4A-AD28-964A27252D88}"/>
          </ac:spMkLst>
        </pc:spChg>
        <pc:spChg chg="add mod">
          <ac:chgData name="1994201912088@staff.integra.its.ac.id" userId="de76a076-a455-498d-8a1a-d841c9274254" providerId="ADAL" clId="{5259B917-99C9-409F-8667-8069CAAFCFEA}" dt="2020-02-15T17:33:31.758" v="183" actId="1076"/>
          <ac:spMkLst>
            <pc:docMk/>
            <pc:sldMk cId="369158919" sldId="258"/>
            <ac:spMk id="20" creationId="{539A5D94-6294-460C-B6DC-CE2F735A884E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33:04.756" v="134" actId="478"/>
          <ac:spMkLst>
            <pc:docMk/>
            <pc:sldMk cId="369158919" sldId="258"/>
            <ac:spMk id="21" creationId="{45B2D9DC-6576-4666-8D9E-ECD0BFF38331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33:04.756" v="134" actId="478"/>
          <ac:spMkLst>
            <pc:docMk/>
            <pc:sldMk cId="369158919" sldId="258"/>
            <ac:spMk id="22" creationId="{50661A02-D994-47CD-95EF-914B396F9915}"/>
          </ac:spMkLst>
        </pc:spChg>
        <pc:spChg chg="add mod">
          <ac:chgData name="1994201912088@staff.integra.its.ac.id" userId="de76a076-a455-498d-8a1a-d841c9274254" providerId="ADAL" clId="{5259B917-99C9-409F-8667-8069CAAFCFEA}" dt="2020-02-15T17:34:47.043" v="283" actId="1076"/>
          <ac:spMkLst>
            <pc:docMk/>
            <pc:sldMk cId="369158919" sldId="258"/>
            <ac:spMk id="23" creationId="{1F9CE622-E58E-4D43-A519-8E1966B0D3F7}"/>
          </ac:spMkLst>
        </pc:spChg>
        <pc:spChg chg="add mod">
          <ac:chgData name="1994201912088@staff.integra.its.ac.id" userId="de76a076-a455-498d-8a1a-d841c9274254" providerId="ADAL" clId="{5259B917-99C9-409F-8667-8069CAAFCFEA}" dt="2020-02-15T19:42:10.931" v="3780" actId="14100"/>
          <ac:spMkLst>
            <pc:docMk/>
            <pc:sldMk cId="369158919" sldId="258"/>
            <ac:spMk id="24" creationId="{79C8ADB0-1F4F-4286-AC34-3E5F816EE672}"/>
          </ac:spMkLst>
        </pc:spChg>
      </pc:sldChg>
      <pc:sldChg chg="del">
        <pc:chgData name="1994201912088@staff.integra.its.ac.id" userId="de76a076-a455-498d-8a1a-d841c9274254" providerId="ADAL" clId="{5259B917-99C9-409F-8667-8069CAAFCFEA}" dt="2020-02-15T18:02:29.646" v="1102" actId="47"/>
        <pc:sldMkLst>
          <pc:docMk/>
          <pc:sldMk cId="3057010495" sldId="346"/>
        </pc:sldMkLst>
      </pc:sldChg>
      <pc:sldChg chg="modSp add mod">
        <pc:chgData name="1994201912088@staff.integra.its.ac.id" userId="de76a076-a455-498d-8a1a-d841c9274254" providerId="ADAL" clId="{5259B917-99C9-409F-8667-8069CAAFCFEA}" dt="2020-02-15T18:07:49.418" v="1261" actId="20577"/>
        <pc:sldMkLst>
          <pc:docMk/>
          <pc:sldMk cId="1637456391" sldId="359"/>
        </pc:sldMkLst>
        <pc:spChg chg="mod">
          <ac:chgData name="1994201912088@staff.integra.its.ac.id" userId="de76a076-a455-498d-8a1a-d841c9274254" providerId="ADAL" clId="{5259B917-99C9-409F-8667-8069CAAFCFEA}" dt="2020-02-15T18:07:49.418" v="1261" actId="20577"/>
          <ac:spMkLst>
            <pc:docMk/>
            <pc:sldMk cId="1637456391" sldId="359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18:07:29.379" v="1258" actId="207"/>
          <ac:spMkLst>
            <pc:docMk/>
            <pc:sldMk cId="1637456391" sldId="359"/>
            <ac:spMk id="6" creationId="{9BE13D15-3953-4BF0-8D8D-F7B531D64FD4}"/>
          </ac:spMkLst>
        </pc:spChg>
        <pc:spChg chg="mod">
          <ac:chgData name="1994201912088@staff.integra.its.ac.id" userId="de76a076-a455-498d-8a1a-d841c9274254" providerId="ADAL" clId="{5259B917-99C9-409F-8667-8069CAAFCFEA}" dt="2020-02-15T18:06:52.570" v="1230" actId="20577"/>
          <ac:spMkLst>
            <pc:docMk/>
            <pc:sldMk cId="1637456391" sldId="359"/>
            <ac:spMk id="7" creationId="{809D63EB-1B7B-45E5-9B9C-C21C11D2D84F}"/>
          </ac:spMkLst>
        </pc:spChg>
      </pc:sldChg>
      <pc:sldChg chg="addSp delSp modSp add mod setBg modAnim modNotesTx">
        <pc:chgData name="1994201912088@staff.integra.its.ac.id" userId="de76a076-a455-498d-8a1a-d841c9274254" providerId="ADAL" clId="{5259B917-99C9-409F-8667-8069CAAFCFEA}" dt="2020-02-15T18:43:59.687" v="2472" actId="14100"/>
        <pc:sldMkLst>
          <pc:docMk/>
          <pc:sldMk cId="1115172198" sldId="360"/>
        </pc:sldMkLst>
        <pc:spChg chg="add del mod">
          <ac:chgData name="1994201912088@staff.integra.its.ac.id" userId="de76a076-a455-498d-8a1a-d841c9274254" providerId="ADAL" clId="{5259B917-99C9-409F-8667-8069CAAFCFEA}" dt="2020-02-15T17:48:20.975" v="652" actId="478"/>
          <ac:spMkLst>
            <pc:docMk/>
            <pc:sldMk cId="1115172198" sldId="360"/>
            <ac:spMk id="2" creationId="{F449CF9F-357A-4671-8FAC-0027819127AE}"/>
          </ac:spMkLst>
        </pc:spChg>
        <pc:spChg chg="add mod">
          <ac:chgData name="1994201912088@staff.integra.its.ac.id" userId="de76a076-a455-498d-8a1a-d841c9274254" providerId="ADAL" clId="{5259B917-99C9-409F-8667-8069CAAFCFEA}" dt="2020-02-15T17:49:17.265" v="673" actId="1076"/>
          <ac:spMkLst>
            <pc:docMk/>
            <pc:sldMk cId="1115172198" sldId="360"/>
            <ac:spMk id="3" creationId="{01DC3D3A-3A34-4BDE-BA4E-B27FB72D3302}"/>
          </ac:spMkLst>
        </pc:spChg>
        <pc:spChg chg="add del">
          <ac:chgData name="1994201912088@staff.integra.its.ac.id" userId="de76a076-a455-498d-8a1a-d841c9274254" providerId="ADAL" clId="{5259B917-99C9-409F-8667-8069CAAFCFEA}" dt="2020-02-15T17:39:31.501" v="295" actId="478"/>
          <ac:spMkLst>
            <pc:docMk/>
            <pc:sldMk cId="1115172198" sldId="360"/>
            <ac:spMk id="4" creationId="{C5ECAF3A-CC03-41A3-84B4-B519A0BF633E}"/>
          </ac:spMkLst>
        </pc:spChg>
        <pc:spChg chg="mod">
          <ac:chgData name="1994201912088@staff.integra.its.ac.id" userId="de76a076-a455-498d-8a1a-d841c9274254" providerId="ADAL" clId="{5259B917-99C9-409F-8667-8069CAAFCFEA}" dt="2020-02-15T17:40:53.545" v="301" actId="14100"/>
          <ac:spMkLst>
            <pc:docMk/>
            <pc:sldMk cId="1115172198" sldId="360"/>
            <ac:spMk id="5" creationId="{7FB0084E-4B75-4947-802E-7792A9A031E6}"/>
          </ac:spMkLst>
        </pc:spChg>
        <pc:spChg chg="del">
          <ac:chgData name="1994201912088@staff.integra.its.ac.id" userId="de76a076-a455-498d-8a1a-d841c9274254" providerId="ADAL" clId="{5259B917-99C9-409F-8667-8069CAAFCFEA}" dt="2020-02-15T17:39:21.460" v="288" actId="478"/>
          <ac:spMkLst>
            <pc:docMk/>
            <pc:sldMk cId="1115172198" sldId="360"/>
            <ac:spMk id="6" creationId="{9935255D-78C1-4C73-844C-D906A623B6BC}"/>
          </ac:spMkLst>
        </pc:spChg>
        <pc:spChg chg="del">
          <ac:chgData name="1994201912088@staff.integra.its.ac.id" userId="de76a076-a455-498d-8a1a-d841c9274254" providerId="ADAL" clId="{5259B917-99C9-409F-8667-8069CAAFCFEA}" dt="2020-02-15T17:39:21.460" v="288" actId="478"/>
          <ac:spMkLst>
            <pc:docMk/>
            <pc:sldMk cId="1115172198" sldId="360"/>
            <ac:spMk id="7" creationId="{FFCE7705-27B6-4AB5-9977-3C11227542F1}"/>
          </ac:spMkLst>
        </pc:spChg>
        <pc:spChg chg="del">
          <ac:chgData name="1994201912088@staff.integra.its.ac.id" userId="de76a076-a455-498d-8a1a-d841c9274254" providerId="ADAL" clId="{5259B917-99C9-409F-8667-8069CAAFCFEA}" dt="2020-02-15T17:39:21.460" v="288" actId="478"/>
          <ac:spMkLst>
            <pc:docMk/>
            <pc:sldMk cId="1115172198" sldId="360"/>
            <ac:spMk id="8" creationId="{492DE5E1-B284-46D8-A76F-6CA182AFD097}"/>
          </ac:spMkLst>
        </pc:spChg>
        <pc:spChg chg="add mod">
          <ac:chgData name="1994201912088@staff.integra.its.ac.id" userId="de76a076-a455-498d-8a1a-d841c9274254" providerId="ADAL" clId="{5259B917-99C9-409F-8667-8069CAAFCFEA}" dt="2020-02-15T18:43:59.687" v="2472" actId="14100"/>
          <ac:spMkLst>
            <pc:docMk/>
            <pc:sldMk cId="1115172198" sldId="360"/>
            <ac:spMk id="9" creationId="{6713A2A0-08EC-465A-9712-CB80713D40C5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58:31.066" v="998" actId="478"/>
          <ac:spMkLst>
            <pc:docMk/>
            <pc:sldMk cId="1115172198" sldId="360"/>
            <ac:spMk id="10" creationId="{9130D46F-9D81-4B53-BF58-6228C7A18C94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58:16.779" v="992" actId="478"/>
          <ac:spMkLst>
            <pc:docMk/>
            <pc:sldMk cId="1115172198" sldId="360"/>
            <ac:spMk id="11" creationId="{E82C9333-05A9-48F0-A235-9E72BCEFF9CF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58:17.507" v="993" actId="478"/>
          <ac:spMkLst>
            <pc:docMk/>
            <pc:sldMk cId="1115172198" sldId="360"/>
            <ac:spMk id="12" creationId="{21D8F552-D3FD-438E-BC46-3515ED246FE9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58:31.066" v="998" actId="478"/>
          <ac:spMkLst>
            <pc:docMk/>
            <pc:sldMk cId="1115172198" sldId="360"/>
            <ac:spMk id="13" creationId="{F27BA598-79E3-4A83-802A-E3876E021AD1}"/>
          </ac:spMkLst>
        </pc:spChg>
        <pc:spChg chg="add del mod">
          <ac:chgData name="1994201912088@staff.integra.its.ac.id" userId="de76a076-a455-498d-8a1a-d841c9274254" providerId="ADAL" clId="{5259B917-99C9-409F-8667-8069CAAFCFEA}" dt="2020-02-15T17:58:31.066" v="998" actId="478"/>
          <ac:spMkLst>
            <pc:docMk/>
            <pc:sldMk cId="1115172198" sldId="360"/>
            <ac:spMk id="14" creationId="{310EC3DE-C28B-446D-8BD4-529CC59F902A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8:16:11.591" v="1453"/>
        <pc:sldMkLst>
          <pc:docMk/>
          <pc:sldMk cId="1145933681" sldId="372"/>
        </pc:sldMkLst>
        <pc:spChg chg="mod">
          <ac:chgData name="1994201912088@staff.integra.its.ac.id" userId="de76a076-a455-498d-8a1a-d841c9274254" providerId="ADAL" clId="{5259B917-99C9-409F-8667-8069CAAFCFEA}" dt="2020-02-15T18:09:41.782" v="1271" actId="207"/>
          <ac:spMkLst>
            <pc:docMk/>
            <pc:sldMk cId="1145933681" sldId="372"/>
            <ac:spMk id="4" creationId="{1881A8A8-0FA3-47E7-B01A-A8D1A57C328C}"/>
          </ac:spMkLst>
        </pc:spChg>
        <pc:spChg chg="mod">
          <ac:chgData name="1994201912088@staff.integra.its.ac.id" userId="de76a076-a455-498d-8a1a-d841c9274254" providerId="ADAL" clId="{5259B917-99C9-409F-8667-8069CAAFCFEA}" dt="2020-02-15T18:09:12.759" v="1270" actId="207"/>
          <ac:spMkLst>
            <pc:docMk/>
            <pc:sldMk cId="1145933681" sldId="372"/>
            <ac:spMk id="5" creationId="{4B6BBAC3-5A71-4167-884F-6C739625EF62}"/>
          </ac:spMkLst>
        </pc:spChg>
        <pc:spChg chg="mod">
          <ac:chgData name="1994201912088@staff.integra.its.ac.id" userId="de76a076-a455-498d-8a1a-d841c9274254" providerId="ADAL" clId="{5259B917-99C9-409F-8667-8069CAAFCFEA}" dt="2020-02-15T18:09:55.762" v="1290" actId="20577"/>
          <ac:spMkLst>
            <pc:docMk/>
            <pc:sldMk cId="1145933681" sldId="372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8:16:11.591" v="1453"/>
          <ac:spMkLst>
            <pc:docMk/>
            <pc:sldMk cId="1145933681" sldId="372"/>
            <ac:spMk id="7" creationId="{A2044E87-BFE8-41A3-B9E7-42DA95AE3A84}"/>
          </ac:spMkLst>
        </pc:spChg>
      </pc:sldChg>
      <pc:sldChg chg="del">
        <pc:chgData name="1994201912088@staff.integra.its.ac.id" userId="de76a076-a455-498d-8a1a-d841c9274254" providerId="ADAL" clId="{5259B917-99C9-409F-8667-8069CAAFCFEA}" dt="2020-02-15T18:06:31.953" v="1227" actId="47"/>
        <pc:sldMkLst>
          <pc:docMk/>
          <pc:sldMk cId="126059155" sldId="379"/>
        </pc:sldMkLst>
      </pc:sldChg>
      <pc:sldChg chg="del">
        <pc:chgData name="1994201912088@staff.integra.its.ac.id" userId="de76a076-a455-498d-8a1a-d841c9274254" providerId="ADAL" clId="{5259B917-99C9-409F-8667-8069CAAFCFEA}" dt="2020-02-15T18:32:53.531" v="2063" actId="47"/>
        <pc:sldMkLst>
          <pc:docMk/>
          <pc:sldMk cId="2880224362" sldId="380"/>
        </pc:sldMkLst>
      </pc:sldChg>
      <pc:sldChg chg="del">
        <pc:chgData name="1994201912088@staff.integra.its.ac.id" userId="de76a076-a455-498d-8a1a-d841c9274254" providerId="ADAL" clId="{5259B917-99C9-409F-8667-8069CAAFCFEA}" dt="2020-02-15T18:39:29.935" v="2332" actId="47"/>
        <pc:sldMkLst>
          <pc:docMk/>
          <pc:sldMk cId="3618659358" sldId="381"/>
        </pc:sldMkLst>
      </pc:sldChg>
      <pc:sldChg chg="del">
        <pc:chgData name="1994201912088@staff.integra.its.ac.id" userId="de76a076-a455-498d-8a1a-d841c9274254" providerId="ADAL" clId="{5259B917-99C9-409F-8667-8069CAAFCFEA}" dt="2020-02-15T18:47:48.591" v="2535" actId="47"/>
        <pc:sldMkLst>
          <pc:docMk/>
          <pc:sldMk cId="3564625699" sldId="382"/>
        </pc:sldMkLst>
      </pc:sldChg>
      <pc:sldChg chg="del">
        <pc:chgData name="1994201912088@staff.integra.its.ac.id" userId="de76a076-a455-498d-8a1a-d841c9274254" providerId="ADAL" clId="{5259B917-99C9-409F-8667-8069CAAFCFEA}" dt="2020-02-15T18:33:08.812" v="2064" actId="47"/>
        <pc:sldMkLst>
          <pc:docMk/>
          <pc:sldMk cId="2310617939" sldId="388"/>
        </pc:sldMkLst>
      </pc:sldChg>
      <pc:sldChg chg="del">
        <pc:chgData name="1994201912088@staff.integra.its.ac.id" userId="de76a076-a455-498d-8a1a-d841c9274254" providerId="ADAL" clId="{5259B917-99C9-409F-8667-8069CAAFCFEA}" dt="2020-02-15T18:39:05.681" v="2304" actId="47"/>
        <pc:sldMkLst>
          <pc:docMk/>
          <pc:sldMk cId="2077269872" sldId="389"/>
        </pc:sldMkLst>
      </pc:sldChg>
      <pc:sldChg chg="del">
        <pc:chgData name="1994201912088@staff.integra.its.ac.id" userId="de76a076-a455-498d-8a1a-d841c9274254" providerId="ADAL" clId="{5259B917-99C9-409F-8667-8069CAAFCFEA}" dt="2020-02-15T19:10:55.797" v="3233" actId="47"/>
        <pc:sldMkLst>
          <pc:docMk/>
          <pc:sldMk cId="1719899060" sldId="390"/>
        </pc:sldMkLst>
      </pc:sldChg>
      <pc:sldChg chg="del">
        <pc:chgData name="1994201912088@staff.integra.its.ac.id" userId="de76a076-a455-498d-8a1a-d841c9274254" providerId="ADAL" clId="{5259B917-99C9-409F-8667-8069CAAFCFEA}" dt="2020-02-15T18:00:41.505" v="1082" actId="47"/>
        <pc:sldMkLst>
          <pc:docMk/>
          <pc:sldMk cId="1219654070" sldId="394"/>
        </pc:sldMkLst>
      </pc:sldChg>
      <pc:sldChg chg="addSp modSp add del mod">
        <pc:chgData name="1994201912088@staff.integra.its.ac.id" userId="de76a076-a455-498d-8a1a-d841c9274254" providerId="ADAL" clId="{5259B917-99C9-409F-8667-8069CAAFCFEA}" dt="2020-02-15T20:38:33.037" v="6043" actId="20577"/>
        <pc:sldMkLst>
          <pc:docMk/>
          <pc:sldMk cId="368564325" sldId="395"/>
        </pc:sldMkLst>
        <pc:spChg chg="mod">
          <ac:chgData name="1994201912088@staff.integra.its.ac.id" userId="de76a076-a455-498d-8a1a-d841c9274254" providerId="ADAL" clId="{5259B917-99C9-409F-8667-8069CAAFCFEA}" dt="2020-02-15T20:26:17.464" v="5495" actId="1076"/>
          <ac:spMkLst>
            <pc:docMk/>
            <pc:sldMk cId="368564325" sldId="395"/>
            <ac:spMk id="5" creationId="{00000000-0000-0000-0000-000000000000}"/>
          </ac:spMkLst>
        </pc:spChg>
        <pc:spChg chg="mod">
          <ac:chgData name="1994201912088@staff.integra.its.ac.id" userId="de76a076-a455-498d-8a1a-d841c9274254" providerId="ADAL" clId="{5259B917-99C9-409F-8667-8069CAAFCFEA}" dt="2020-02-15T20:30:09.591" v="5673" actId="115"/>
          <ac:spMkLst>
            <pc:docMk/>
            <pc:sldMk cId="368564325" sldId="395"/>
            <ac:spMk id="7" creationId="{00000000-0000-0000-0000-000000000000}"/>
          </ac:spMkLst>
        </pc:spChg>
        <pc:graphicFrameChg chg="mod modGraphic">
          <ac:chgData name="1994201912088@staff.integra.its.ac.id" userId="de76a076-a455-498d-8a1a-d841c9274254" providerId="ADAL" clId="{5259B917-99C9-409F-8667-8069CAAFCFEA}" dt="2020-02-15T20:29:35.518" v="5655" actId="20577"/>
          <ac:graphicFrameMkLst>
            <pc:docMk/>
            <pc:sldMk cId="368564325" sldId="395"/>
            <ac:graphicFrameMk id="4" creationId="{00000000-0000-0000-0000-000000000000}"/>
          </ac:graphicFrameMkLst>
        </pc:graphicFrameChg>
        <pc:graphicFrameChg chg="mod modGraphic">
          <ac:chgData name="1994201912088@staff.integra.its.ac.id" userId="de76a076-a455-498d-8a1a-d841c9274254" providerId="ADAL" clId="{5259B917-99C9-409F-8667-8069CAAFCFEA}" dt="2020-02-15T20:38:33.037" v="6043" actId="20577"/>
          <ac:graphicFrameMkLst>
            <pc:docMk/>
            <pc:sldMk cId="368564325" sldId="395"/>
            <ac:graphicFrameMk id="8" creationId="{00000000-0000-0000-0000-000000000000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20:30:05.752" v="5672" actId="21"/>
          <ac:graphicFrameMkLst>
            <pc:docMk/>
            <pc:sldMk cId="368564325" sldId="395"/>
            <ac:graphicFrameMk id="9" creationId="{BDE0C0A0-9791-410D-94E9-BCD8BE71D7AF}"/>
          </ac:graphicFrameMkLst>
        </pc:graphicFrameChg>
        <pc:cxnChg chg="mod">
          <ac:chgData name="1994201912088@staff.integra.its.ac.id" userId="de76a076-a455-498d-8a1a-d841c9274254" providerId="ADAL" clId="{5259B917-99C9-409F-8667-8069CAAFCFEA}" dt="2020-02-15T20:26:17.464" v="5495" actId="1076"/>
          <ac:cxnSpMkLst>
            <pc:docMk/>
            <pc:sldMk cId="368564325" sldId="395"/>
            <ac:cxnSpMk id="6" creationId="{00000000-0000-0000-0000-000000000000}"/>
          </ac:cxnSpMkLst>
        </pc:cxnChg>
      </pc:sldChg>
      <pc:sldChg chg="del">
        <pc:chgData name="1994201912088@staff.integra.its.ac.id" userId="de76a076-a455-498d-8a1a-d841c9274254" providerId="ADAL" clId="{5259B917-99C9-409F-8667-8069CAAFCFEA}" dt="2020-02-15T19:21:51.422" v="3443" actId="47"/>
        <pc:sldMkLst>
          <pc:docMk/>
          <pc:sldMk cId="558145949" sldId="396"/>
        </pc:sldMkLst>
      </pc:sldChg>
      <pc:sldChg chg="del">
        <pc:chgData name="1994201912088@staff.integra.its.ac.id" userId="de76a076-a455-498d-8a1a-d841c9274254" providerId="ADAL" clId="{5259B917-99C9-409F-8667-8069CAAFCFEA}" dt="2020-02-15T19:26:09.561" v="3524" actId="47"/>
        <pc:sldMkLst>
          <pc:docMk/>
          <pc:sldMk cId="3468078996" sldId="397"/>
        </pc:sldMkLst>
      </pc:sldChg>
      <pc:sldChg chg="del">
        <pc:chgData name="1994201912088@staff.integra.its.ac.id" userId="de76a076-a455-498d-8a1a-d841c9274254" providerId="ADAL" clId="{5259B917-99C9-409F-8667-8069CAAFCFEA}" dt="2020-02-15T19:37:13.330" v="3736" actId="47"/>
        <pc:sldMkLst>
          <pc:docMk/>
          <pc:sldMk cId="1173994989" sldId="398"/>
        </pc:sldMkLst>
      </pc:sldChg>
      <pc:sldChg chg="del">
        <pc:chgData name="1994201912088@staff.integra.its.ac.id" userId="de76a076-a455-498d-8a1a-d841c9274254" providerId="ADAL" clId="{5259B917-99C9-409F-8667-8069CAAFCFEA}" dt="2020-02-15T19:29:34.498" v="3572" actId="47"/>
        <pc:sldMkLst>
          <pc:docMk/>
          <pc:sldMk cId="1959920446" sldId="399"/>
        </pc:sldMkLst>
      </pc:sldChg>
      <pc:sldChg chg="del">
        <pc:chgData name="1994201912088@staff.integra.its.ac.id" userId="de76a076-a455-498d-8a1a-d841c9274254" providerId="ADAL" clId="{5259B917-99C9-409F-8667-8069CAAFCFEA}" dt="2020-02-15T19:29:40.813" v="3573" actId="47"/>
        <pc:sldMkLst>
          <pc:docMk/>
          <pc:sldMk cId="3156581915" sldId="400"/>
        </pc:sldMkLst>
      </pc:sldChg>
      <pc:sldChg chg="del">
        <pc:chgData name="1994201912088@staff.integra.its.ac.id" userId="de76a076-a455-498d-8a1a-d841c9274254" providerId="ADAL" clId="{5259B917-99C9-409F-8667-8069CAAFCFEA}" dt="2020-02-15T19:39:07.471" v="3759" actId="47"/>
        <pc:sldMkLst>
          <pc:docMk/>
          <pc:sldMk cId="3011296729" sldId="401"/>
        </pc:sldMkLst>
      </pc:sldChg>
      <pc:sldChg chg="del">
        <pc:chgData name="1994201912088@staff.integra.its.ac.id" userId="de76a076-a455-498d-8a1a-d841c9274254" providerId="ADAL" clId="{5259B917-99C9-409F-8667-8069CAAFCFEA}" dt="2020-02-15T19:41:29.666" v="3772" actId="47"/>
        <pc:sldMkLst>
          <pc:docMk/>
          <pc:sldMk cId="713183830" sldId="402"/>
        </pc:sldMkLst>
      </pc:sldChg>
      <pc:sldChg chg="del">
        <pc:chgData name="1994201912088@staff.integra.its.ac.id" userId="de76a076-a455-498d-8a1a-d841c9274254" providerId="ADAL" clId="{5259B917-99C9-409F-8667-8069CAAFCFEA}" dt="2020-02-15T20:21:15.757" v="5340" actId="47"/>
        <pc:sldMkLst>
          <pc:docMk/>
          <pc:sldMk cId="967852800" sldId="403"/>
        </pc:sldMkLst>
      </pc:sldChg>
      <pc:sldChg chg="addSp delSp modSp mod">
        <pc:chgData name="1994201912088@staff.integra.its.ac.id" userId="de76a076-a455-498d-8a1a-d841c9274254" providerId="ADAL" clId="{5259B917-99C9-409F-8667-8069CAAFCFEA}" dt="2020-02-15T20:44:29.285" v="6435" actId="478"/>
        <pc:sldMkLst>
          <pc:docMk/>
          <pc:sldMk cId="2857691761" sldId="404"/>
        </pc:sldMkLst>
        <pc:spChg chg="del">
          <ac:chgData name="1994201912088@staff.integra.its.ac.id" userId="de76a076-a455-498d-8a1a-d841c9274254" providerId="ADAL" clId="{5259B917-99C9-409F-8667-8069CAAFCFEA}" dt="2020-02-15T20:22:45.463" v="5344" actId="478"/>
          <ac:spMkLst>
            <pc:docMk/>
            <pc:sldMk cId="2857691761" sldId="404"/>
            <ac:spMk id="2" creationId="{00000000-0000-0000-0000-000000000000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22:19.570" v="5343" actId="478"/>
          <ac:spMkLst>
            <pc:docMk/>
            <pc:sldMk cId="2857691761" sldId="404"/>
            <ac:spMk id="4" creationId="{B003B7E4-5129-437F-9F86-9D8156A0D33A}"/>
          </ac:spMkLst>
        </pc:spChg>
        <pc:spChg chg="del">
          <ac:chgData name="1994201912088@staff.integra.its.ac.id" userId="de76a076-a455-498d-8a1a-d841c9274254" providerId="ADAL" clId="{5259B917-99C9-409F-8667-8069CAAFCFEA}" dt="2020-02-15T20:22:18.239" v="5342" actId="478"/>
          <ac:spMkLst>
            <pc:docMk/>
            <pc:sldMk cId="2857691761" sldId="404"/>
            <ac:spMk id="6" creationId="{00000000-0000-0000-0000-000000000000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22:47.202" v="5345" actId="478"/>
          <ac:spMkLst>
            <pc:docMk/>
            <pc:sldMk cId="2857691761" sldId="404"/>
            <ac:spMk id="8" creationId="{8152D005-BA41-43D3-90E5-7E621ADD1DBD}"/>
          </ac:spMkLst>
        </pc:spChg>
        <pc:spChg chg="add mod">
          <ac:chgData name="1994201912088@staff.integra.its.ac.id" userId="de76a076-a455-498d-8a1a-d841c9274254" providerId="ADAL" clId="{5259B917-99C9-409F-8667-8069CAAFCFEA}" dt="2020-02-15T20:44:22.565" v="6434" actId="20577"/>
          <ac:spMkLst>
            <pc:docMk/>
            <pc:sldMk cId="2857691761" sldId="404"/>
            <ac:spMk id="9" creationId="{12A1A6FF-56CD-4EDD-82D7-C815C84B52A0}"/>
          </ac:spMkLst>
        </pc:spChg>
        <pc:picChg chg="add del mod">
          <ac:chgData name="1994201912088@staff.integra.its.ac.id" userId="de76a076-a455-498d-8a1a-d841c9274254" providerId="ADAL" clId="{5259B917-99C9-409F-8667-8069CAAFCFEA}" dt="2020-02-15T20:44:29.285" v="6435" actId="478"/>
          <ac:picMkLst>
            <pc:docMk/>
            <pc:sldMk cId="2857691761" sldId="404"/>
            <ac:picMk id="10" creationId="{B921460B-743B-4AAE-9B9B-521781EF6092}"/>
          </ac:picMkLst>
        </pc:picChg>
      </pc:sldChg>
      <pc:sldChg chg="del">
        <pc:chgData name="1994201912088@staff.integra.its.ac.id" userId="de76a076-a455-498d-8a1a-d841c9274254" providerId="ADAL" clId="{5259B917-99C9-409F-8667-8069CAAFCFEA}" dt="2020-02-15T20:22:15.648" v="5341" actId="47"/>
        <pc:sldMkLst>
          <pc:docMk/>
          <pc:sldMk cId="1977650118" sldId="405"/>
        </pc:sldMkLst>
      </pc:sldChg>
      <pc:sldChg chg="del">
        <pc:chgData name="1994201912088@staff.integra.its.ac.id" userId="de76a076-a455-498d-8a1a-d841c9274254" providerId="ADAL" clId="{5259B917-99C9-409F-8667-8069CAAFCFEA}" dt="2020-02-15T19:22:18.868" v="3445" actId="47"/>
        <pc:sldMkLst>
          <pc:docMk/>
          <pc:sldMk cId="4277788926" sldId="407"/>
        </pc:sldMkLst>
      </pc:sldChg>
      <pc:sldChg chg="del">
        <pc:chgData name="1994201912088@staff.integra.its.ac.id" userId="de76a076-a455-498d-8a1a-d841c9274254" providerId="ADAL" clId="{5259B917-99C9-409F-8667-8069CAAFCFEA}" dt="2020-02-15T19:22:20.250" v="3446" actId="47"/>
        <pc:sldMkLst>
          <pc:docMk/>
          <pc:sldMk cId="2992622066" sldId="408"/>
        </pc:sldMkLst>
      </pc:sldChg>
      <pc:sldChg chg="del">
        <pc:chgData name="1994201912088@staff.integra.its.ac.id" userId="de76a076-a455-498d-8a1a-d841c9274254" providerId="ADAL" clId="{5259B917-99C9-409F-8667-8069CAAFCFEA}" dt="2020-02-15T19:22:21.754" v="3447" actId="47"/>
        <pc:sldMkLst>
          <pc:docMk/>
          <pc:sldMk cId="4107630048" sldId="409"/>
        </pc:sldMkLst>
      </pc:sldChg>
      <pc:sldChg chg="del">
        <pc:chgData name="1994201912088@staff.integra.its.ac.id" userId="de76a076-a455-498d-8a1a-d841c9274254" providerId="ADAL" clId="{5259B917-99C9-409F-8667-8069CAAFCFEA}" dt="2020-02-15T19:22:38.878" v="3448" actId="47"/>
        <pc:sldMkLst>
          <pc:docMk/>
          <pc:sldMk cId="3398135226" sldId="410"/>
        </pc:sldMkLst>
      </pc:sldChg>
      <pc:sldChg chg="del">
        <pc:chgData name="1994201912088@staff.integra.its.ac.id" userId="de76a076-a455-498d-8a1a-d841c9274254" providerId="ADAL" clId="{5259B917-99C9-409F-8667-8069CAAFCFEA}" dt="2020-02-15T19:22:40.139" v="3449" actId="47"/>
        <pc:sldMkLst>
          <pc:docMk/>
          <pc:sldMk cId="35197004" sldId="411"/>
        </pc:sldMkLst>
      </pc:sldChg>
      <pc:sldChg chg="del">
        <pc:chgData name="1994201912088@staff.integra.its.ac.id" userId="de76a076-a455-498d-8a1a-d841c9274254" providerId="ADAL" clId="{5259B917-99C9-409F-8667-8069CAAFCFEA}" dt="2020-02-15T19:22:17.439" v="3444" actId="47"/>
        <pc:sldMkLst>
          <pc:docMk/>
          <pc:sldMk cId="4217897141" sldId="412"/>
        </pc:sldMkLst>
      </pc:sldChg>
      <pc:sldChg chg="del">
        <pc:chgData name="1994201912088@staff.integra.its.ac.id" userId="de76a076-a455-498d-8a1a-d841c9274254" providerId="ADAL" clId="{5259B917-99C9-409F-8667-8069CAAFCFEA}" dt="2020-02-15T19:22:44.350" v="3450" actId="47"/>
        <pc:sldMkLst>
          <pc:docMk/>
          <pc:sldMk cId="1103126572" sldId="413"/>
        </pc:sldMkLst>
      </pc:sldChg>
      <pc:sldChg chg="modSp add mod">
        <pc:chgData name="1994201912088@staff.integra.its.ac.id" userId="de76a076-a455-498d-8a1a-d841c9274254" providerId="ADAL" clId="{5259B917-99C9-409F-8667-8069CAAFCFEA}" dt="2020-02-15T18:44:05.036" v="2473" actId="255"/>
        <pc:sldMkLst>
          <pc:docMk/>
          <pc:sldMk cId="3885054637" sldId="414"/>
        </pc:sldMkLst>
        <pc:spChg chg="mod">
          <ac:chgData name="1994201912088@staff.integra.its.ac.id" userId="de76a076-a455-498d-8a1a-d841c9274254" providerId="ADAL" clId="{5259B917-99C9-409F-8667-8069CAAFCFEA}" dt="2020-02-15T18:44:05.036" v="2473" actId="255"/>
          <ac:spMkLst>
            <pc:docMk/>
            <pc:sldMk cId="3885054637" sldId="414"/>
            <ac:spMk id="2" creationId="{F449CF9F-357A-4671-8FAC-0027819127AE}"/>
          </ac:spMkLst>
        </pc:spChg>
      </pc:sldChg>
      <pc:sldChg chg="addSp delSp modSp add del mod">
        <pc:chgData name="1994201912088@staff.integra.its.ac.id" userId="de76a076-a455-498d-8a1a-d841c9274254" providerId="ADAL" clId="{5259B917-99C9-409F-8667-8069CAAFCFEA}" dt="2020-02-15T18:50:57.467" v="2539" actId="47"/>
        <pc:sldMkLst>
          <pc:docMk/>
          <pc:sldMk cId="2743840808" sldId="415"/>
        </pc:sldMkLst>
        <pc:spChg chg="del">
          <ac:chgData name="1994201912088@staff.integra.its.ac.id" userId="de76a076-a455-498d-8a1a-d841c9274254" providerId="ADAL" clId="{5259B917-99C9-409F-8667-8069CAAFCFEA}" dt="2020-02-15T18:01:11.258" v="1093" actId="478"/>
          <ac:spMkLst>
            <pc:docMk/>
            <pc:sldMk cId="2743840808" sldId="415"/>
            <ac:spMk id="2" creationId="{F449CF9F-357A-4671-8FAC-0027819127AE}"/>
          </ac:spMkLst>
        </pc:spChg>
        <pc:spChg chg="mod">
          <ac:chgData name="1994201912088@staff.integra.its.ac.id" userId="de76a076-a455-498d-8a1a-d841c9274254" providerId="ADAL" clId="{5259B917-99C9-409F-8667-8069CAAFCFEA}" dt="2020-02-15T18:01:46.957" v="1100" actId="5793"/>
          <ac:spMkLst>
            <pc:docMk/>
            <pc:sldMk cId="2743840808" sldId="415"/>
            <ac:spMk id="5" creationId="{7FB0084E-4B75-4947-802E-7792A9A031E6}"/>
          </ac:spMkLst>
        </pc:spChg>
        <pc:spChg chg="add mod">
          <ac:chgData name="1994201912088@staff.integra.its.ac.id" userId="de76a076-a455-498d-8a1a-d841c9274254" providerId="ADAL" clId="{5259B917-99C9-409F-8667-8069CAAFCFEA}" dt="2020-02-15T18:44:14.260" v="2474" actId="255"/>
          <ac:spMkLst>
            <pc:docMk/>
            <pc:sldMk cId="2743840808" sldId="415"/>
            <ac:spMk id="6" creationId="{DD9B7047-E71F-4032-AB77-73E0D15B0C4C}"/>
          </ac:spMkLst>
        </pc:spChg>
        <pc:graphicFrameChg chg="add modGraphic">
          <ac:chgData name="1994201912088@staff.integra.its.ac.id" userId="de76a076-a455-498d-8a1a-d841c9274254" providerId="ADAL" clId="{5259B917-99C9-409F-8667-8069CAAFCFEA}" dt="2020-02-15T18:44:36.306" v="2479" actId="14100"/>
          <ac:graphicFrameMkLst>
            <pc:docMk/>
            <pc:sldMk cId="2743840808" sldId="415"/>
            <ac:graphicFrameMk id="7" creationId="{51607E14-ABED-4854-B53E-D068608BC77F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8:44:50.027" v="2483" actId="14100"/>
          <ac:graphicFrameMkLst>
            <pc:docMk/>
            <pc:sldMk cId="2743840808" sldId="415"/>
            <ac:graphicFrameMk id="8" creationId="{E73E5FBE-F20C-4646-8884-621D39E1C4A3}"/>
          </ac:graphicFrameMkLst>
        </pc:graphicFrameChg>
        <pc:graphicFrameChg chg="add modGraphic">
          <ac:chgData name="1994201912088@staff.integra.its.ac.id" userId="de76a076-a455-498d-8a1a-d841c9274254" providerId="ADAL" clId="{5259B917-99C9-409F-8667-8069CAAFCFEA}" dt="2020-02-15T18:44:54.447" v="2484" actId="255"/>
          <ac:graphicFrameMkLst>
            <pc:docMk/>
            <pc:sldMk cId="2743840808" sldId="415"/>
            <ac:graphicFrameMk id="9" creationId="{2711496A-228A-412A-9F92-6C4B1E79CE70}"/>
          </ac:graphicFrameMkLst>
        </pc:graphicFrameChg>
      </pc:sldChg>
      <pc:sldChg chg="add del ord">
        <pc:chgData name="1994201912088@staff.integra.its.ac.id" userId="de76a076-a455-498d-8a1a-d841c9274254" providerId="ADAL" clId="{5259B917-99C9-409F-8667-8069CAAFCFEA}" dt="2020-02-15T18:08:54.903" v="1268" actId="47"/>
        <pc:sldMkLst>
          <pc:docMk/>
          <pc:sldMk cId="1363806299" sldId="416"/>
        </pc:sldMkLst>
      </pc:sldChg>
      <pc:sldChg chg="add del">
        <pc:chgData name="1994201912088@staff.integra.its.ac.id" userId="de76a076-a455-498d-8a1a-d841c9274254" providerId="ADAL" clId="{5259B917-99C9-409F-8667-8069CAAFCFEA}" dt="2020-02-15T18:03:33.306" v="1109" actId="47"/>
        <pc:sldMkLst>
          <pc:docMk/>
          <pc:sldMk cId="2789324517" sldId="416"/>
        </pc:sldMkLst>
      </pc:sldChg>
      <pc:sldChg chg="addSp delSp modSp add mod">
        <pc:chgData name="1994201912088@staff.integra.its.ac.id" userId="de76a076-a455-498d-8a1a-d841c9274254" providerId="ADAL" clId="{5259B917-99C9-409F-8667-8069CAAFCFEA}" dt="2020-02-15T18:45:49.176" v="2511" actId="14100"/>
        <pc:sldMkLst>
          <pc:docMk/>
          <pc:sldMk cId="3879849437" sldId="416"/>
        </pc:sldMkLst>
        <pc:spChg chg="add del mod">
          <ac:chgData name="1994201912088@staff.integra.its.ac.id" userId="de76a076-a455-498d-8a1a-d841c9274254" providerId="ADAL" clId="{5259B917-99C9-409F-8667-8069CAAFCFEA}" dt="2020-02-15T18:16:24.107" v="1456" actId="478"/>
          <ac:spMkLst>
            <pc:docMk/>
            <pc:sldMk cId="3879849437" sldId="416"/>
            <ac:spMk id="3" creationId="{2D657B13-CF99-4D3C-AF5E-98EEE1DA6396}"/>
          </ac:spMkLst>
        </pc:spChg>
        <pc:spChg chg="mod">
          <ac:chgData name="1994201912088@staff.integra.its.ac.id" userId="de76a076-a455-498d-8a1a-d841c9274254" providerId="ADAL" clId="{5259B917-99C9-409F-8667-8069CAAFCFEA}" dt="2020-02-15T18:25:41.650" v="1750" actId="1076"/>
          <ac:spMkLst>
            <pc:docMk/>
            <pc:sldMk cId="3879849437" sldId="416"/>
            <ac:spMk id="5" creationId="{4B6BBAC3-5A71-4167-884F-6C739625EF62}"/>
          </ac:spMkLst>
        </pc:spChg>
        <pc:spChg chg="del">
          <ac:chgData name="1994201912088@staff.integra.its.ac.id" userId="de76a076-a455-498d-8a1a-d841c9274254" providerId="ADAL" clId="{5259B917-99C9-409F-8667-8069CAAFCFEA}" dt="2020-02-15T18:16:19.363" v="1455" actId="478"/>
          <ac:spMkLst>
            <pc:docMk/>
            <pc:sldMk cId="3879849437" sldId="416"/>
            <ac:spMk id="7" creationId="{A2044E87-BFE8-41A3-B9E7-42DA95AE3A84}"/>
          </ac:spMkLst>
        </pc:spChg>
        <pc:spChg chg="add mod">
          <ac:chgData name="1994201912088@staff.integra.its.ac.id" userId="de76a076-a455-498d-8a1a-d841c9274254" providerId="ADAL" clId="{5259B917-99C9-409F-8667-8069CAAFCFEA}" dt="2020-02-15T18:45:49.176" v="2511" actId="14100"/>
          <ac:spMkLst>
            <pc:docMk/>
            <pc:sldMk cId="3879849437" sldId="416"/>
            <ac:spMk id="8" creationId="{B0D80BA3-F2DF-4BE3-A61F-DCDD7E3DD438}"/>
          </ac:spMkLst>
        </pc:spChg>
        <pc:spChg chg="add del mod">
          <ac:chgData name="1994201912088@staff.integra.its.ac.id" userId="de76a076-a455-498d-8a1a-d841c9274254" providerId="ADAL" clId="{5259B917-99C9-409F-8667-8069CAAFCFEA}" dt="2020-02-15T18:45:39.053" v="2509" actId="478"/>
          <ac:spMkLst>
            <pc:docMk/>
            <pc:sldMk cId="3879849437" sldId="416"/>
            <ac:spMk id="13" creationId="{A654F8FF-9C4B-4E0B-B72F-F381CB032773}"/>
          </ac:spMkLst>
        </pc:spChg>
        <pc:spChg chg="add del mod">
          <ac:chgData name="1994201912088@staff.integra.its.ac.id" userId="de76a076-a455-498d-8a1a-d841c9274254" providerId="ADAL" clId="{5259B917-99C9-409F-8667-8069CAAFCFEA}" dt="2020-02-15T18:45:45.446" v="2510" actId="478"/>
          <ac:spMkLst>
            <pc:docMk/>
            <pc:sldMk cId="3879849437" sldId="416"/>
            <ac:spMk id="15" creationId="{117AA5FC-C226-479D-B7CA-636426FEBF45}"/>
          </ac:spMkLst>
        </pc:spChg>
        <pc:graphicFrameChg chg="add mod modGraphic">
          <ac:chgData name="1994201912088@staff.integra.its.ac.id" userId="de76a076-a455-498d-8a1a-d841c9274254" providerId="ADAL" clId="{5259B917-99C9-409F-8667-8069CAAFCFEA}" dt="2020-02-15T18:21:17.117" v="1557" actId="14100"/>
          <ac:graphicFrameMkLst>
            <pc:docMk/>
            <pc:sldMk cId="3879849437" sldId="416"/>
            <ac:graphicFrameMk id="9" creationId="{A92E5597-CA8D-4D8E-A2AA-782A5F1357F6}"/>
          </ac:graphicFrameMkLst>
        </pc:graphicFrameChg>
        <pc:graphicFrameChg chg="add del mod modGraphic">
          <ac:chgData name="1994201912088@staff.integra.its.ac.id" userId="de76a076-a455-498d-8a1a-d841c9274254" providerId="ADAL" clId="{5259B917-99C9-409F-8667-8069CAAFCFEA}" dt="2020-02-15T18:18:48.966" v="1504" actId="478"/>
          <ac:graphicFrameMkLst>
            <pc:docMk/>
            <pc:sldMk cId="3879849437" sldId="416"/>
            <ac:graphicFrameMk id="10" creationId="{385FEA9A-EBE2-45E2-9931-B3C9313CE54B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8:22:08.168" v="1576" actId="207"/>
          <ac:graphicFrameMkLst>
            <pc:docMk/>
            <pc:sldMk cId="3879849437" sldId="416"/>
            <ac:graphicFrameMk id="11" creationId="{E4A281A9-4BA8-443C-BB3D-AE1BC4F784F4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8:22:23.212" v="1579" actId="207"/>
          <ac:graphicFrameMkLst>
            <pc:docMk/>
            <pc:sldMk cId="3879849437" sldId="416"/>
            <ac:graphicFrameMk id="12" creationId="{8E6E69C9-0D08-4D73-A0D1-738FB4FAC9F1}"/>
          </ac:graphicFrameMkLst>
        </pc:graphicFrameChg>
      </pc:sldChg>
      <pc:sldChg chg="add del setBg">
        <pc:chgData name="1994201912088@staff.integra.its.ac.id" userId="de76a076-a455-498d-8a1a-d841c9274254" providerId="ADAL" clId="{5259B917-99C9-409F-8667-8069CAAFCFEA}" dt="2020-02-15T18:08:37.298" v="1264"/>
        <pc:sldMkLst>
          <pc:docMk/>
          <pc:sldMk cId="4259967860" sldId="416"/>
        </pc:sldMkLst>
      </pc:sldChg>
      <pc:sldChg chg="modSp add mod">
        <pc:chgData name="1994201912088@staff.integra.its.ac.id" userId="de76a076-a455-498d-8a1a-d841c9274254" providerId="ADAL" clId="{5259B917-99C9-409F-8667-8069CAAFCFEA}" dt="2020-02-15T18:35:36.117" v="2134" actId="20577"/>
        <pc:sldMkLst>
          <pc:docMk/>
          <pc:sldMk cId="269671979" sldId="417"/>
        </pc:sldMkLst>
        <pc:spChg chg="mod">
          <ac:chgData name="1994201912088@staff.integra.its.ac.id" userId="de76a076-a455-498d-8a1a-d841c9274254" providerId="ADAL" clId="{5259B917-99C9-409F-8667-8069CAAFCFEA}" dt="2020-02-15T18:33:23.311" v="2075" actId="20577"/>
          <ac:spMkLst>
            <pc:docMk/>
            <pc:sldMk cId="269671979" sldId="417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8:35:36.117" v="2134" actId="20577"/>
          <ac:spMkLst>
            <pc:docMk/>
            <pc:sldMk cId="269671979" sldId="417"/>
            <ac:spMk id="7" creationId="{A2044E87-BFE8-41A3-B9E7-42DA95AE3A84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8:45:56.367" v="2512" actId="1076"/>
        <pc:sldMkLst>
          <pc:docMk/>
          <pc:sldMk cId="3503550462" sldId="418"/>
        </pc:sldMkLst>
        <pc:spChg chg="mod">
          <ac:chgData name="1994201912088@staff.integra.its.ac.id" userId="de76a076-a455-498d-8a1a-d841c9274254" providerId="ADAL" clId="{5259B917-99C9-409F-8667-8069CAAFCFEA}" dt="2020-02-15T18:38:51.584" v="2303" actId="20577"/>
          <ac:spMkLst>
            <pc:docMk/>
            <pc:sldMk cId="3503550462" sldId="418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8:45:56.367" v="2512" actId="1076"/>
          <ac:spMkLst>
            <pc:docMk/>
            <pc:sldMk cId="3503550462" sldId="418"/>
            <ac:spMk id="8" creationId="{B0D80BA3-F2DF-4BE3-A61F-DCDD7E3DD438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20:48:34.923" v="6574" actId="6549"/>
        <pc:sldMkLst>
          <pc:docMk/>
          <pc:sldMk cId="1827880095" sldId="419"/>
        </pc:sldMkLst>
        <pc:spChg chg="mod">
          <ac:chgData name="1994201912088@staff.integra.its.ac.id" userId="de76a076-a455-498d-8a1a-d841c9274254" providerId="ADAL" clId="{5259B917-99C9-409F-8667-8069CAAFCFEA}" dt="2020-02-15T18:39:21.528" v="2331" actId="20577"/>
          <ac:spMkLst>
            <pc:docMk/>
            <pc:sldMk cId="1827880095" sldId="419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20:48:34.923" v="6574" actId="6549"/>
          <ac:spMkLst>
            <pc:docMk/>
            <pc:sldMk cId="1827880095" sldId="419"/>
            <ac:spMk id="8" creationId="{B0D80BA3-F2DF-4BE3-A61F-DCDD7E3DD438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8:58:20.718" v="2789" actId="20577"/>
        <pc:sldMkLst>
          <pc:docMk/>
          <pc:sldMk cId="2724513024" sldId="420"/>
        </pc:sldMkLst>
        <pc:spChg chg="mod">
          <ac:chgData name="1994201912088@staff.integra.its.ac.id" userId="de76a076-a455-498d-8a1a-d841c9274254" providerId="ADAL" clId="{5259B917-99C9-409F-8667-8069CAAFCFEA}" dt="2020-02-15T18:58:20.718" v="2789" actId="20577"/>
          <ac:spMkLst>
            <pc:docMk/>
            <pc:sldMk cId="2724513024" sldId="420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18:41:26.136" v="2382" actId="20577"/>
          <ac:spMkLst>
            <pc:docMk/>
            <pc:sldMk cId="2724513024" sldId="420"/>
            <ac:spMk id="7" creationId="{809D63EB-1B7B-45E5-9B9C-C21C11D2D84F}"/>
          </ac:spMkLst>
        </pc:spChg>
      </pc:sldChg>
      <pc:sldChg chg="delSp modSp add mod ord">
        <pc:chgData name="1994201912088@staff.integra.its.ac.id" userId="de76a076-a455-498d-8a1a-d841c9274254" providerId="ADAL" clId="{5259B917-99C9-409F-8667-8069CAAFCFEA}" dt="2020-02-15T18:58:14.573" v="2786" actId="20577"/>
        <pc:sldMkLst>
          <pc:docMk/>
          <pc:sldMk cId="2272857389" sldId="421"/>
        </pc:sldMkLst>
        <pc:spChg chg="mod">
          <ac:chgData name="1994201912088@staff.integra.its.ac.id" userId="de76a076-a455-498d-8a1a-d841c9274254" providerId="ADAL" clId="{5259B917-99C9-409F-8667-8069CAAFCFEA}" dt="2020-02-15T18:58:14.573" v="2786" actId="20577"/>
          <ac:spMkLst>
            <pc:docMk/>
            <pc:sldMk cId="2272857389" sldId="421"/>
            <ac:spMk id="5" creationId="{7FB0084E-4B75-4947-802E-7792A9A031E6}"/>
          </ac:spMkLst>
        </pc:spChg>
        <pc:spChg chg="mod">
          <ac:chgData name="1994201912088@staff.integra.its.ac.id" userId="de76a076-a455-498d-8a1a-d841c9274254" providerId="ADAL" clId="{5259B917-99C9-409F-8667-8069CAAFCFEA}" dt="2020-02-15T18:47:43.948" v="2534" actId="123"/>
          <ac:spMkLst>
            <pc:docMk/>
            <pc:sldMk cId="2272857389" sldId="421"/>
            <ac:spMk id="6" creationId="{DD9B7047-E71F-4032-AB77-73E0D15B0C4C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8:43:21.730" v="2468" actId="478"/>
          <ac:graphicFrameMkLst>
            <pc:docMk/>
            <pc:sldMk cId="2272857389" sldId="421"/>
            <ac:graphicFrameMk id="7" creationId="{51607E14-ABED-4854-B53E-D068608BC77F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8:43:21.730" v="2468" actId="478"/>
          <ac:graphicFrameMkLst>
            <pc:docMk/>
            <pc:sldMk cId="2272857389" sldId="421"/>
            <ac:graphicFrameMk id="8" creationId="{E73E5FBE-F20C-4646-8884-621D39E1C4A3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8:43:21.730" v="2468" actId="478"/>
          <ac:graphicFrameMkLst>
            <pc:docMk/>
            <pc:sldMk cId="2272857389" sldId="421"/>
            <ac:graphicFrameMk id="9" creationId="{2711496A-228A-412A-9F92-6C4B1E79CE70}"/>
          </ac:graphicFrameMkLst>
        </pc:graphicFrameChg>
      </pc:sldChg>
      <pc:sldChg chg="addSp delSp modSp add mod">
        <pc:chgData name="1994201912088@staff.integra.its.ac.id" userId="de76a076-a455-498d-8a1a-d841c9274254" providerId="ADAL" clId="{5259B917-99C9-409F-8667-8069CAAFCFEA}" dt="2020-02-15T18:58:10.278" v="2783" actId="20577"/>
        <pc:sldMkLst>
          <pc:docMk/>
          <pc:sldMk cId="2482607875" sldId="422"/>
        </pc:sldMkLst>
        <pc:spChg chg="mod">
          <ac:chgData name="1994201912088@staff.integra.its.ac.id" userId="de76a076-a455-498d-8a1a-d841c9274254" providerId="ADAL" clId="{5259B917-99C9-409F-8667-8069CAAFCFEA}" dt="2020-02-15T18:58:10.278" v="2783" actId="20577"/>
          <ac:spMkLst>
            <pc:docMk/>
            <pc:sldMk cId="2482607875" sldId="422"/>
            <ac:spMk id="5" creationId="{7FB0084E-4B75-4947-802E-7792A9A031E6}"/>
          </ac:spMkLst>
        </pc:spChg>
        <pc:spChg chg="del">
          <ac:chgData name="1994201912088@staff.integra.its.ac.id" userId="de76a076-a455-498d-8a1a-d841c9274254" providerId="ADAL" clId="{5259B917-99C9-409F-8667-8069CAAFCFEA}" dt="2020-02-15T18:51:07.382" v="2541" actId="478"/>
          <ac:spMkLst>
            <pc:docMk/>
            <pc:sldMk cId="2482607875" sldId="422"/>
            <ac:spMk id="6" creationId="{DD9B7047-E71F-4032-AB77-73E0D15B0C4C}"/>
          </ac:spMkLst>
        </pc:spChg>
        <pc:spChg chg="add mod">
          <ac:chgData name="1994201912088@staff.integra.its.ac.id" userId="de76a076-a455-498d-8a1a-d841c9274254" providerId="ADAL" clId="{5259B917-99C9-409F-8667-8069CAAFCFEA}" dt="2020-02-15T18:57:01.822" v="2761" actId="255"/>
          <ac:spMkLst>
            <pc:docMk/>
            <pc:sldMk cId="2482607875" sldId="422"/>
            <ac:spMk id="9" creationId="{E1720BF1-96AF-4C4B-AA6B-C312FCFD2FD3}"/>
          </ac:spMkLst>
        </pc:spChg>
        <pc:graphicFrameChg chg="add mod modGraphic">
          <ac:chgData name="1994201912088@staff.integra.its.ac.id" userId="de76a076-a455-498d-8a1a-d841c9274254" providerId="ADAL" clId="{5259B917-99C9-409F-8667-8069CAAFCFEA}" dt="2020-02-15T18:56:57.593" v="2760" actId="1076"/>
          <ac:graphicFrameMkLst>
            <pc:docMk/>
            <pc:sldMk cId="2482607875" sldId="422"/>
            <ac:graphicFrameMk id="7" creationId="{8F300D43-A332-43AF-B9C5-068A23841CEA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8:56:57.593" v="2760" actId="1076"/>
          <ac:graphicFrameMkLst>
            <pc:docMk/>
            <pc:sldMk cId="2482607875" sldId="422"/>
            <ac:graphicFrameMk id="8" creationId="{7D452839-CAA7-4664-8189-7F2CD41EC282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8:57:47.213" v="2763"/>
          <ac:graphicFrameMkLst>
            <pc:docMk/>
            <pc:sldMk cId="2482607875" sldId="422"/>
            <ac:graphicFrameMk id="10" creationId="{8F305C6A-B316-4028-8341-A25A1E8D7CD3}"/>
          </ac:graphicFrameMkLst>
        </pc:graphicFrameChg>
      </pc:sldChg>
      <pc:sldChg chg="modSp add mod">
        <pc:chgData name="1994201912088@staff.integra.its.ac.id" userId="de76a076-a455-498d-8a1a-d841c9274254" providerId="ADAL" clId="{5259B917-99C9-409F-8667-8069CAAFCFEA}" dt="2020-02-15T18:58:50.901" v="2793" actId="16959"/>
        <pc:sldMkLst>
          <pc:docMk/>
          <pc:sldMk cId="1453224900" sldId="423"/>
        </pc:sldMkLst>
        <pc:spChg chg="mod">
          <ac:chgData name="1994201912088@staff.integra.its.ac.id" userId="de76a076-a455-498d-8a1a-d841c9274254" providerId="ADAL" clId="{5259B917-99C9-409F-8667-8069CAAFCFEA}" dt="2020-02-15T18:58:04.926" v="2780" actId="20577"/>
          <ac:spMkLst>
            <pc:docMk/>
            <pc:sldMk cId="1453224900" sldId="423"/>
            <ac:spMk id="5" creationId="{7FB0084E-4B75-4947-802E-7792A9A031E6}"/>
          </ac:spMkLst>
        </pc:spChg>
        <pc:spChg chg="mod">
          <ac:chgData name="1994201912088@staff.integra.its.ac.id" userId="de76a076-a455-498d-8a1a-d841c9274254" providerId="ADAL" clId="{5259B917-99C9-409F-8667-8069CAAFCFEA}" dt="2020-02-15T18:58:02.422" v="2777" actId="20577"/>
          <ac:spMkLst>
            <pc:docMk/>
            <pc:sldMk cId="1453224900" sldId="423"/>
            <ac:spMk id="9" creationId="{E1720BF1-96AF-4C4B-AA6B-C312FCFD2FD3}"/>
          </ac:spMkLst>
        </pc:spChg>
        <pc:graphicFrameChg chg="mod modGraphic">
          <ac:chgData name="1994201912088@staff.integra.its.ac.id" userId="de76a076-a455-498d-8a1a-d841c9274254" providerId="ADAL" clId="{5259B917-99C9-409F-8667-8069CAAFCFEA}" dt="2020-02-15T18:58:50.901" v="2793" actId="16959"/>
          <ac:graphicFrameMkLst>
            <pc:docMk/>
            <pc:sldMk cId="1453224900" sldId="423"/>
            <ac:graphicFrameMk id="10" creationId="{8F305C6A-B316-4028-8341-A25A1E8D7CD3}"/>
          </ac:graphicFrameMkLst>
        </pc:graphicFrameChg>
      </pc:sldChg>
      <pc:sldChg chg="modSp add mod ord">
        <pc:chgData name="1994201912088@staff.integra.its.ac.id" userId="de76a076-a455-498d-8a1a-d841c9274254" providerId="ADAL" clId="{5259B917-99C9-409F-8667-8069CAAFCFEA}" dt="2020-02-15T19:00:43.333" v="2836" actId="20577"/>
        <pc:sldMkLst>
          <pc:docMk/>
          <pc:sldMk cId="3786521487" sldId="424"/>
        </pc:sldMkLst>
        <pc:spChg chg="mod">
          <ac:chgData name="1994201912088@staff.integra.its.ac.id" userId="de76a076-a455-498d-8a1a-d841c9274254" providerId="ADAL" clId="{5259B917-99C9-409F-8667-8069CAAFCFEA}" dt="2020-02-15T19:00:43.333" v="2836" actId="20577"/>
          <ac:spMkLst>
            <pc:docMk/>
            <pc:sldMk cId="3786521487" sldId="424"/>
            <ac:spMk id="5" creationId="{7FB0084E-4B75-4947-802E-7792A9A031E6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9:00:14.294" v="2833"/>
        <pc:sldMkLst>
          <pc:docMk/>
          <pc:sldMk cId="369773218" sldId="425"/>
        </pc:sldMkLst>
        <pc:spChg chg="mod">
          <ac:chgData name="1994201912088@staff.integra.its.ac.id" userId="de76a076-a455-498d-8a1a-d841c9274254" providerId="ADAL" clId="{5259B917-99C9-409F-8667-8069CAAFCFEA}" dt="2020-02-15T18:59:19.598" v="2820" actId="6549"/>
          <ac:spMkLst>
            <pc:docMk/>
            <pc:sldMk cId="369773218" sldId="425"/>
            <ac:spMk id="9" creationId="{E1720BF1-96AF-4C4B-AA6B-C312FCFD2FD3}"/>
          </ac:spMkLst>
        </pc:spChg>
        <pc:graphicFrameChg chg="mod">
          <ac:chgData name="1994201912088@staff.integra.its.ac.id" userId="de76a076-a455-498d-8a1a-d841c9274254" providerId="ADAL" clId="{5259B917-99C9-409F-8667-8069CAAFCFEA}" dt="2020-02-15T19:00:14.294" v="2833"/>
          <ac:graphicFrameMkLst>
            <pc:docMk/>
            <pc:sldMk cId="369773218" sldId="425"/>
            <ac:graphicFrameMk id="10" creationId="{8F305C6A-B316-4028-8341-A25A1E8D7CD3}"/>
          </ac:graphicFrameMkLst>
        </pc:graphicFrameChg>
      </pc:sldChg>
      <pc:sldChg chg="modSp add mod">
        <pc:chgData name="1994201912088@staff.integra.its.ac.id" userId="de76a076-a455-498d-8a1a-d841c9274254" providerId="ADAL" clId="{5259B917-99C9-409F-8667-8069CAAFCFEA}" dt="2020-02-15T19:01:25.454" v="2850" actId="20577"/>
        <pc:sldMkLst>
          <pc:docMk/>
          <pc:sldMk cId="3460595558" sldId="426"/>
        </pc:sldMkLst>
        <pc:spChg chg="mod">
          <ac:chgData name="1994201912088@staff.integra.its.ac.id" userId="de76a076-a455-498d-8a1a-d841c9274254" providerId="ADAL" clId="{5259B917-99C9-409F-8667-8069CAAFCFEA}" dt="2020-02-15T19:01:25.454" v="2850" actId="20577"/>
          <ac:spMkLst>
            <pc:docMk/>
            <pc:sldMk cId="3460595558" sldId="426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19:00:57.141" v="2839" actId="20577"/>
          <ac:spMkLst>
            <pc:docMk/>
            <pc:sldMk cId="3460595558" sldId="426"/>
            <ac:spMk id="7" creationId="{809D63EB-1B7B-45E5-9B9C-C21C11D2D84F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9:06:15.992" v="2992" actId="20577"/>
        <pc:sldMkLst>
          <pc:docMk/>
          <pc:sldMk cId="3261113152" sldId="427"/>
        </pc:sldMkLst>
        <pc:spChg chg="mod">
          <ac:chgData name="1994201912088@staff.integra.its.ac.id" userId="de76a076-a455-498d-8a1a-d841c9274254" providerId="ADAL" clId="{5259B917-99C9-409F-8667-8069CAAFCFEA}" dt="2020-02-15T19:01:45.679" v="2859" actId="20577"/>
          <ac:spMkLst>
            <pc:docMk/>
            <pc:sldMk cId="3261113152" sldId="427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9:06:15.992" v="2992" actId="20577"/>
          <ac:spMkLst>
            <pc:docMk/>
            <pc:sldMk cId="3261113152" sldId="427"/>
            <ac:spMk id="7" creationId="{A2044E87-BFE8-41A3-B9E7-42DA95AE3A84}"/>
          </ac:spMkLst>
        </pc:spChg>
      </pc:sldChg>
      <pc:sldChg chg="add del">
        <pc:chgData name="1994201912088@staff.integra.its.ac.id" userId="de76a076-a455-498d-8a1a-d841c9274254" providerId="ADAL" clId="{5259B917-99C9-409F-8667-8069CAAFCFEA}" dt="2020-02-15T19:06:56.001" v="2994" actId="47"/>
        <pc:sldMkLst>
          <pc:docMk/>
          <pc:sldMk cId="1159195711" sldId="428"/>
        </pc:sldMkLst>
      </pc:sldChg>
      <pc:sldChg chg="modSp add mod">
        <pc:chgData name="1994201912088@staff.integra.its.ac.id" userId="de76a076-a455-498d-8a1a-d841c9274254" providerId="ADAL" clId="{5259B917-99C9-409F-8667-8069CAAFCFEA}" dt="2020-02-15T19:09:51.005" v="3194" actId="20577"/>
        <pc:sldMkLst>
          <pc:docMk/>
          <pc:sldMk cId="3360614528" sldId="428"/>
        </pc:sldMkLst>
        <pc:spChg chg="mod">
          <ac:chgData name="1994201912088@staff.integra.its.ac.id" userId="de76a076-a455-498d-8a1a-d841c9274254" providerId="ADAL" clId="{5259B917-99C9-409F-8667-8069CAAFCFEA}" dt="2020-02-15T19:07:28.260" v="3003" actId="20577"/>
          <ac:spMkLst>
            <pc:docMk/>
            <pc:sldMk cId="3360614528" sldId="428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9:09:51.005" v="3194" actId="20577"/>
          <ac:spMkLst>
            <pc:docMk/>
            <pc:sldMk cId="3360614528" sldId="428"/>
            <ac:spMk id="8" creationId="{B0D80BA3-F2DF-4BE3-A61F-DCDD7E3DD438}"/>
          </ac:spMkLst>
        </pc:spChg>
      </pc:sldChg>
      <pc:sldChg chg="modSp add mod">
        <pc:chgData name="1994201912088@staff.integra.its.ac.id" userId="de76a076-a455-498d-8a1a-d841c9274254" providerId="ADAL" clId="{5259B917-99C9-409F-8667-8069CAAFCFEA}" dt="2020-02-15T19:10:48.749" v="3232" actId="20577"/>
        <pc:sldMkLst>
          <pc:docMk/>
          <pc:sldMk cId="2809768356" sldId="429"/>
        </pc:sldMkLst>
        <pc:spChg chg="mod">
          <ac:chgData name="1994201912088@staff.integra.its.ac.id" userId="de76a076-a455-498d-8a1a-d841c9274254" providerId="ADAL" clId="{5259B917-99C9-409F-8667-8069CAAFCFEA}" dt="2020-02-15T19:10:48.749" v="3232" actId="20577"/>
          <ac:spMkLst>
            <pc:docMk/>
            <pc:sldMk cId="2809768356" sldId="429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19:10:30.268" v="3197" actId="20577"/>
          <ac:spMkLst>
            <pc:docMk/>
            <pc:sldMk cId="2809768356" sldId="429"/>
            <ac:spMk id="7" creationId="{809D63EB-1B7B-45E5-9B9C-C21C11D2D84F}"/>
          </ac:spMkLst>
        </pc:spChg>
      </pc:sldChg>
      <pc:sldChg chg="addSp delSp modSp add mod ord">
        <pc:chgData name="1994201912088@staff.integra.its.ac.id" userId="de76a076-a455-498d-8a1a-d841c9274254" providerId="ADAL" clId="{5259B917-99C9-409F-8667-8069CAAFCFEA}" dt="2020-02-15T19:16:45.498" v="3366" actId="5793"/>
        <pc:sldMkLst>
          <pc:docMk/>
          <pc:sldMk cId="619179597" sldId="430"/>
        </pc:sldMkLst>
        <pc:spChg chg="mod">
          <ac:chgData name="1994201912088@staff.integra.its.ac.id" userId="de76a076-a455-498d-8a1a-d841c9274254" providerId="ADAL" clId="{5259B917-99C9-409F-8667-8069CAAFCFEA}" dt="2020-02-15T19:11:39.189" v="3259" actId="20577"/>
          <ac:spMkLst>
            <pc:docMk/>
            <pc:sldMk cId="619179597" sldId="430"/>
            <ac:spMk id="5" creationId="{7FB0084E-4B75-4947-802E-7792A9A031E6}"/>
          </ac:spMkLst>
        </pc:spChg>
        <pc:spChg chg="del">
          <ac:chgData name="1994201912088@staff.integra.its.ac.id" userId="de76a076-a455-498d-8a1a-d841c9274254" providerId="ADAL" clId="{5259B917-99C9-409F-8667-8069CAAFCFEA}" dt="2020-02-15T19:12:00.800" v="3261" actId="478"/>
          <ac:spMkLst>
            <pc:docMk/>
            <pc:sldMk cId="619179597" sldId="430"/>
            <ac:spMk id="9" creationId="{E1720BF1-96AF-4C4B-AA6B-C312FCFD2FD3}"/>
          </ac:spMkLst>
        </pc:spChg>
        <pc:spChg chg="add mod">
          <ac:chgData name="1994201912088@staff.integra.its.ac.id" userId="de76a076-a455-498d-8a1a-d841c9274254" providerId="ADAL" clId="{5259B917-99C9-409F-8667-8069CAAFCFEA}" dt="2020-02-15T19:16:45.498" v="3366" actId="5793"/>
          <ac:spMkLst>
            <pc:docMk/>
            <pc:sldMk cId="619179597" sldId="430"/>
            <ac:spMk id="11" creationId="{40F69557-8E29-4FA3-9CAE-4C85B61EE265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9:11:58.153" v="3260" actId="478"/>
          <ac:graphicFrameMkLst>
            <pc:docMk/>
            <pc:sldMk cId="619179597" sldId="430"/>
            <ac:graphicFrameMk id="7" creationId="{8F300D43-A332-43AF-B9C5-068A23841CEA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11:58.153" v="3260" actId="478"/>
          <ac:graphicFrameMkLst>
            <pc:docMk/>
            <pc:sldMk cId="619179597" sldId="430"/>
            <ac:graphicFrameMk id="8" creationId="{7D452839-CAA7-4664-8189-7F2CD41EC282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11:58.153" v="3260" actId="478"/>
          <ac:graphicFrameMkLst>
            <pc:docMk/>
            <pc:sldMk cId="619179597" sldId="430"/>
            <ac:graphicFrameMk id="10" creationId="{8F305C6A-B316-4028-8341-A25A1E8D7CD3}"/>
          </ac:graphicFrameMkLst>
        </pc:graphicFrameChg>
      </pc:sldChg>
      <pc:sldChg chg="addSp delSp modSp add mod">
        <pc:chgData name="1994201912088@staff.integra.its.ac.id" userId="de76a076-a455-498d-8a1a-d841c9274254" providerId="ADAL" clId="{5259B917-99C9-409F-8667-8069CAAFCFEA}" dt="2020-02-15T19:21:39.907" v="3442" actId="14100"/>
        <pc:sldMkLst>
          <pc:docMk/>
          <pc:sldMk cId="1834125444" sldId="431"/>
        </pc:sldMkLst>
        <pc:spChg chg="add del">
          <ac:chgData name="1994201912088@staff.integra.its.ac.id" userId="de76a076-a455-498d-8a1a-d841c9274254" providerId="ADAL" clId="{5259B917-99C9-409F-8667-8069CAAFCFEA}" dt="2020-02-15T19:17:52.067" v="3373" actId="478"/>
          <ac:spMkLst>
            <pc:docMk/>
            <pc:sldMk cId="1834125444" sldId="431"/>
            <ac:spMk id="4" creationId="{C5ECAF3A-CC03-41A3-84B4-B519A0BF633E}"/>
          </ac:spMkLst>
        </pc:spChg>
        <pc:spChg chg="del mod">
          <ac:chgData name="1994201912088@staff.integra.its.ac.id" userId="de76a076-a455-498d-8a1a-d841c9274254" providerId="ADAL" clId="{5259B917-99C9-409F-8667-8069CAAFCFEA}" dt="2020-02-15T19:17:54.405" v="3374" actId="478"/>
          <ac:spMkLst>
            <pc:docMk/>
            <pc:sldMk cId="1834125444" sldId="431"/>
            <ac:spMk id="11" creationId="{40F69557-8E29-4FA3-9CAE-4C85B61EE265}"/>
          </ac:spMkLst>
        </pc:spChg>
        <pc:graphicFrameChg chg="add mod modGraphic">
          <ac:chgData name="1994201912088@staff.integra.its.ac.id" userId="de76a076-a455-498d-8a1a-d841c9274254" providerId="ADAL" clId="{5259B917-99C9-409F-8667-8069CAAFCFEA}" dt="2020-02-15T19:20:30.283" v="3406" actId="14734"/>
          <ac:graphicFrameMkLst>
            <pc:docMk/>
            <pc:sldMk cId="1834125444" sldId="431"/>
            <ac:graphicFrameMk id="6" creationId="{C4BE5C32-B54D-4EFD-A5D7-6815015B428D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9:20:41.284" v="3410" actId="14734"/>
          <ac:graphicFrameMkLst>
            <pc:docMk/>
            <pc:sldMk cId="1834125444" sldId="431"/>
            <ac:graphicFrameMk id="7" creationId="{3EECD600-E61D-4433-9C9B-B78B145E9134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9:21:39.907" v="3442" actId="14100"/>
          <ac:graphicFrameMkLst>
            <pc:docMk/>
            <pc:sldMk cId="1834125444" sldId="431"/>
            <ac:graphicFrameMk id="8" creationId="{7293C12C-1D8C-4E81-89B0-6660514F4E36}"/>
          </ac:graphicFrameMkLst>
        </pc:graphicFrameChg>
      </pc:sldChg>
      <pc:sldChg chg="addSp delSp modSp add mod">
        <pc:chgData name="1994201912088@staff.integra.its.ac.id" userId="de76a076-a455-498d-8a1a-d841c9274254" providerId="ADAL" clId="{5259B917-99C9-409F-8667-8069CAAFCFEA}" dt="2020-02-15T19:26:01.109" v="3523" actId="20577"/>
        <pc:sldMkLst>
          <pc:docMk/>
          <pc:sldMk cId="1614220035" sldId="432"/>
        </pc:sldMkLst>
        <pc:spChg chg="add mod">
          <ac:chgData name="1994201912088@staff.integra.its.ac.id" userId="de76a076-a455-498d-8a1a-d841c9274254" providerId="ADAL" clId="{5259B917-99C9-409F-8667-8069CAAFCFEA}" dt="2020-02-15T19:26:01.109" v="3523" actId="20577"/>
          <ac:spMkLst>
            <pc:docMk/>
            <pc:sldMk cId="1614220035" sldId="432"/>
            <ac:spMk id="2" creationId="{AE456D1A-FCE8-422E-B257-428B6D9B4519}"/>
          </ac:spMkLst>
        </pc:spChg>
        <pc:spChg chg="mod">
          <ac:chgData name="1994201912088@staff.integra.its.ac.id" userId="de76a076-a455-498d-8a1a-d841c9274254" providerId="ADAL" clId="{5259B917-99C9-409F-8667-8069CAAFCFEA}" dt="2020-02-15T19:23:57.829" v="3455" actId="20577"/>
          <ac:spMkLst>
            <pc:docMk/>
            <pc:sldMk cId="1614220035" sldId="432"/>
            <ac:spMk id="5" creationId="{7FB0084E-4B75-4947-802E-7792A9A031E6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9:24:10.056" v="3456" actId="478"/>
          <ac:graphicFrameMkLst>
            <pc:docMk/>
            <pc:sldMk cId="1614220035" sldId="432"/>
            <ac:graphicFrameMk id="6" creationId="{C4BE5C32-B54D-4EFD-A5D7-6815015B428D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24:10.056" v="3456" actId="478"/>
          <ac:graphicFrameMkLst>
            <pc:docMk/>
            <pc:sldMk cId="1614220035" sldId="432"/>
            <ac:graphicFrameMk id="7" creationId="{3EECD600-E61D-4433-9C9B-B78B145E9134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24:10.056" v="3456" actId="478"/>
          <ac:graphicFrameMkLst>
            <pc:docMk/>
            <pc:sldMk cId="1614220035" sldId="432"/>
            <ac:graphicFrameMk id="8" creationId="{7293C12C-1D8C-4E81-89B0-6660514F4E36}"/>
          </ac:graphicFrameMkLst>
        </pc:graphicFrameChg>
      </pc:sldChg>
      <pc:sldChg chg="modSp add mod">
        <pc:chgData name="1994201912088@staff.integra.its.ac.id" userId="de76a076-a455-498d-8a1a-d841c9274254" providerId="ADAL" clId="{5259B917-99C9-409F-8667-8069CAAFCFEA}" dt="2020-02-15T19:32:00.625" v="3588" actId="1076"/>
        <pc:sldMkLst>
          <pc:docMk/>
          <pc:sldMk cId="600307630" sldId="433"/>
        </pc:sldMkLst>
        <pc:spChg chg="mod">
          <ac:chgData name="1994201912088@staff.integra.its.ac.id" userId="de76a076-a455-498d-8a1a-d841c9274254" providerId="ADAL" clId="{5259B917-99C9-409F-8667-8069CAAFCFEA}" dt="2020-02-15T19:29:16.964" v="3571" actId="16959"/>
          <ac:spMkLst>
            <pc:docMk/>
            <pc:sldMk cId="600307630" sldId="433"/>
            <ac:spMk id="2" creationId="{AE456D1A-FCE8-422E-B257-428B6D9B4519}"/>
          </ac:spMkLst>
        </pc:spChg>
        <pc:spChg chg="mod">
          <ac:chgData name="1994201912088@staff.integra.its.ac.id" userId="de76a076-a455-498d-8a1a-d841c9274254" providerId="ADAL" clId="{5259B917-99C9-409F-8667-8069CAAFCFEA}" dt="2020-02-15T19:32:00.625" v="3588" actId="1076"/>
          <ac:spMkLst>
            <pc:docMk/>
            <pc:sldMk cId="600307630" sldId="433"/>
            <ac:spMk id="4" creationId="{C5ECAF3A-CC03-41A3-84B4-B519A0BF633E}"/>
          </ac:spMkLst>
        </pc:spChg>
      </pc:sldChg>
      <pc:sldChg chg="addSp modSp add mod">
        <pc:chgData name="1994201912088@staff.integra.its.ac.id" userId="de76a076-a455-498d-8a1a-d841c9274254" providerId="ADAL" clId="{5259B917-99C9-409F-8667-8069CAAFCFEA}" dt="2020-02-15T19:31:55.319" v="3587" actId="1076"/>
        <pc:sldMkLst>
          <pc:docMk/>
          <pc:sldMk cId="3649916965" sldId="434"/>
        </pc:sldMkLst>
        <pc:spChg chg="mod">
          <ac:chgData name="1994201912088@staff.integra.its.ac.id" userId="de76a076-a455-498d-8a1a-d841c9274254" providerId="ADAL" clId="{5259B917-99C9-409F-8667-8069CAAFCFEA}" dt="2020-02-15T19:30:54.927" v="3579" actId="1076"/>
          <ac:spMkLst>
            <pc:docMk/>
            <pc:sldMk cId="3649916965" sldId="434"/>
            <ac:spMk id="2" creationId="{AE456D1A-FCE8-422E-B257-428B6D9B4519}"/>
          </ac:spMkLst>
        </pc:spChg>
        <pc:spChg chg="mod">
          <ac:chgData name="1994201912088@staff.integra.its.ac.id" userId="de76a076-a455-498d-8a1a-d841c9274254" providerId="ADAL" clId="{5259B917-99C9-409F-8667-8069CAAFCFEA}" dt="2020-02-15T19:31:55.319" v="3587" actId="1076"/>
          <ac:spMkLst>
            <pc:docMk/>
            <pc:sldMk cId="3649916965" sldId="434"/>
            <ac:spMk id="4" creationId="{C5ECAF3A-CC03-41A3-84B4-B519A0BF633E}"/>
          </ac:spMkLst>
        </pc:spChg>
        <pc:graphicFrameChg chg="add mod">
          <ac:chgData name="1994201912088@staff.integra.its.ac.id" userId="de76a076-a455-498d-8a1a-d841c9274254" providerId="ADAL" clId="{5259B917-99C9-409F-8667-8069CAAFCFEA}" dt="2020-02-15T19:31:26.879" v="3583"/>
          <ac:graphicFrameMkLst>
            <pc:docMk/>
            <pc:sldMk cId="3649916965" sldId="434"/>
            <ac:graphicFrameMk id="6" creationId="{A78F9B9B-66E5-4311-8A40-1A2BF35D0403}"/>
          </ac:graphicFrameMkLst>
        </pc:graphicFrameChg>
        <pc:graphicFrameChg chg="add mod">
          <ac:chgData name="1994201912088@staff.integra.its.ac.id" userId="de76a076-a455-498d-8a1a-d841c9274254" providerId="ADAL" clId="{5259B917-99C9-409F-8667-8069CAAFCFEA}" dt="2020-02-15T19:30:49.021" v="3578" actId="1076"/>
          <ac:graphicFrameMkLst>
            <pc:docMk/>
            <pc:sldMk cId="3649916965" sldId="434"/>
            <ac:graphicFrameMk id="7" creationId="{ABAC5117-F1BA-4AEF-9C57-2490B1B24252}"/>
          </ac:graphicFrameMkLst>
        </pc:graphicFrameChg>
        <pc:graphicFrameChg chg="add mod modGraphic">
          <ac:chgData name="1994201912088@staff.integra.its.ac.id" userId="de76a076-a455-498d-8a1a-d841c9274254" providerId="ADAL" clId="{5259B917-99C9-409F-8667-8069CAAFCFEA}" dt="2020-02-15T19:31:40.539" v="3586" actId="21"/>
          <ac:graphicFrameMkLst>
            <pc:docMk/>
            <pc:sldMk cId="3649916965" sldId="434"/>
            <ac:graphicFrameMk id="8" creationId="{B20699AB-3C34-4185-B880-B4A9611296D2}"/>
          </ac:graphicFrameMkLst>
        </pc:graphicFrameChg>
      </pc:sldChg>
      <pc:sldChg chg="modSp add mod">
        <pc:chgData name="1994201912088@staff.integra.its.ac.id" userId="de76a076-a455-498d-8a1a-d841c9274254" providerId="ADAL" clId="{5259B917-99C9-409F-8667-8069CAAFCFEA}" dt="2020-02-15T19:34:57.988" v="3664" actId="20577"/>
        <pc:sldMkLst>
          <pc:docMk/>
          <pc:sldMk cId="204232081" sldId="435"/>
        </pc:sldMkLst>
        <pc:spChg chg="mod">
          <ac:chgData name="1994201912088@staff.integra.its.ac.id" userId="de76a076-a455-498d-8a1a-d841c9274254" providerId="ADAL" clId="{5259B917-99C9-409F-8667-8069CAAFCFEA}" dt="2020-02-15T19:34:57.988" v="3664" actId="20577"/>
          <ac:spMkLst>
            <pc:docMk/>
            <pc:sldMk cId="204232081" sldId="435"/>
            <ac:spMk id="2" creationId="{AE456D1A-FCE8-422E-B257-428B6D9B4519}"/>
          </ac:spMkLst>
        </pc:spChg>
      </pc:sldChg>
      <pc:sldChg chg="addSp delSp modSp add mod">
        <pc:chgData name="1994201912088@staff.integra.its.ac.id" userId="de76a076-a455-498d-8a1a-d841c9274254" providerId="ADAL" clId="{5259B917-99C9-409F-8667-8069CAAFCFEA}" dt="2020-02-15T19:37:05.582" v="3735" actId="20577"/>
        <pc:sldMkLst>
          <pc:docMk/>
          <pc:sldMk cId="2658768890" sldId="436"/>
        </pc:sldMkLst>
        <pc:spChg chg="mod">
          <ac:chgData name="1994201912088@staff.integra.its.ac.id" userId="de76a076-a455-498d-8a1a-d841c9274254" providerId="ADAL" clId="{5259B917-99C9-409F-8667-8069CAAFCFEA}" dt="2020-02-15T19:32:26.186" v="3599" actId="20577"/>
          <ac:spMkLst>
            <pc:docMk/>
            <pc:sldMk cId="2658768890" sldId="436"/>
            <ac:spMk id="2" creationId="{AE456D1A-FCE8-422E-B257-428B6D9B4519}"/>
          </ac:spMkLst>
        </pc:spChg>
        <pc:graphicFrameChg chg="modGraphic">
          <ac:chgData name="1994201912088@staff.integra.its.ac.id" userId="de76a076-a455-498d-8a1a-d841c9274254" providerId="ADAL" clId="{5259B917-99C9-409F-8667-8069CAAFCFEA}" dt="2020-02-15T19:35:37.705" v="3690" actId="14100"/>
          <ac:graphicFrameMkLst>
            <pc:docMk/>
            <pc:sldMk cId="2658768890" sldId="436"/>
            <ac:graphicFrameMk id="7" creationId="{ABAC5117-F1BA-4AEF-9C57-2490B1B24252}"/>
          </ac:graphicFrameMkLst>
        </pc:graphicFrameChg>
        <pc:graphicFrameChg chg="add del">
          <ac:chgData name="1994201912088@staff.integra.its.ac.id" userId="de76a076-a455-498d-8a1a-d841c9274254" providerId="ADAL" clId="{5259B917-99C9-409F-8667-8069CAAFCFEA}" dt="2020-02-15T19:35:27.741" v="3677" actId="478"/>
          <ac:graphicFrameMkLst>
            <pc:docMk/>
            <pc:sldMk cId="2658768890" sldId="436"/>
            <ac:graphicFrameMk id="8" creationId="{B20699AB-3C34-4185-B880-B4A9611296D2}"/>
          </ac:graphicFrameMkLst>
        </pc:graphicFrameChg>
        <pc:graphicFrameChg chg="add mod">
          <ac:chgData name="1994201912088@staff.integra.its.ac.id" userId="de76a076-a455-498d-8a1a-d841c9274254" providerId="ADAL" clId="{5259B917-99C9-409F-8667-8069CAAFCFEA}" dt="2020-02-15T19:37:05.582" v="3735" actId="20577"/>
          <ac:graphicFrameMkLst>
            <pc:docMk/>
            <pc:sldMk cId="2658768890" sldId="436"/>
            <ac:graphicFrameMk id="9" creationId="{A2210354-7F42-45E2-889B-5D4C99B2520B}"/>
          </ac:graphicFrameMkLst>
        </pc:graphicFrameChg>
      </pc:sldChg>
      <pc:sldChg chg="delSp modSp add mod">
        <pc:chgData name="1994201912088@staff.integra.its.ac.id" userId="de76a076-a455-498d-8a1a-d841c9274254" providerId="ADAL" clId="{5259B917-99C9-409F-8667-8069CAAFCFEA}" dt="2020-02-15T19:47:03.690" v="4017" actId="20577"/>
        <pc:sldMkLst>
          <pc:docMk/>
          <pc:sldMk cId="4219938847" sldId="437"/>
        </pc:sldMkLst>
        <pc:spChg chg="mod">
          <ac:chgData name="1994201912088@staff.integra.its.ac.id" userId="de76a076-a455-498d-8a1a-d841c9274254" providerId="ADAL" clId="{5259B917-99C9-409F-8667-8069CAAFCFEA}" dt="2020-02-15T19:47:03.690" v="4017" actId="20577"/>
          <ac:spMkLst>
            <pc:docMk/>
            <pc:sldMk cId="4219938847" sldId="437"/>
            <ac:spMk id="2" creationId="{AE456D1A-FCE8-422E-B257-428B6D9B4519}"/>
          </ac:spMkLst>
        </pc:spChg>
        <pc:spChg chg="mod">
          <ac:chgData name="1994201912088@staff.integra.its.ac.id" userId="de76a076-a455-498d-8a1a-d841c9274254" providerId="ADAL" clId="{5259B917-99C9-409F-8667-8069CAAFCFEA}" dt="2020-02-15T19:45:39.762" v="3968" actId="1076"/>
          <ac:spMkLst>
            <pc:docMk/>
            <pc:sldMk cId="4219938847" sldId="437"/>
            <ac:spMk id="4" creationId="{C5ECAF3A-CC03-41A3-84B4-B519A0BF633E}"/>
          </ac:spMkLst>
        </pc:spChg>
        <pc:spChg chg="mod">
          <ac:chgData name="1994201912088@staff.integra.its.ac.id" userId="de76a076-a455-498d-8a1a-d841c9274254" providerId="ADAL" clId="{5259B917-99C9-409F-8667-8069CAAFCFEA}" dt="2020-02-15T19:38:29.706" v="3745" actId="20577"/>
          <ac:spMkLst>
            <pc:docMk/>
            <pc:sldMk cId="4219938847" sldId="437"/>
            <ac:spMk id="5" creationId="{7FB0084E-4B75-4947-802E-7792A9A031E6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9:38:39.230" v="3746" actId="478"/>
          <ac:graphicFrameMkLst>
            <pc:docMk/>
            <pc:sldMk cId="4219938847" sldId="437"/>
            <ac:graphicFrameMk id="6" creationId="{A78F9B9B-66E5-4311-8A40-1A2BF35D0403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38:39.230" v="3746" actId="478"/>
          <ac:graphicFrameMkLst>
            <pc:docMk/>
            <pc:sldMk cId="4219938847" sldId="437"/>
            <ac:graphicFrameMk id="7" creationId="{ABAC5117-F1BA-4AEF-9C57-2490B1B24252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38:39.230" v="3746" actId="478"/>
          <ac:graphicFrameMkLst>
            <pc:docMk/>
            <pc:sldMk cId="4219938847" sldId="437"/>
            <ac:graphicFrameMk id="9" creationId="{A2210354-7F42-45E2-889B-5D4C99B2520B}"/>
          </ac:graphicFrameMkLst>
        </pc:graphicFrameChg>
      </pc:sldChg>
      <pc:sldChg chg="addSp modSp add mod">
        <pc:chgData name="1994201912088@staff.integra.its.ac.id" userId="de76a076-a455-498d-8a1a-d841c9274254" providerId="ADAL" clId="{5259B917-99C9-409F-8667-8069CAAFCFEA}" dt="2020-02-15T19:41:19.984" v="3771" actId="14100"/>
        <pc:sldMkLst>
          <pc:docMk/>
          <pc:sldMk cId="253401018" sldId="438"/>
        </pc:sldMkLst>
        <pc:spChg chg="mod">
          <ac:chgData name="1994201912088@staff.integra.its.ac.id" userId="de76a076-a455-498d-8a1a-d841c9274254" providerId="ADAL" clId="{5259B917-99C9-409F-8667-8069CAAFCFEA}" dt="2020-02-15T19:40:45.942" v="3761" actId="20577"/>
          <ac:spMkLst>
            <pc:docMk/>
            <pc:sldMk cId="253401018" sldId="438"/>
            <ac:spMk id="2" creationId="{AE456D1A-FCE8-422E-B257-428B6D9B4519}"/>
          </ac:spMkLst>
        </pc:spChg>
        <pc:spChg chg="add mod">
          <ac:chgData name="1994201912088@staff.integra.its.ac.id" userId="de76a076-a455-498d-8a1a-d841c9274254" providerId="ADAL" clId="{5259B917-99C9-409F-8667-8069CAAFCFEA}" dt="2020-02-15T19:41:09.077" v="3768" actId="11529"/>
          <ac:spMkLst>
            <pc:docMk/>
            <pc:sldMk cId="253401018" sldId="438"/>
            <ac:spMk id="3" creationId="{32B99576-507C-43BD-9A34-B844A4AD5294}"/>
          </ac:spMkLst>
        </pc:spChg>
        <pc:picChg chg="add mod modCrop">
          <ac:chgData name="1994201912088@staff.integra.its.ac.id" userId="de76a076-a455-498d-8a1a-d841c9274254" providerId="ADAL" clId="{5259B917-99C9-409F-8667-8069CAAFCFEA}" dt="2020-02-15T19:41:03.779" v="3767" actId="14100"/>
          <ac:picMkLst>
            <pc:docMk/>
            <pc:sldMk cId="253401018" sldId="438"/>
            <ac:picMk id="6" creationId="{06882FD3-5347-4DB7-A012-CE6B22D3059B}"/>
          </ac:picMkLst>
        </pc:picChg>
        <pc:picChg chg="add mod modCrop">
          <ac:chgData name="1994201912088@staff.integra.its.ac.id" userId="de76a076-a455-498d-8a1a-d841c9274254" providerId="ADAL" clId="{5259B917-99C9-409F-8667-8069CAAFCFEA}" dt="2020-02-15T19:41:19.984" v="3771" actId="14100"/>
          <ac:picMkLst>
            <pc:docMk/>
            <pc:sldMk cId="253401018" sldId="438"/>
            <ac:picMk id="7" creationId="{058AE7C4-F37B-4468-9181-0CC141B97E62}"/>
          </ac:picMkLst>
        </pc:picChg>
      </pc:sldChg>
      <pc:sldChg chg="modSp add mod">
        <pc:chgData name="1994201912088@staff.integra.its.ac.id" userId="de76a076-a455-498d-8a1a-d841c9274254" providerId="ADAL" clId="{5259B917-99C9-409F-8667-8069CAAFCFEA}" dt="2020-02-15T19:42:50.756" v="3854" actId="20577"/>
        <pc:sldMkLst>
          <pc:docMk/>
          <pc:sldMk cId="2892042199" sldId="439"/>
        </pc:sldMkLst>
        <pc:spChg chg="mod">
          <ac:chgData name="1994201912088@staff.integra.its.ac.id" userId="de76a076-a455-498d-8a1a-d841c9274254" providerId="ADAL" clId="{5259B917-99C9-409F-8667-8069CAAFCFEA}" dt="2020-02-15T19:42:50.756" v="3854" actId="20577"/>
          <ac:spMkLst>
            <pc:docMk/>
            <pc:sldMk cId="2892042199" sldId="439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19:42:26.498" v="3783" actId="20577"/>
          <ac:spMkLst>
            <pc:docMk/>
            <pc:sldMk cId="2892042199" sldId="439"/>
            <ac:spMk id="7" creationId="{809D63EB-1B7B-45E5-9B9C-C21C11D2D84F}"/>
          </ac:spMkLst>
        </pc:spChg>
      </pc:sldChg>
      <pc:sldChg chg="delSp modSp add mod">
        <pc:chgData name="1994201912088@staff.integra.its.ac.id" userId="de76a076-a455-498d-8a1a-d841c9274254" providerId="ADAL" clId="{5259B917-99C9-409F-8667-8069CAAFCFEA}" dt="2020-02-15T19:49:23.580" v="4095" actId="478"/>
        <pc:sldMkLst>
          <pc:docMk/>
          <pc:sldMk cId="3452393370" sldId="440"/>
        </pc:sldMkLst>
        <pc:spChg chg="mod">
          <ac:chgData name="1994201912088@staff.integra.its.ac.id" userId="de76a076-a455-498d-8a1a-d841c9274254" providerId="ADAL" clId="{5259B917-99C9-409F-8667-8069CAAFCFEA}" dt="2020-02-15T19:43:16.988" v="3870" actId="20577"/>
          <ac:spMkLst>
            <pc:docMk/>
            <pc:sldMk cId="3452393370" sldId="440"/>
            <ac:spMk id="6" creationId="{3290A92D-CC82-4784-BFD0-89D667A3438C}"/>
          </ac:spMkLst>
        </pc:spChg>
        <pc:spChg chg="mod">
          <ac:chgData name="1994201912088@staff.integra.its.ac.id" userId="de76a076-a455-498d-8a1a-d841c9274254" providerId="ADAL" clId="{5259B917-99C9-409F-8667-8069CAAFCFEA}" dt="2020-02-15T19:49:12.272" v="4093"/>
          <ac:spMkLst>
            <pc:docMk/>
            <pc:sldMk cId="3452393370" sldId="440"/>
            <ac:spMk id="8" creationId="{B0D80BA3-F2DF-4BE3-A61F-DCDD7E3DD438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9:49:23.580" v="4095" actId="478"/>
          <ac:graphicFrameMkLst>
            <pc:docMk/>
            <pc:sldMk cId="3452393370" sldId="440"/>
            <ac:graphicFrameMk id="9" creationId="{A92E5597-CA8D-4D8E-A2AA-782A5F1357F6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49:23.580" v="4095" actId="478"/>
          <ac:graphicFrameMkLst>
            <pc:docMk/>
            <pc:sldMk cId="3452393370" sldId="440"/>
            <ac:graphicFrameMk id="11" creationId="{E4A281A9-4BA8-443C-BB3D-AE1BC4F784F4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49:23.580" v="4095" actId="478"/>
          <ac:graphicFrameMkLst>
            <pc:docMk/>
            <pc:sldMk cId="3452393370" sldId="440"/>
            <ac:graphicFrameMk id="12" creationId="{8E6E69C9-0D08-4D73-A0D1-738FB4FAC9F1}"/>
          </ac:graphicFrameMkLst>
        </pc:graphicFrameChg>
      </pc:sldChg>
      <pc:sldChg chg="addSp delSp modSp add mod">
        <pc:chgData name="1994201912088@staff.integra.its.ac.id" userId="de76a076-a455-498d-8a1a-d841c9274254" providerId="ADAL" clId="{5259B917-99C9-409F-8667-8069CAAFCFEA}" dt="2020-02-15T19:55:56.233" v="4223" actId="207"/>
        <pc:sldMkLst>
          <pc:docMk/>
          <pc:sldMk cId="2286656390" sldId="441"/>
        </pc:sldMkLst>
        <pc:spChg chg="add mod">
          <ac:chgData name="1994201912088@staff.integra.its.ac.id" userId="de76a076-a455-498d-8a1a-d841c9274254" providerId="ADAL" clId="{5259B917-99C9-409F-8667-8069CAAFCFEA}" dt="2020-02-15T19:52:12.418" v="4143" actId="20577"/>
          <ac:spMkLst>
            <pc:docMk/>
            <pc:sldMk cId="2286656390" sldId="441"/>
            <ac:spMk id="2" creationId="{A85ED531-149A-49DB-9FB5-671C0E6D2F6F}"/>
          </ac:spMkLst>
        </pc:spChg>
        <pc:spChg chg="add mod">
          <ac:chgData name="1994201912088@staff.integra.its.ac.id" userId="de76a076-a455-498d-8a1a-d841c9274254" providerId="ADAL" clId="{5259B917-99C9-409F-8667-8069CAAFCFEA}" dt="2020-02-15T19:55:56.233" v="4223" actId="207"/>
          <ac:spMkLst>
            <pc:docMk/>
            <pc:sldMk cId="2286656390" sldId="441"/>
            <ac:spMk id="3" creationId="{A7C1E130-70BA-4353-9D96-C843368BCF77}"/>
          </ac:spMkLst>
        </pc:spChg>
        <pc:spChg chg="mod">
          <ac:chgData name="1994201912088@staff.integra.its.ac.id" userId="de76a076-a455-498d-8a1a-d841c9274254" providerId="ADAL" clId="{5259B917-99C9-409F-8667-8069CAAFCFEA}" dt="2020-02-15T19:55:22.208" v="4210" actId="1076"/>
          <ac:spMkLst>
            <pc:docMk/>
            <pc:sldMk cId="2286656390" sldId="441"/>
            <ac:spMk id="5" creationId="{4B6BBAC3-5A71-4167-884F-6C739625EF62}"/>
          </ac:spMkLst>
        </pc:spChg>
        <pc:spChg chg="del mod">
          <ac:chgData name="1994201912088@staff.integra.its.ac.id" userId="de76a076-a455-498d-8a1a-d841c9274254" providerId="ADAL" clId="{5259B917-99C9-409F-8667-8069CAAFCFEA}" dt="2020-02-15T19:49:59.742" v="4099"/>
          <ac:spMkLst>
            <pc:docMk/>
            <pc:sldMk cId="2286656390" sldId="441"/>
            <ac:spMk id="8" creationId="{B0D80BA3-F2DF-4BE3-A61F-DCDD7E3DD438}"/>
          </ac:spMkLst>
        </pc:spChg>
        <pc:spChg chg="add del">
          <ac:chgData name="1994201912088@staff.integra.its.ac.id" userId="de76a076-a455-498d-8a1a-d841c9274254" providerId="ADAL" clId="{5259B917-99C9-409F-8667-8069CAAFCFEA}" dt="2020-02-15T19:51:18.219" v="4114" actId="478"/>
          <ac:spMkLst>
            <pc:docMk/>
            <pc:sldMk cId="2286656390" sldId="441"/>
            <ac:spMk id="13" creationId="{584F18B2-C461-497E-8336-D6964A368B65}"/>
          </ac:spMkLst>
        </pc:spChg>
        <pc:spChg chg="add mod">
          <ac:chgData name="1994201912088@staff.integra.its.ac.id" userId="de76a076-a455-498d-8a1a-d841c9274254" providerId="ADAL" clId="{5259B917-99C9-409F-8667-8069CAAFCFEA}" dt="2020-02-15T19:55:56.233" v="4223" actId="207"/>
          <ac:spMkLst>
            <pc:docMk/>
            <pc:sldMk cId="2286656390" sldId="441"/>
            <ac:spMk id="14" creationId="{B522D9D1-A2B3-4CCC-9910-5D15DB5A2A29}"/>
          </ac:spMkLst>
        </pc:spChg>
        <pc:spChg chg="add mod">
          <ac:chgData name="1994201912088@staff.integra.its.ac.id" userId="de76a076-a455-498d-8a1a-d841c9274254" providerId="ADAL" clId="{5259B917-99C9-409F-8667-8069CAAFCFEA}" dt="2020-02-15T19:55:56.233" v="4223" actId="207"/>
          <ac:spMkLst>
            <pc:docMk/>
            <pc:sldMk cId="2286656390" sldId="441"/>
            <ac:spMk id="15" creationId="{CB3D5E13-2872-455F-A7F6-36CF8F099177}"/>
          </ac:spMkLst>
        </pc:spChg>
        <pc:graphicFrameChg chg="del">
          <ac:chgData name="1994201912088@staff.integra.its.ac.id" userId="de76a076-a455-498d-8a1a-d841c9274254" providerId="ADAL" clId="{5259B917-99C9-409F-8667-8069CAAFCFEA}" dt="2020-02-15T19:50:30.952" v="4103" actId="478"/>
          <ac:graphicFrameMkLst>
            <pc:docMk/>
            <pc:sldMk cId="2286656390" sldId="441"/>
            <ac:graphicFrameMk id="9" creationId="{A92E5597-CA8D-4D8E-A2AA-782A5F1357F6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50:30.952" v="4103" actId="478"/>
          <ac:graphicFrameMkLst>
            <pc:docMk/>
            <pc:sldMk cId="2286656390" sldId="441"/>
            <ac:graphicFrameMk id="11" creationId="{E4A281A9-4BA8-443C-BB3D-AE1BC4F784F4}"/>
          </ac:graphicFrameMkLst>
        </pc:graphicFrameChg>
        <pc:graphicFrameChg chg="del">
          <ac:chgData name="1994201912088@staff.integra.its.ac.id" userId="de76a076-a455-498d-8a1a-d841c9274254" providerId="ADAL" clId="{5259B917-99C9-409F-8667-8069CAAFCFEA}" dt="2020-02-15T19:50:30.952" v="4103" actId="478"/>
          <ac:graphicFrameMkLst>
            <pc:docMk/>
            <pc:sldMk cId="2286656390" sldId="441"/>
            <ac:graphicFrameMk id="12" creationId="{8E6E69C9-0D08-4D73-A0D1-738FB4FAC9F1}"/>
          </ac:graphicFrameMkLst>
        </pc:graphicFrameChg>
        <pc:cxnChg chg="add mod">
          <ac:chgData name="1994201912088@staff.integra.its.ac.id" userId="de76a076-a455-498d-8a1a-d841c9274254" providerId="ADAL" clId="{5259B917-99C9-409F-8667-8069CAAFCFEA}" dt="2020-02-15T19:55:56.233" v="4223" actId="207"/>
          <ac:cxnSpMkLst>
            <pc:docMk/>
            <pc:sldMk cId="2286656390" sldId="441"/>
            <ac:cxnSpMk id="10" creationId="{3CC5BDF0-9223-436A-B41B-3AF79966773B}"/>
          </ac:cxnSpMkLst>
        </pc:cxnChg>
        <pc:cxnChg chg="add mod">
          <ac:chgData name="1994201912088@staff.integra.its.ac.id" userId="de76a076-a455-498d-8a1a-d841c9274254" providerId="ADAL" clId="{5259B917-99C9-409F-8667-8069CAAFCFEA}" dt="2020-02-15T19:55:56.233" v="4223" actId="207"/>
          <ac:cxnSpMkLst>
            <pc:docMk/>
            <pc:sldMk cId="2286656390" sldId="441"/>
            <ac:cxnSpMk id="16" creationId="{452ED118-2802-466E-A314-7D51F540A685}"/>
          </ac:cxnSpMkLst>
        </pc:cxnChg>
      </pc:sldChg>
      <pc:sldChg chg="addSp delSp modSp add mod">
        <pc:chgData name="1994201912088@staff.integra.its.ac.id" userId="de76a076-a455-498d-8a1a-d841c9274254" providerId="ADAL" clId="{5259B917-99C9-409F-8667-8069CAAFCFEA}" dt="2020-02-15T20:06:17.805" v="4646" actId="14100"/>
        <pc:sldMkLst>
          <pc:docMk/>
          <pc:sldMk cId="1232534886" sldId="442"/>
        </pc:sldMkLst>
        <pc:spChg chg="mod">
          <ac:chgData name="1994201912088@staff.integra.its.ac.id" userId="de76a076-a455-498d-8a1a-d841c9274254" providerId="ADAL" clId="{5259B917-99C9-409F-8667-8069CAAFCFEA}" dt="2020-02-15T20:03:41.138" v="4597"/>
          <ac:spMkLst>
            <pc:docMk/>
            <pc:sldMk cId="1232534886" sldId="442"/>
            <ac:spMk id="2" creationId="{A85ED531-149A-49DB-9FB5-671C0E6D2F6F}"/>
          </ac:spMkLst>
        </pc:spChg>
        <pc:spChg chg="mod">
          <ac:chgData name="1994201912088@staff.integra.its.ac.id" userId="de76a076-a455-498d-8a1a-d841c9274254" providerId="ADAL" clId="{5259B917-99C9-409F-8667-8069CAAFCFEA}" dt="2020-02-15T20:05:04.236" v="4623" actId="1076"/>
          <ac:spMkLst>
            <pc:docMk/>
            <pc:sldMk cId="1232534886" sldId="442"/>
            <ac:spMk id="3" creationId="{A7C1E130-70BA-4353-9D96-C843368BCF77}"/>
          </ac:spMkLst>
        </pc:spChg>
        <pc:spChg chg="mod">
          <ac:chgData name="1994201912088@staff.integra.its.ac.id" userId="de76a076-a455-498d-8a1a-d841c9274254" providerId="ADAL" clId="{5259B917-99C9-409F-8667-8069CAAFCFEA}" dt="2020-02-15T20:05:46.528" v="4637" actId="1076"/>
          <ac:spMkLst>
            <pc:docMk/>
            <pc:sldMk cId="1232534886" sldId="442"/>
            <ac:spMk id="5" creationId="{4B6BBAC3-5A71-4167-884F-6C739625EF62}"/>
          </ac:spMkLst>
        </pc:spChg>
        <pc:spChg chg="add mod">
          <ac:chgData name="1994201912088@staff.integra.its.ac.id" userId="de76a076-a455-498d-8a1a-d841c9274254" providerId="ADAL" clId="{5259B917-99C9-409F-8667-8069CAAFCFEA}" dt="2020-02-15T20:04:03.796" v="4605" actId="1076"/>
          <ac:spMkLst>
            <pc:docMk/>
            <pc:sldMk cId="1232534886" sldId="442"/>
            <ac:spMk id="9" creationId="{91C42C40-7128-4B95-A564-F1660BED573A}"/>
          </ac:spMkLst>
        </pc:spChg>
        <pc:spChg chg="add mod">
          <ac:chgData name="1994201912088@staff.integra.its.ac.id" userId="de76a076-a455-498d-8a1a-d841c9274254" providerId="ADAL" clId="{5259B917-99C9-409F-8667-8069CAAFCFEA}" dt="2020-02-15T20:04:08.304" v="4606" actId="1076"/>
          <ac:spMkLst>
            <pc:docMk/>
            <pc:sldMk cId="1232534886" sldId="442"/>
            <ac:spMk id="11" creationId="{DF4405B7-8076-44A6-910B-E379E67BC48E}"/>
          </ac:spMkLst>
        </pc:spChg>
        <pc:spChg chg="mod">
          <ac:chgData name="1994201912088@staff.integra.its.ac.id" userId="de76a076-a455-498d-8a1a-d841c9274254" providerId="ADAL" clId="{5259B917-99C9-409F-8667-8069CAAFCFEA}" dt="2020-02-15T20:05:50.489" v="4638" actId="1076"/>
          <ac:spMkLst>
            <pc:docMk/>
            <pc:sldMk cId="1232534886" sldId="442"/>
            <ac:spMk id="14" creationId="{B522D9D1-A2B3-4CCC-9910-5D15DB5A2A29}"/>
          </ac:spMkLst>
        </pc:spChg>
        <pc:spChg chg="mod">
          <ac:chgData name="1994201912088@staff.integra.its.ac.id" userId="de76a076-a455-498d-8a1a-d841c9274254" providerId="ADAL" clId="{5259B917-99C9-409F-8667-8069CAAFCFEA}" dt="2020-02-15T20:06:14.798" v="4645" actId="1076"/>
          <ac:spMkLst>
            <pc:docMk/>
            <pc:sldMk cId="1232534886" sldId="442"/>
            <ac:spMk id="15" creationId="{CB3D5E13-2872-455F-A7F6-36CF8F099177}"/>
          </ac:spMkLst>
        </pc:spChg>
        <pc:spChg chg="add mod">
          <ac:chgData name="1994201912088@staff.integra.its.ac.id" userId="de76a076-a455-498d-8a1a-d841c9274254" providerId="ADAL" clId="{5259B917-99C9-409F-8667-8069CAAFCFEA}" dt="2020-02-15T20:05:04.236" v="4623" actId="1076"/>
          <ac:spMkLst>
            <pc:docMk/>
            <pc:sldMk cId="1232534886" sldId="442"/>
            <ac:spMk id="17" creationId="{B1A10CEF-BC1C-40C3-9CC6-8020CE46A816}"/>
          </ac:spMkLst>
        </pc:spChg>
        <pc:spChg chg="add mod">
          <ac:chgData name="1994201912088@staff.integra.its.ac.id" userId="de76a076-a455-498d-8a1a-d841c9274254" providerId="ADAL" clId="{5259B917-99C9-409F-8667-8069CAAFCFEA}" dt="2020-02-15T20:05:36.951" v="4632" actId="1076"/>
          <ac:spMkLst>
            <pc:docMk/>
            <pc:sldMk cId="1232534886" sldId="442"/>
            <ac:spMk id="18" creationId="{60F78809-6D78-4653-83B5-EE0D2CC9D462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4:58.937" v="4622" actId="478"/>
          <ac:spMkLst>
            <pc:docMk/>
            <pc:sldMk cId="1232534886" sldId="442"/>
            <ac:spMk id="25" creationId="{E3B52588-603C-4D4D-ADE3-C41784F8361D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4:58.937" v="4622" actId="478"/>
          <ac:spMkLst>
            <pc:docMk/>
            <pc:sldMk cId="1232534886" sldId="442"/>
            <ac:spMk id="26" creationId="{73B4A132-0CB6-4D0E-95B1-B11F57CE89C2}"/>
          </ac:spMkLst>
        </pc:spChg>
        <pc:cxnChg chg="del mod">
          <ac:chgData name="1994201912088@staff.integra.its.ac.id" userId="de76a076-a455-498d-8a1a-d841c9274254" providerId="ADAL" clId="{5259B917-99C9-409F-8667-8069CAAFCFEA}" dt="2020-02-15T20:02:30.905" v="4557" actId="478"/>
          <ac:cxnSpMkLst>
            <pc:docMk/>
            <pc:sldMk cId="1232534886" sldId="442"/>
            <ac:cxnSpMk id="10" creationId="{3CC5BDF0-9223-436A-B41B-3AF79966773B}"/>
          </ac:cxnSpMkLst>
        </pc:cxnChg>
        <pc:cxnChg chg="del mod">
          <ac:chgData name="1994201912088@staff.integra.its.ac.id" userId="de76a076-a455-498d-8a1a-d841c9274254" providerId="ADAL" clId="{5259B917-99C9-409F-8667-8069CAAFCFEA}" dt="2020-02-15T20:02:32.687" v="4558" actId="478"/>
          <ac:cxnSpMkLst>
            <pc:docMk/>
            <pc:sldMk cId="1232534886" sldId="442"/>
            <ac:cxnSpMk id="16" creationId="{452ED118-2802-466E-A314-7D51F540A685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5:04.236" v="4623" actId="1076"/>
          <ac:cxnSpMkLst>
            <pc:docMk/>
            <pc:sldMk cId="1232534886" sldId="442"/>
            <ac:cxnSpMk id="19" creationId="{476F93B3-3664-4ACE-8A71-8A475AD4E502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5:16.152" v="4626" actId="1076"/>
          <ac:cxnSpMkLst>
            <pc:docMk/>
            <pc:sldMk cId="1232534886" sldId="442"/>
            <ac:cxnSpMk id="21" creationId="{4503BAFA-A1E2-4508-AE3F-CA84F7C0EDA3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5:36.951" v="4632" actId="1076"/>
          <ac:cxnSpMkLst>
            <pc:docMk/>
            <pc:sldMk cId="1232534886" sldId="442"/>
            <ac:cxnSpMk id="29" creationId="{5BD0A2E0-525E-436C-A049-9511266B51E3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5:42.730" v="4635" actId="14100"/>
          <ac:cxnSpMkLst>
            <pc:docMk/>
            <pc:sldMk cId="1232534886" sldId="442"/>
            <ac:cxnSpMk id="33" creationId="{2E32F918-D3ED-463E-BA02-202F1BA02DBD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6:01.304" v="4641" actId="14100"/>
          <ac:cxnSpMkLst>
            <pc:docMk/>
            <pc:sldMk cId="1232534886" sldId="442"/>
            <ac:cxnSpMk id="36" creationId="{45886E3D-FDD2-4193-91E4-D5A7166FFD78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06:17.805" v="4646" actId="14100"/>
          <ac:cxnSpMkLst>
            <pc:docMk/>
            <pc:sldMk cId="1232534886" sldId="442"/>
            <ac:cxnSpMk id="39" creationId="{E99C3337-3D4F-46B7-8C30-497C7BAE2482}"/>
          </ac:cxnSpMkLst>
        </pc:cxnChg>
      </pc:sldChg>
      <pc:sldChg chg="add del">
        <pc:chgData name="1994201912088@staff.integra.its.ac.id" userId="de76a076-a455-498d-8a1a-d841c9274254" providerId="ADAL" clId="{5259B917-99C9-409F-8667-8069CAAFCFEA}" dt="2020-02-15T20:04:30.193" v="4612" actId="47"/>
        <pc:sldMkLst>
          <pc:docMk/>
          <pc:sldMk cId="579501669" sldId="443"/>
        </pc:sldMkLst>
      </pc:sldChg>
      <pc:sldChg chg="addSp delSp modSp add mod modNotesTx">
        <pc:chgData name="1994201912088@staff.integra.its.ac.id" userId="de76a076-a455-498d-8a1a-d841c9274254" providerId="ADAL" clId="{5259B917-99C9-409F-8667-8069CAAFCFEA}" dt="2020-02-15T20:20:28.533" v="5308" actId="5793"/>
        <pc:sldMkLst>
          <pc:docMk/>
          <pc:sldMk cId="2600250057" sldId="443"/>
        </pc:sldMkLst>
        <pc:spChg chg="mod">
          <ac:chgData name="1994201912088@staff.integra.its.ac.id" userId="de76a076-a455-498d-8a1a-d841c9274254" providerId="ADAL" clId="{5259B917-99C9-409F-8667-8069CAAFCFEA}" dt="2020-02-15T20:08:30.769" v="4855" actId="1076"/>
          <ac:spMkLst>
            <pc:docMk/>
            <pc:sldMk cId="2600250057" sldId="443"/>
            <ac:spMk id="2" creationId="{A85ED531-149A-49DB-9FB5-671C0E6D2F6F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3" creationId="{A7C1E130-70BA-4353-9D96-C843368BCF77}"/>
          </ac:spMkLst>
        </pc:spChg>
        <pc:spChg chg="mod">
          <ac:chgData name="1994201912088@staff.integra.its.ac.id" userId="de76a076-a455-498d-8a1a-d841c9274254" providerId="ADAL" clId="{5259B917-99C9-409F-8667-8069CAAFCFEA}" dt="2020-02-15T20:16:31.409" v="5001" actId="1076"/>
          <ac:spMkLst>
            <pc:docMk/>
            <pc:sldMk cId="2600250057" sldId="443"/>
            <ac:spMk id="5" creationId="{4B6BBAC3-5A71-4167-884F-6C739625EF62}"/>
          </ac:spMkLst>
        </pc:spChg>
        <pc:spChg chg="mod">
          <ac:chgData name="1994201912088@staff.integra.its.ac.id" userId="de76a076-a455-498d-8a1a-d841c9274254" providerId="ADAL" clId="{5259B917-99C9-409F-8667-8069CAAFCFEA}" dt="2020-02-15T20:06:42.230" v="4665" actId="20577"/>
          <ac:spMkLst>
            <pc:docMk/>
            <pc:sldMk cId="2600250057" sldId="443"/>
            <ac:spMk id="6" creationId="{3290A92D-CC82-4784-BFD0-89D667A3438C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8:24.946" v="4854" actId="478"/>
          <ac:spMkLst>
            <pc:docMk/>
            <pc:sldMk cId="2600250057" sldId="443"/>
            <ac:spMk id="7" creationId="{631929CE-DB4E-4A17-AB19-47918F8DEF48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8" creationId="{4C154817-73E3-47DA-9FC1-72B0EE8AD1AA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9" creationId="{91C42C40-7128-4B95-A564-F1660BED573A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11" creationId="{DF4405B7-8076-44A6-910B-E379E67BC48E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14" creationId="{B522D9D1-A2B3-4CCC-9910-5D15DB5A2A29}"/>
          </ac:spMkLst>
        </pc:spChg>
        <pc:spChg chg="del">
          <ac:chgData name="1994201912088@staff.integra.its.ac.id" userId="de76a076-a455-498d-8a1a-d841c9274254" providerId="ADAL" clId="{5259B917-99C9-409F-8667-8069CAAFCFEA}" dt="2020-02-15T20:06:54.969" v="4667" actId="478"/>
          <ac:spMkLst>
            <pc:docMk/>
            <pc:sldMk cId="2600250057" sldId="443"/>
            <ac:spMk id="15" creationId="{CB3D5E13-2872-455F-A7F6-36CF8F099177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17" creationId="{B1A10CEF-BC1C-40C3-9CC6-8020CE46A816}"/>
          </ac:spMkLst>
        </pc:spChg>
        <pc:spChg chg="del">
          <ac:chgData name="1994201912088@staff.integra.its.ac.id" userId="de76a076-a455-498d-8a1a-d841c9274254" providerId="ADAL" clId="{5259B917-99C9-409F-8667-8069CAAFCFEA}" dt="2020-02-15T20:06:51.778" v="4666" actId="478"/>
          <ac:spMkLst>
            <pc:docMk/>
            <pc:sldMk cId="2600250057" sldId="443"/>
            <ac:spMk id="18" creationId="{60F78809-6D78-4653-83B5-EE0D2CC9D462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0" creationId="{C9062203-1FA0-4E0D-9B81-043991137FD7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2" creationId="{15BF1CAB-06A2-4830-A567-A662244EE130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3" creationId="{36327EFF-4DC4-4727-9F0C-40C3BDE50107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4" creationId="{F60A5D91-2383-49C3-AB08-919CEA65F1C2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5" creationId="{0C866815-0027-4F22-B200-9195512C9BFC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6" creationId="{091FF21A-D0AA-4082-B9E0-89D8B5A0306E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15.207" v="4996" actId="164"/>
          <ac:spMkLst>
            <pc:docMk/>
            <pc:sldMk cId="2600250057" sldId="443"/>
            <ac:spMk id="27" creationId="{8687A32B-AF1D-4E88-925E-6849CC417577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37" creationId="{C6BC8CDE-AB14-4811-B136-5DFB44BFCDCE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38" creationId="{3326AE31-969B-4946-BF8F-0B65B7D842A9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40" creationId="{E63E87BF-7217-4692-825B-781BE3FC278B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41" creationId="{89F0FA3F-0723-4731-881C-996EEF3CCE47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42" creationId="{B076D829-8203-496B-878B-DE2E5B701910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43" creationId="{C4C65FB4-592E-4D20-AA5B-92A088011002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11.869" v="4860" actId="478"/>
          <ac:spMkLst>
            <pc:docMk/>
            <pc:sldMk cId="2600250057" sldId="443"/>
            <ac:spMk id="44" creationId="{287E0D0E-9BA8-4766-A132-6F2A4F168E55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49.920" v="4868" actId="478"/>
          <ac:spMkLst>
            <pc:docMk/>
            <pc:sldMk cId="2600250057" sldId="443"/>
            <ac:spMk id="51" creationId="{D3BE1005-E19C-4E25-9769-C022ED7C482A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49.920" v="4868" actId="478"/>
          <ac:spMkLst>
            <pc:docMk/>
            <pc:sldMk cId="2600250057" sldId="443"/>
            <ac:spMk id="52" creationId="{D311916C-E266-47FC-98A3-CFD393B304F7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49.920" v="4868" actId="478"/>
          <ac:spMkLst>
            <pc:docMk/>
            <pc:sldMk cId="2600250057" sldId="443"/>
            <ac:spMk id="53" creationId="{9E39C2E8-A9E8-4257-AA57-5125FB602EB6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44.689" v="4867" actId="478"/>
          <ac:spMkLst>
            <pc:docMk/>
            <pc:sldMk cId="2600250057" sldId="443"/>
            <ac:spMk id="54" creationId="{FB39509D-B48E-48FD-8549-3E140D632B4E}"/>
          </ac:spMkLst>
        </pc:spChg>
        <pc:spChg chg="add del mod">
          <ac:chgData name="1994201912088@staff.integra.its.ac.id" userId="de76a076-a455-498d-8a1a-d841c9274254" providerId="ADAL" clId="{5259B917-99C9-409F-8667-8069CAAFCFEA}" dt="2020-02-15T20:09:44.689" v="4867" actId="478"/>
          <ac:spMkLst>
            <pc:docMk/>
            <pc:sldMk cId="2600250057" sldId="443"/>
            <ac:spMk id="55" creationId="{F41F5CC6-DF1A-4C0F-A4AD-E7BBF8837A26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2" creationId="{D11BAED2-F0DB-4514-8A53-795704B95235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3" creationId="{4D9D9518-45CC-41C9-BD49-DA4457E07B1E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4" creationId="{E1A2E374-6B46-4A0D-93EE-6915422497B7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5" creationId="{124B8312-1187-416A-A9B3-BEF40BE19373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6" creationId="{DF7429D1-B0BD-4F77-801C-C2A580A1842E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7" creationId="{6CE092E0-67B6-4E5A-83BA-23C341436F8A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8" creationId="{B2C7E670-C299-4190-BEC3-AA72CEE95642}"/>
          </ac:spMkLst>
        </pc:spChg>
        <pc:spChg chg="add mod">
          <ac:chgData name="1994201912088@staff.integra.its.ac.id" userId="de76a076-a455-498d-8a1a-d841c9274254" providerId="ADAL" clId="{5259B917-99C9-409F-8667-8069CAAFCFEA}" dt="2020-02-15T20:16:43.888" v="5003" actId="164"/>
          <ac:spMkLst>
            <pc:docMk/>
            <pc:sldMk cId="2600250057" sldId="443"/>
            <ac:spMk id="69" creationId="{BD23A083-F0AD-4506-B04C-D41A727A1F3C}"/>
          </ac:spMkLst>
        </pc:spChg>
        <pc:spChg chg="add mod">
          <ac:chgData name="1994201912088@staff.integra.its.ac.id" userId="de76a076-a455-498d-8a1a-d841c9274254" providerId="ADAL" clId="{5259B917-99C9-409F-8667-8069CAAFCFEA}" dt="2020-02-15T20:18:21.435" v="5036" actId="122"/>
          <ac:spMkLst>
            <pc:docMk/>
            <pc:sldMk cId="2600250057" sldId="443"/>
            <ac:spMk id="124" creationId="{25CC88D9-E0A9-4DC2-A684-EE2C2C269E44}"/>
          </ac:spMkLst>
        </pc:spChg>
        <pc:spChg chg="add mod">
          <ac:chgData name="1994201912088@staff.integra.its.ac.id" userId="de76a076-a455-498d-8a1a-d841c9274254" providerId="ADAL" clId="{5259B917-99C9-409F-8667-8069CAAFCFEA}" dt="2020-02-15T20:18:35.491" v="5048" actId="20577"/>
          <ac:spMkLst>
            <pc:docMk/>
            <pc:sldMk cId="2600250057" sldId="443"/>
            <ac:spMk id="125" creationId="{34E7F4F9-0AFD-41FB-BFBF-7FA194A791B8}"/>
          </ac:spMkLst>
        </pc:spChg>
        <pc:grpChg chg="add mod">
          <ac:chgData name="1994201912088@staff.integra.its.ac.id" userId="de76a076-a455-498d-8a1a-d841c9274254" providerId="ADAL" clId="{5259B917-99C9-409F-8667-8069CAAFCFEA}" dt="2020-02-15T20:16:56.569" v="5005" actId="1076"/>
          <ac:grpSpMkLst>
            <pc:docMk/>
            <pc:sldMk cId="2600250057" sldId="443"/>
            <ac:grpSpMk id="108" creationId="{1309F317-A34B-428B-957F-41143B20FF05}"/>
          </ac:grpSpMkLst>
        </pc:grpChg>
        <pc:grpChg chg="add mod">
          <ac:chgData name="1994201912088@staff.integra.its.ac.id" userId="de76a076-a455-498d-8a1a-d841c9274254" providerId="ADAL" clId="{5259B917-99C9-409F-8667-8069CAAFCFEA}" dt="2020-02-15T20:16:50.375" v="5004" actId="1076"/>
          <ac:grpSpMkLst>
            <pc:docMk/>
            <pc:sldMk cId="2600250057" sldId="443"/>
            <ac:grpSpMk id="112" creationId="{03EA9467-B54A-4A54-B54C-E3672A67FC53}"/>
          </ac:grpSpMkLst>
        </pc:grpChg>
        <pc:cxnChg chg="del mod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19" creationId="{476F93B3-3664-4ACE-8A71-8A475AD4E502}"/>
          </ac:cxnSpMkLst>
        </pc:cxnChg>
        <pc:cxnChg chg="del mod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21" creationId="{4503BAFA-A1E2-4508-AE3F-CA84F7C0EDA3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28" creationId="{5E4B67CA-B022-4EBE-981E-28C85EFCCBBB}"/>
          </ac:cxnSpMkLst>
        </pc:cxnChg>
        <pc:cxnChg chg="del mod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29" creationId="{5BD0A2E0-525E-436C-A049-9511266B51E3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30" creationId="{E2B4B516-2F88-4B8B-8851-21489D9D285E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31" creationId="{3BFD9954-E7B1-448F-BA39-92392C422F47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32" creationId="{9440D8B7-4CB4-445A-BA0C-CB32F1D91056}"/>
          </ac:cxnSpMkLst>
        </pc:cxnChg>
        <pc:cxnChg chg="del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33" creationId="{2E32F918-D3ED-463E-BA02-202F1BA02DBD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34" creationId="{F8F0C2E6-0433-4BA1-B372-B5A648BC37AC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15.207" v="4996" actId="164"/>
          <ac:cxnSpMkLst>
            <pc:docMk/>
            <pc:sldMk cId="2600250057" sldId="443"/>
            <ac:cxnSpMk id="35" creationId="{882C340D-0E4D-431D-8EFE-846E2E869E6A}"/>
          </ac:cxnSpMkLst>
        </pc:cxnChg>
        <pc:cxnChg chg="del mod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36" creationId="{45886E3D-FDD2-4193-91E4-D5A7166FFD78}"/>
          </ac:cxnSpMkLst>
        </pc:cxnChg>
        <pc:cxnChg chg="del mod">
          <ac:chgData name="1994201912088@staff.integra.its.ac.id" userId="de76a076-a455-498d-8a1a-d841c9274254" providerId="ADAL" clId="{5259B917-99C9-409F-8667-8069CAAFCFEA}" dt="2020-02-15T20:06:51.778" v="4666" actId="478"/>
          <ac:cxnSpMkLst>
            <pc:docMk/>
            <pc:sldMk cId="2600250057" sldId="443"/>
            <ac:cxnSpMk id="39" creationId="{E99C3337-3D4F-46B7-8C30-497C7BAE2482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45" creationId="{EC523EB8-38C0-4F40-92ED-8439C8156498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46" creationId="{B44711A9-A32D-481E-BD77-297D82130E96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47" creationId="{DE5EF8D9-CA84-4767-9423-BC5E40CE9346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48" creationId="{90CC9173-8CDD-481E-9F3B-267BF24B3C62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49" creationId="{979DA75C-2B5E-4384-879A-52ED3C023EEC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11.869" v="4860" actId="478"/>
          <ac:cxnSpMkLst>
            <pc:docMk/>
            <pc:sldMk cId="2600250057" sldId="443"/>
            <ac:cxnSpMk id="50" creationId="{ABE22836-824F-4798-B54B-47A83CC85F35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56" creationId="{B15EA93F-4462-4B6F-AB47-23344E629742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57" creationId="{F4A5D885-A772-4B1A-A3A7-4F666F3DA7CB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58" creationId="{F4623184-B35B-4937-B5C0-007DA19FAE57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59" creationId="{D1B1E0E8-ACA1-484F-A8A7-2302002CC8F7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60" creationId="{9F040BBF-BB6F-461B-A6DB-B79DEA82E018}"/>
          </ac:cxnSpMkLst>
        </pc:cxnChg>
        <pc:cxnChg chg="add del mod">
          <ac:chgData name="1994201912088@staff.integra.its.ac.id" userId="de76a076-a455-498d-8a1a-d841c9274254" providerId="ADAL" clId="{5259B917-99C9-409F-8667-8069CAAFCFEA}" dt="2020-02-15T20:09:44.689" v="4867" actId="478"/>
          <ac:cxnSpMkLst>
            <pc:docMk/>
            <pc:sldMk cId="2600250057" sldId="443"/>
            <ac:cxnSpMk id="61" creationId="{576F54A7-8C4A-45E1-BEC1-839CA84391E3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70" creationId="{DD317E22-5B4F-48AA-9B3C-F6B2A62240FA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71" creationId="{608F50F3-E802-4D69-8A24-741D2D1D2A39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74" creationId="{94569CD6-4819-4016-81AF-1CB5997BCC75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78" creationId="{2DE57476-86D2-4DC8-A341-EEB4598B1699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82" creationId="{B7D8D225-149C-4B0E-A93D-17C471D0EB2A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87" creationId="{8DB4BA7D-9FA3-4976-8F3E-57F3D0101C2D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91" creationId="{0DBB5485-ABCD-4BA4-AC50-442345F71577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6:43.888" v="5003" actId="164"/>
          <ac:cxnSpMkLst>
            <pc:docMk/>
            <pc:sldMk cId="2600250057" sldId="443"/>
            <ac:cxnSpMk id="97" creationId="{B0FF7743-2CC6-42AB-8030-8515A449DB41}"/>
          </ac:cxnSpMkLst>
        </pc:cxnChg>
        <pc:cxnChg chg="add mod">
          <ac:chgData name="1994201912088@staff.integra.its.ac.id" userId="de76a076-a455-498d-8a1a-d841c9274254" providerId="ADAL" clId="{5259B917-99C9-409F-8667-8069CAAFCFEA}" dt="2020-02-15T20:18:04.495" v="5019" actId="14100"/>
          <ac:cxnSpMkLst>
            <pc:docMk/>
            <pc:sldMk cId="2600250057" sldId="443"/>
            <ac:cxnSpMk id="114" creationId="{2C1E75B9-A93F-46F9-8295-90E7B404901B}"/>
          </ac:cxnSpMkLst>
        </pc:cxnChg>
      </pc:sldChg>
      <pc:sldChg chg="modSp add mod">
        <pc:chgData name="1994201912088@staff.integra.its.ac.id" userId="de76a076-a455-498d-8a1a-d841c9274254" providerId="ADAL" clId="{5259B917-99C9-409F-8667-8069CAAFCFEA}" dt="2020-02-15T20:21:06.988" v="5339" actId="20577"/>
        <pc:sldMkLst>
          <pc:docMk/>
          <pc:sldMk cId="1041380757" sldId="444"/>
        </pc:sldMkLst>
        <pc:spChg chg="mod">
          <ac:chgData name="1994201912088@staff.integra.its.ac.id" userId="de76a076-a455-498d-8a1a-d841c9274254" providerId="ADAL" clId="{5259B917-99C9-409F-8667-8069CAAFCFEA}" dt="2020-02-15T20:21:06.988" v="5339" actId="20577"/>
          <ac:spMkLst>
            <pc:docMk/>
            <pc:sldMk cId="1041380757" sldId="444"/>
            <ac:spMk id="2" creationId="{66983120-3F67-445B-8B69-8E4A7B413AB8}"/>
          </ac:spMkLst>
        </pc:spChg>
        <pc:spChg chg="mod">
          <ac:chgData name="1994201912088@staff.integra.its.ac.id" userId="de76a076-a455-498d-8a1a-d841c9274254" providerId="ADAL" clId="{5259B917-99C9-409F-8667-8069CAAFCFEA}" dt="2020-02-15T20:20:58.286" v="5311" actId="20577"/>
          <ac:spMkLst>
            <pc:docMk/>
            <pc:sldMk cId="1041380757" sldId="444"/>
            <ac:spMk id="7" creationId="{809D63EB-1B7B-45E5-9B9C-C21C11D2D84F}"/>
          </ac:spMkLst>
        </pc:spChg>
      </pc:sldChg>
      <pc:sldChg chg="addSp modSp add mod">
        <pc:chgData name="1994201912088@staff.integra.its.ac.id" userId="de76a076-a455-498d-8a1a-d841c9274254" providerId="ADAL" clId="{5259B917-99C9-409F-8667-8069CAAFCFEA}" dt="2020-02-17T07:37:27.524" v="6747" actId="20577"/>
        <pc:sldMkLst>
          <pc:docMk/>
          <pc:sldMk cId="2223258388" sldId="445"/>
        </pc:sldMkLst>
        <pc:spChg chg="mod">
          <ac:chgData name="1994201912088@staff.integra.its.ac.id" userId="de76a076-a455-498d-8a1a-d841c9274254" providerId="ADAL" clId="{5259B917-99C9-409F-8667-8069CAAFCFEA}" dt="2020-02-17T07:37:27.524" v="6747" actId="20577"/>
          <ac:spMkLst>
            <pc:docMk/>
            <pc:sldMk cId="2223258388" sldId="445"/>
            <ac:spMk id="9" creationId="{12A1A6FF-56CD-4EDD-82D7-C815C84B52A0}"/>
          </ac:spMkLst>
        </pc:spChg>
        <pc:picChg chg="add mod">
          <ac:chgData name="1994201912088@staff.integra.its.ac.id" userId="de76a076-a455-498d-8a1a-d841c9274254" providerId="ADAL" clId="{5259B917-99C9-409F-8667-8069CAAFCFEA}" dt="2020-02-15T20:45:02.468" v="6507" actId="1076"/>
          <ac:picMkLst>
            <pc:docMk/>
            <pc:sldMk cId="2223258388" sldId="445"/>
            <ac:picMk id="2" creationId="{58F95568-D8D7-4A89-A5C2-3560B1785691}"/>
          </ac:picMkLst>
        </pc:picChg>
        <pc:picChg chg="add mod">
          <ac:chgData name="1994201912088@staff.integra.its.ac.id" userId="de76a076-a455-498d-8a1a-d841c9274254" providerId="ADAL" clId="{5259B917-99C9-409F-8667-8069CAAFCFEA}" dt="2020-02-15T20:45:26.554" v="6509" actId="1076"/>
          <ac:picMkLst>
            <pc:docMk/>
            <pc:sldMk cId="2223258388" sldId="445"/>
            <ac:picMk id="3" creationId="{30084F3A-733E-421F-B77D-133AAB1CCEEE}"/>
          </ac:picMkLst>
        </pc:picChg>
      </pc:sldChg>
    </pc:docChg>
  </pc:docChgLst>
  <pc:docChgLst>
    <pc:chgData name="1994201912088@staff.integra.its.ac.id" userId="de76a076-a455-498d-8a1a-d841c9274254" providerId="ADAL" clId="{44DDC8E7-DD64-464D-851A-8852D6B24E78}"/>
    <pc:docChg chg="undo redo custSel addSld delSld modSld sldOrd">
      <pc:chgData name="1994201912088@staff.integra.its.ac.id" userId="de76a076-a455-498d-8a1a-d841c9274254" providerId="ADAL" clId="{44DDC8E7-DD64-464D-851A-8852D6B24E78}" dt="2020-02-23T01:26:48.697" v="4724" actId="20577"/>
      <pc:docMkLst>
        <pc:docMk/>
      </pc:docMkLst>
      <pc:sldChg chg="del ord">
        <pc:chgData name="1994201912088@staff.integra.its.ac.id" userId="de76a076-a455-498d-8a1a-d841c9274254" providerId="ADAL" clId="{44DDC8E7-DD64-464D-851A-8852D6B24E78}" dt="2020-02-22T01:31:41.928" v="75" actId="47"/>
        <pc:sldMkLst>
          <pc:docMk/>
          <pc:sldMk cId="368564325" sldId="395"/>
        </pc:sldMkLst>
      </pc:sldChg>
      <pc:sldChg chg="addSp delSp modSp mod">
        <pc:chgData name="1994201912088@staff.integra.its.ac.id" userId="de76a076-a455-498d-8a1a-d841c9274254" providerId="ADAL" clId="{44DDC8E7-DD64-464D-851A-8852D6B24E78}" dt="2020-02-22T01:32:07.670" v="81" actId="1076"/>
        <pc:sldMkLst>
          <pc:docMk/>
          <pc:sldMk cId="3879849437" sldId="416"/>
        </pc:sldMkLst>
        <pc:spChg chg="add mod">
          <ac:chgData name="1994201912088@staff.integra.its.ac.id" userId="de76a076-a455-498d-8a1a-d841c9274254" providerId="ADAL" clId="{44DDC8E7-DD64-464D-851A-8852D6B24E78}" dt="2020-02-22T01:32:07.670" v="81" actId="1076"/>
          <ac:spMkLst>
            <pc:docMk/>
            <pc:sldMk cId="3879849437" sldId="416"/>
            <ac:spMk id="3" creationId="{D3E58B55-530C-43BC-9DC7-C82C6ACE2307}"/>
          </ac:spMkLst>
        </pc:spChg>
        <pc:spChg chg="mod">
          <ac:chgData name="1994201912088@staff.integra.its.ac.id" userId="de76a076-a455-498d-8a1a-d841c9274254" providerId="ADAL" clId="{44DDC8E7-DD64-464D-851A-8852D6B24E78}" dt="2020-02-22T01:32:05.025" v="80" actId="1076"/>
          <ac:spMkLst>
            <pc:docMk/>
            <pc:sldMk cId="3879849437" sldId="416"/>
            <ac:spMk id="5" creationId="{4B6BBAC3-5A71-4167-884F-6C739625EF62}"/>
          </ac:spMkLst>
        </pc:spChg>
        <pc:spChg chg="mod">
          <ac:chgData name="1994201912088@staff.integra.its.ac.id" userId="de76a076-a455-498d-8a1a-d841c9274254" providerId="ADAL" clId="{44DDC8E7-DD64-464D-851A-8852D6B24E78}" dt="2020-02-22T01:30:47.346" v="62" actId="20577"/>
          <ac:spMkLst>
            <pc:docMk/>
            <pc:sldMk cId="3879849437" sldId="416"/>
            <ac:spMk id="8" creationId="{B0D80BA3-F2DF-4BE3-A61F-DCDD7E3DD438}"/>
          </ac:spMkLst>
        </pc:spChg>
        <pc:graphicFrameChg chg="add mod">
          <ac:chgData name="1994201912088@staff.integra.its.ac.id" userId="de76a076-a455-498d-8a1a-d841c9274254" providerId="ADAL" clId="{44DDC8E7-DD64-464D-851A-8852D6B24E78}" dt="2020-02-22T01:31:13.857" v="65" actId="1076"/>
          <ac:graphicFrameMkLst>
            <pc:docMk/>
            <pc:sldMk cId="3879849437" sldId="416"/>
            <ac:graphicFrameMk id="2" creationId="{9CDA48FF-026F-459A-A8C1-A1D27BC8E567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0:32.293" v="58" actId="478"/>
          <ac:graphicFrameMkLst>
            <pc:docMk/>
            <pc:sldMk cId="3879849437" sldId="416"/>
            <ac:graphicFrameMk id="9" creationId="{A92E5597-CA8D-4D8E-A2AA-782A5F1357F6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0:32.293" v="58" actId="478"/>
          <ac:graphicFrameMkLst>
            <pc:docMk/>
            <pc:sldMk cId="3879849437" sldId="416"/>
            <ac:graphicFrameMk id="11" creationId="{E4A281A9-4BA8-443C-BB3D-AE1BC4F784F4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0:32.293" v="58" actId="478"/>
          <ac:graphicFrameMkLst>
            <pc:docMk/>
            <pc:sldMk cId="3879849437" sldId="416"/>
            <ac:graphicFrameMk id="12" creationId="{8E6E69C9-0D08-4D73-A0D1-738FB4FAC9F1}"/>
          </ac:graphicFrameMkLst>
        </pc:graphicFrameChg>
      </pc:sldChg>
      <pc:sldChg chg="addSp delSp modSp mod addCm delCm">
        <pc:chgData name="1994201912088@staff.integra.its.ac.id" userId="de76a076-a455-498d-8a1a-d841c9274254" providerId="ADAL" clId="{44DDC8E7-DD64-464D-851A-8852D6B24E78}" dt="2020-02-22T01:33:50.960" v="99" actId="1076"/>
        <pc:sldMkLst>
          <pc:docMk/>
          <pc:sldMk cId="3503550462" sldId="418"/>
        </pc:sldMkLst>
        <pc:spChg chg="add">
          <ac:chgData name="1994201912088@staff.integra.its.ac.id" userId="de76a076-a455-498d-8a1a-d841c9274254" providerId="ADAL" clId="{44DDC8E7-DD64-464D-851A-8852D6B24E78}" dt="2020-02-22T01:33:04.423" v="91"/>
          <ac:spMkLst>
            <pc:docMk/>
            <pc:sldMk cId="3503550462" sldId="418"/>
            <ac:spMk id="13" creationId="{A427CA7E-0613-4EDB-AEBA-729D5FC1D789}"/>
          </ac:spMkLst>
        </pc:spChg>
        <pc:graphicFrameChg chg="add del">
          <ac:chgData name="1994201912088@staff.integra.its.ac.id" userId="de76a076-a455-498d-8a1a-d841c9274254" providerId="ADAL" clId="{44DDC8E7-DD64-464D-851A-8852D6B24E78}" dt="2020-02-22T01:32:48.571" v="88" actId="478"/>
          <ac:graphicFrameMkLst>
            <pc:docMk/>
            <pc:sldMk cId="3503550462" sldId="418"/>
            <ac:graphicFrameMk id="9" creationId="{A92E5597-CA8D-4D8E-A2AA-782A5F1357F6}"/>
          </ac:graphicFrameMkLst>
        </pc:graphicFrameChg>
        <pc:graphicFrameChg chg="add mod modGraphic">
          <ac:chgData name="1994201912088@staff.integra.its.ac.id" userId="de76a076-a455-498d-8a1a-d841c9274254" providerId="ADAL" clId="{44DDC8E7-DD64-464D-851A-8852D6B24E78}" dt="2020-02-22T01:33:50.960" v="99" actId="1076"/>
          <ac:graphicFrameMkLst>
            <pc:docMk/>
            <pc:sldMk cId="3503550462" sldId="418"/>
            <ac:graphicFrameMk id="10" creationId="{AD82E7E0-AE85-4EA9-89CC-9829BC41EB2C}"/>
          </ac:graphicFrameMkLst>
        </pc:graphicFrameChg>
        <pc:graphicFrameChg chg="add del">
          <ac:chgData name="1994201912088@staff.integra.its.ac.id" userId="de76a076-a455-498d-8a1a-d841c9274254" providerId="ADAL" clId="{44DDC8E7-DD64-464D-851A-8852D6B24E78}" dt="2020-02-22T01:32:48.571" v="88" actId="478"/>
          <ac:graphicFrameMkLst>
            <pc:docMk/>
            <pc:sldMk cId="3503550462" sldId="418"/>
            <ac:graphicFrameMk id="11" creationId="{E4A281A9-4BA8-443C-BB3D-AE1BC4F784F4}"/>
          </ac:graphicFrameMkLst>
        </pc:graphicFrameChg>
        <pc:graphicFrameChg chg="add del">
          <ac:chgData name="1994201912088@staff.integra.its.ac.id" userId="de76a076-a455-498d-8a1a-d841c9274254" providerId="ADAL" clId="{44DDC8E7-DD64-464D-851A-8852D6B24E78}" dt="2020-02-22T01:32:48.571" v="88" actId="478"/>
          <ac:graphicFrameMkLst>
            <pc:docMk/>
            <pc:sldMk cId="3503550462" sldId="418"/>
            <ac:graphicFrameMk id="12" creationId="{8E6E69C9-0D08-4D73-A0D1-738FB4FAC9F1}"/>
          </ac:graphicFrameMkLst>
        </pc:graphicFrameChg>
      </pc:sldChg>
      <pc:sldChg chg="addSp delSp modSp mod">
        <pc:chgData name="1994201912088@staff.integra.its.ac.id" userId="de76a076-a455-498d-8a1a-d841c9274254" providerId="ADAL" clId="{44DDC8E7-DD64-464D-851A-8852D6B24E78}" dt="2020-02-22T01:34:44.122" v="109" actId="2166"/>
        <pc:sldMkLst>
          <pc:docMk/>
          <pc:sldMk cId="1827880095" sldId="419"/>
        </pc:sldMkLst>
        <pc:spChg chg="mod">
          <ac:chgData name="1994201912088@staff.integra.its.ac.id" userId="de76a076-a455-498d-8a1a-d841c9274254" providerId="ADAL" clId="{44DDC8E7-DD64-464D-851A-8852D6B24E78}" dt="2020-02-22T01:34:28.243" v="106" actId="1076"/>
          <ac:spMkLst>
            <pc:docMk/>
            <pc:sldMk cId="1827880095" sldId="419"/>
            <ac:spMk id="8" creationId="{B0D80BA3-F2DF-4BE3-A61F-DCDD7E3DD438}"/>
          </ac:spMkLst>
        </pc:spChg>
        <pc:spChg chg="add mod">
          <ac:chgData name="1994201912088@staff.integra.its.ac.id" userId="de76a076-a455-498d-8a1a-d841c9274254" providerId="ADAL" clId="{44DDC8E7-DD64-464D-851A-8852D6B24E78}" dt="2020-02-22T01:34:31.694" v="107" actId="1076"/>
          <ac:spMkLst>
            <pc:docMk/>
            <pc:sldMk cId="1827880095" sldId="419"/>
            <ac:spMk id="13" creationId="{0BFF69D6-5A7F-4013-BFD4-62CCAD4CF1D7}"/>
          </ac:spMkLst>
        </pc:spChg>
        <pc:graphicFrameChg chg="del">
          <ac:chgData name="1994201912088@staff.integra.its.ac.id" userId="de76a076-a455-498d-8a1a-d841c9274254" providerId="ADAL" clId="{44DDC8E7-DD64-464D-851A-8852D6B24E78}" dt="2020-02-22T01:34:08.903" v="100" actId="478"/>
          <ac:graphicFrameMkLst>
            <pc:docMk/>
            <pc:sldMk cId="1827880095" sldId="419"/>
            <ac:graphicFrameMk id="9" creationId="{A92E5597-CA8D-4D8E-A2AA-782A5F1357F6}"/>
          </ac:graphicFrameMkLst>
        </pc:graphicFrameChg>
        <pc:graphicFrameChg chg="add mod modGraphic">
          <ac:chgData name="1994201912088@staff.integra.its.ac.id" userId="de76a076-a455-498d-8a1a-d841c9274254" providerId="ADAL" clId="{44DDC8E7-DD64-464D-851A-8852D6B24E78}" dt="2020-02-22T01:34:44.122" v="109" actId="2166"/>
          <ac:graphicFrameMkLst>
            <pc:docMk/>
            <pc:sldMk cId="1827880095" sldId="419"/>
            <ac:graphicFrameMk id="10" creationId="{E2A85334-2325-405A-A6E7-6011B5480CAF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4:08.903" v="100" actId="478"/>
          <ac:graphicFrameMkLst>
            <pc:docMk/>
            <pc:sldMk cId="1827880095" sldId="419"/>
            <ac:graphicFrameMk id="11" creationId="{E4A281A9-4BA8-443C-BB3D-AE1BC4F784F4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4:08.903" v="100" actId="478"/>
          <ac:graphicFrameMkLst>
            <pc:docMk/>
            <pc:sldMk cId="1827880095" sldId="419"/>
            <ac:graphicFrameMk id="12" creationId="{8E6E69C9-0D08-4D73-A0D1-738FB4FAC9F1}"/>
          </ac:graphicFrameMkLst>
        </pc:graphicFrameChg>
      </pc:sldChg>
      <pc:sldChg chg="modSp mod">
        <pc:chgData name="1994201912088@staff.integra.its.ac.id" userId="de76a076-a455-498d-8a1a-d841c9274254" providerId="ADAL" clId="{44DDC8E7-DD64-464D-851A-8852D6B24E78}" dt="2020-02-22T02:17:24.544" v="779" actId="114"/>
        <pc:sldMkLst>
          <pc:docMk/>
          <pc:sldMk cId="3261113152" sldId="427"/>
        </pc:sldMkLst>
        <pc:spChg chg="mod">
          <ac:chgData name="1994201912088@staff.integra.its.ac.id" userId="de76a076-a455-498d-8a1a-d841c9274254" providerId="ADAL" clId="{44DDC8E7-DD64-464D-851A-8852D6B24E78}" dt="2020-02-22T02:17:24.544" v="779" actId="114"/>
          <ac:spMkLst>
            <pc:docMk/>
            <pc:sldMk cId="3261113152" sldId="427"/>
            <ac:spMk id="7" creationId="{A2044E87-BFE8-41A3-B9E7-42DA95AE3A84}"/>
          </ac:spMkLst>
        </pc:spChg>
      </pc:sldChg>
      <pc:sldChg chg="addSp delSp modSp mod">
        <pc:chgData name="1994201912088@staff.integra.its.ac.id" userId="de76a076-a455-498d-8a1a-d841c9274254" providerId="ADAL" clId="{44DDC8E7-DD64-464D-851A-8852D6B24E78}" dt="2020-02-22T02:18:49.373" v="799" actId="20577"/>
        <pc:sldMkLst>
          <pc:docMk/>
          <pc:sldMk cId="3360614528" sldId="428"/>
        </pc:sldMkLst>
        <pc:spChg chg="mod">
          <ac:chgData name="1994201912088@staff.integra.its.ac.id" userId="de76a076-a455-498d-8a1a-d841c9274254" providerId="ADAL" clId="{44DDC8E7-DD64-464D-851A-8852D6B24E78}" dt="2020-02-22T02:18:49.373" v="799" actId="20577"/>
          <ac:spMkLst>
            <pc:docMk/>
            <pc:sldMk cId="3360614528" sldId="428"/>
            <ac:spMk id="8" creationId="{B0D80BA3-F2DF-4BE3-A61F-DCDD7E3DD438}"/>
          </ac:spMkLst>
        </pc:spChg>
        <pc:spChg chg="add mod">
          <ac:chgData name="1994201912088@staff.integra.its.ac.id" userId="de76a076-a455-498d-8a1a-d841c9274254" providerId="ADAL" clId="{44DDC8E7-DD64-464D-851A-8852D6B24E78}" dt="2020-02-22T02:18:16.865" v="792" actId="1076"/>
          <ac:spMkLst>
            <pc:docMk/>
            <pc:sldMk cId="3360614528" sldId="428"/>
            <ac:spMk id="13" creationId="{86D9E033-DECD-48C2-B54A-668231EA329D}"/>
          </ac:spMkLst>
        </pc:spChg>
        <pc:graphicFrameChg chg="del">
          <ac:chgData name="1994201912088@staff.integra.its.ac.id" userId="de76a076-a455-498d-8a1a-d841c9274254" providerId="ADAL" clId="{44DDC8E7-DD64-464D-851A-8852D6B24E78}" dt="2020-02-22T01:39:52.887" v="313" actId="478"/>
          <ac:graphicFrameMkLst>
            <pc:docMk/>
            <pc:sldMk cId="3360614528" sldId="428"/>
            <ac:graphicFrameMk id="9" creationId="{A92E5597-CA8D-4D8E-A2AA-782A5F1357F6}"/>
          </ac:graphicFrameMkLst>
        </pc:graphicFrameChg>
        <pc:graphicFrameChg chg="add mod modGraphic">
          <ac:chgData name="1994201912088@staff.integra.its.ac.id" userId="de76a076-a455-498d-8a1a-d841c9274254" providerId="ADAL" clId="{44DDC8E7-DD64-464D-851A-8852D6B24E78}" dt="2020-02-22T01:41:13.347" v="338" actId="20577"/>
          <ac:graphicFrameMkLst>
            <pc:docMk/>
            <pc:sldMk cId="3360614528" sldId="428"/>
            <ac:graphicFrameMk id="10" creationId="{31E7FE31-0C9A-4160-A796-1C08019BF932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9:52.887" v="313" actId="478"/>
          <ac:graphicFrameMkLst>
            <pc:docMk/>
            <pc:sldMk cId="3360614528" sldId="428"/>
            <ac:graphicFrameMk id="11" creationId="{E4A281A9-4BA8-443C-BB3D-AE1BC4F784F4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1:39:52.887" v="313" actId="478"/>
          <ac:graphicFrameMkLst>
            <pc:docMk/>
            <pc:sldMk cId="3360614528" sldId="428"/>
            <ac:graphicFrameMk id="12" creationId="{8E6E69C9-0D08-4D73-A0D1-738FB4FAC9F1}"/>
          </ac:graphicFrameMkLst>
        </pc:graphicFrameChg>
      </pc:sldChg>
      <pc:sldChg chg="modSp mod">
        <pc:chgData name="1994201912088@staff.integra.its.ac.id" userId="de76a076-a455-498d-8a1a-d841c9274254" providerId="ADAL" clId="{44DDC8E7-DD64-464D-851A-8852D6B24E78}" dt="2020-02-22T14:06:08.902" v="2802" actId="20577"/>
        <pc:sldMkLst>
          <pc:docMk/>
          <pc:sldMk cId="1614220035" sldId="432"/>
        </pc:sldMkLst>
        <pc:spChg chg="mod">
          <ac:chgData name="1994201912088@staff.integra.its.ac.id" userId="de76a076-a455-498d-8a1a-d841c9274254" providerId="ADAL" clId="{44DDC8E7-DD64-464D-851A-8852D6B24E78}" dt="2020-02-22T14:06:08.902" v="2802" actId="20577"/>
          <ac:spMkLst>
            <pc:docMk/>
            <pc:sldMk cId="1614220035" sldId="432"/>
            <ac:spMk id="2" creationId="{AE456D1A-FCE8-422E-B257-428B6D9B4519}"/>
          </ac:spMkLst>
        </pc:spChg>
      </pc:sldChg>
      <pc:sldChg chg="addSp delSp modSp mod ord">
        <pc:chgData name="1994201912088@staff.integra.its.ac.id" userId="de76a076-a455-498d-8a1a-d841c9274254" providerId="ADAL" clId="{44DDC8E7-DD64-464D-851A-8852D6B24E78}" dt="2020-02-22T14:13:45.200" v="2969" actId="5793"/>
        <pc:sldMkLst>
          <pc:docMk/>
          <pc:sldMk cId="600307630" sldId="433"/>
        </pc:sldMkLst>
        <pc:spChg chg="mod">
          <ac:chgData name="1994201912088@staff.integra.its.ac.id" userId="de76a076-a455-498d-8a1a-d841c9274254" providerId="ADAL" clId="{44DDC8E7-DD64-464D-851A-8852D6B24E78}" dt="2020-02-22T14:13:45.200" v="2969" actId="5793"/>
          <ac:spMkLst>
            <pc:docMk/>
            <pc:sldMk cId="600307630" sldId="433"/>
            <ac:spMk id="2" creationId="{AE456D1A-FCE8-422E-B257-428B6D9B4519}"/>
          </ac:spMkLst>
        </pc:spChg>
        <pc:spChg chg="add del mod">
          <ac:chgData name="1994201912088@staff.integra.its.ac.id" userId="de76a076-a455-498d-8a1a-d841c9274254" providerId="ADAL" clId="{44DDC8E7-DD64-464D-851A-8852D6B24E78}" dt="2020-02-22T14:09:04.172" v="2831" actId="478"/>
          <ac:spMkLst>
            <pc:docMk/>
            <pc:sldMk cId="600307630" sldId="433"/>
            <ac:spMk id="3" creationId="{EAFA1E71-DB87-471D-BE37-14BBC0592407}"/>
          </ac:spMkLst>
        </pc:spChg>
      </pc:sldChg>
      <pc:sldChg chg="addSp modSp mod ord">
        <pc:chgData name="1994201912088@staff.integra.its.ac.id" userId="de76a076-a455-498d-8a1a-d841c9274254" providerId="ADAL" clId="{44DDC8E7-DD64-464D-851A-8852D6B24E78}" dt="2020-02-22T06:55:39.309" v="2265" actId="20577"/>
        <pc:sldMkLst>
          <pc:docMk/>
          <pc:sldMk cId="3649916965" sldId="434"/>
        </pc:sldMkLst>
        <pc:spChg chg="add mod">
          <ac:chgData name="1994201912088@staff.integra.its.ac.id" userId="de76a076-a455-498d-8a1a-d841c9274254" providerId="ADAL" clId="{44DDC8E7-DD64-464D-851A-8852D6B24E78}" dt="2020-02-22T06:55:39.309" v="2265" actId="20577"/>
          <ac:spMkLst>
            <pc:docMk/>
            <pc:sldMk cId="3649916965" sldId="434"/>
            <ac:spMk id="9" creationId="{3383DF16-FE14-4A7B-94B0-AF93E72A5A00}"/>
          </ac:spMkLst>
        </pc:spChg>
        <pc:graphicFrameChg chg="modGraphic">
          <ac:chgData name="1994201912088@staff.integra.its.ac.id" userId="de76a076-a455-498d-8a1a-d841c9274254" providerId="ADAL" clId="{44DDC8E7-DD64-464D-851A-8852D6B24E78}" dt="2020-02-22T01:45:51.250" v="530" actId="2166"/>
          <ac:graphicFrameMkLst>
            <pc:docMk/>
            <pc:sldMk cId="3649916965" sldId="434"/>
            <ac:graphicFrameMk id="8" creationId="{B20699AB-3C34-4185-B880-B4A9611296D2}"/>
          </ac:graphicFrameMkLst>
        </pc:graphicFrameChg>
      </pc:sldChg>
      <pc:sldChg chg="modSp mod">
        <pc:chgData name="1994201912088@staff.integra.its.ac.id" userId="de76a076-a455-498d-8a1a-d841c9274254" providerId="ADAL" clId="{44DDC8E7-DD64-464D-851A-8852D6B24E78}" dt="2020-02-22T06:44:31.522" v="1494" actId="20577"/>
        <pc:sldMkLst>
          <pc:docMk/>
          <pc:sldMk cId="204232081" sldId="435"/>
        </pc:sldMkLst>
        <pc:spChg chg="mod">
          <ac:chgData name="1994201912088@staff.integra.its.ac.id" userId="de76a076-a455-498d-8a1a-d841c9274254" providerId="ADAL" clId="{44DDC8E7-DD64-464D-851A-8852D6B24E78}" dt="2020-02-22T06:44:31.522" v="1494" actId="20577"/>
          <ac:spMkLst>
            <pc:docMk/>
            <pc:sldMk cId="204232081" sldId="435"/>
            <ac:spMk id="2" creationId="{AE456D1A-FCE8-422E-B257-428B6D9B4519}"/>
          </ac:spMkLst>
        </pc:spChg>
      </pc:sldChg>
      <pc:sldChg chg="addSp modSp mod">
        <pc:chgData name="1994201912088@staff.integra.its.ac.id" userId="de76a076-a455-498d-8a1a-d841c9274254" providerId="ADAL" clId="{44DDC8E7-DD64-464D-851A-8852D6B24E78}" dt="2020-02-22T03:49:26.790" v="1265" actId="14734"/>
        <pc:sldMkLst>
          <pc:docMk/>
          <pc:sldMk cId="2658768890" sldId="436"/>
        </pc:sldMkLst>
        <pc:spChg chg="mod">
          <ac:chgData name="1994201912088@staff.integra.its.ac.id" userId="de76a076-a455-498d-8a1a-d841c9274254" providerId="ADAL" clId="{44DDC8E7-DD64-464D-851A-8852D6B24E78}" dt="2020-02-22T02:28:25.567" v="1158" actId="20577"/>
          <ac:spMkLst>
            <pc:docMk/>
            <pc:sldMk cId="2658768890" sldId="436"/>
            <ac:spMk id="2" creationId="{AE456D1A-FCE8-422E-B257-428B6D9B4519}"/>
          </ac:spMkLst>
        </pc:spChg>
        <pc:spChg chg="add mod">
          <ac:chgData name="1994201912088@staff.integra.its.ac.id" userId="de76a076-a455-498d-8a1a-d841c9274254" providerId="ADAL" clId="{44DDC8E7-DD64-464D-851A-8852D6B24E78}" dt="2020-02-22T03:49:17.370" v="1261" actId="1076"/>
          <ac:spMkLst>
            <pc:docMk/>
            <pc:sldMk cId="2658768890" sldId="436"/>
            <ac:spMk id="3" creationId="{4A09A69B-52E1-4557-B26B-BA1E19FB0B03}"/>
          </ac:spMkLst>
        </pc:spChg>
        <pc:graphicFrameChg chg="mod modGraphic">
          <ac:chgData name="1994201912088@staff.integra.its.ac.id" userId="de76a076-a455-498d-8a1a-d841c9274254" providerId="ADAL" clId="{44DDC8E7-DD64-464D-851A-8852D6B24E78}" dt="2020-02-22T02:29:59.041" v="1204" actId="20577"/>
          <ac:graphicFrameMkLst>
            <pc:docMk/>
            <pc:sldMk cId="2658768890" sldId="436"/>
            <ac:graphicFrameMk id="6" creationId="{A78F9B9B-66E5-4311-8A40-1A2BF35D0403}"/>
          </ac:graphicFrameMkLst>
        </pc:graphicFrameChg>
        <pc:graphicFrameChg chg="mod modGraphic">
          <ac:chgData name="1994201912088@staff.integra.its.ac.id" userId="de76a076-a455-498d-8a1a-d841c9274254" providerId="ADAL" clId="{44DDC8E7-DD64-464D-851A-8852D6B24E78}" dt="2020-02-22T03:49:26.790" v="1265" actId="14734"/>
          <ac:graphicFrameMkLst>
            <pc:docMk/>
            <pc:sldMk cId="2658768890" sldId="436"/>
            <ac:graphicFrameMk id="7" creationId="{ABAC5117-F1BA-4AEF-9C57-2490B1B24252}"/>
          </ac:graphicFrameMkLst>
        </pc:graphicFrameChg>
        <pc:graphicFrameChg chg="mod modGraphic">
          <ac:chgData name="1994201912088@staff.integra.its.ac.id" userId="de76a076-a455-498d-8a1a-d841c9274254" providerId="ADAL" clId="{44DDC8E7-DD64-464D-851A-8852D6B24E78}" dt="2020-02-22T02:31:48.093" v="1257" actId="2165"/>
          <ac:graphicFrameMkLst>
            <pc:docMk/>
            <pc:sldMk cId="2658768890" sldId="436"/>
            <ac:graphicFrameMk id="9" creationId="{A2210354-7F42-45E2-889B-5D4C99B2520B}"/>
          </ac:graphicFrameMkLst>
        </pc:graphicFrameChg>
      </pc:sldChg>
      <pc:sldChg chg="add">
        <pc:chgData name="1994201912088@staff.integra.its.ac.id" userId="de76a076-a455-498d-8a1a-d841c9274254" providerId="ADAL" clId="{44DDC8E7-DD64-464D-851A-8852D6B24E78}" dt="2020-02-22T01:21:06.705" v="0"/>
        <pc:sldMkLst>
          <pc:docMk/>
          <pc:sldMk cId="945807990" sldId="446"/>
        </pc:sldMkLst>
      </pc:sldChg>
      <pc:sldChg chg="delSp modSp add mod ord">
        <pc:chgData name="1994201912088@staff.integra.its.ac.id" userId="de76a076-a455-498d-8a1a-d841c9274254" providerId="ADAL" clId="{44DDC8E7-DD64-464D-851A-8852D6B24E78}" dt="2020-02-22T01:32:45.373" v="86" actId="14734"/>
        <pc:sldMkLst>
          <pc:docMk/>
          <pc:sldMk cId="3603122692" sldId="447"/>
        </pc:sldMkLst>
        <pc:spChg chg="mod">
          <ac:chgData name="1994201912088@staff.integra.its.ac.id" userId="de76a076-a455-498d-8a1a-d841c9274254" providerId="ADAL" clId="{44DDC8E7-DD64-464D-851A-8852D6B24E78}" dt="2020-02-22T01:23:35.861" v="13" actId="20577"/>
          <ac:spMkLst>
            <pc:docMk/>
            <pc:sldMk cId="3603122692" sldId="447"/>
            <ac:spMk id="6" creationId="{3290A92D-CC82-4784-BFD0-89D667A3438C}"/>
          </ac:spMkLst>
        </pc:spChg>
        <pc:spChg chg="del">
          <ac:chgData name="1994201912088@staff.integra.its.ac.id" userId="de76a076-a455-498d-8a1a-d841c9274254" providerId="ADAL" clId="{44DDC8E7-DD64-464D-851A-8852D6B24E78}" dt="2020-02-22T01:28:34.703" v="28" actId="478"/>
          <ac:spMkLst>
            <pc:docMk/>
            <pc:sldMk cId="3603122692" sldId="447"/>
            <ac:spMk id="8" creationId="{B0D80BA3-F2DF-4BE3-A61F-DCDD7E3DD438}"/>
          </ac:spMkLst>
        </pc:spChg>
        <pc:graphicFrameChg chg="mod modGraphic">
          <ac:chgData name="1994201912088@staff.integra.its.ac.id" userId="de76a076-a455-498d-8a1a-d841c9274254" providerId="ADAL" clId="{44DDC8E7-DD64-464D-851A-8852D6B24E78}" dt="2020-02-22T01:29:43.394" v="50" actId="1076"/>
          <ac:graphicFrameMkLst>
            <pc:docMk/>
            <pc:sldMk cId="3603122692" sldId="447"/>
            <ac:graphicFrameMk id="9" creationId="{A92E5597-CA8D-4D8E-A2AA-782A5F1357F6}"/>
          </ac:graphicFrameMkLst>
        </pc:graphicFrameChg>
        <pc:graphicFrameChg chg="mod modGraphic">
          <ac:chgData name="1994201912088@staff.integra.its.ac.id" userId="de76a076-a455-498d-8a1a-d841c9274254" providerId="ADAL" clId="{44DDC8E7-DD64-464D-851A-8852D6B24E78}" dt="2020-02-22T01:29:25.260" v="43" actId="14100"/>
          <ac:graphicFrameMkLst>
            <pc:docMk/>
            <pc:sldMk cId="3603122692" sldId="447"/>
            <ac:graphicFrameMk id="11" creationId="{E4A281A9-4BA8-443C-BB3D-AE1BC4F784F4}"/>
          </ac:graphicFrameMkLst>
        </pc:graphicFrameChg>
        <pc:graphicFrameChg chg="mod modGraphic">
          <ac:chgData name="1994201912088@staff.integra.its.ac.id" userId="de76a076-a455-498d-8a1a-d841c9274254" providerId="ADAL" clId="{44DDC8E7-DD64-464D-851A-8852D6B24E78}" dt="2020-02-22T01:32:45.373" v="86" actId="14734"/>
          <ac:graphicFrameMkLst>
            <pc:docMk/>
            <pc:sldMk cId="3603122692" sldId="447"/>
            <ac:graphicFrameMk id="12" creationId="{8E6E69C9-0D08-4D73-A0D1-738FB4FAC9F1}"/>
          </ac:graphicFrameMkLst>
        </pc:graphicFrameChg>
      </pc:sldChg>
      <pc:sldChg chg="addSp modSp add mod">
        <pc:chgData name="1994201912088@staff.integra.its.ac.id" userId="de76a076-a455-498d-8a1a-d841c9274254" providerId="ADAL" clId="{44DDC8E7-DD64-464D-851A-8852D6B24E78}" dt="2020-02-22T01:34:13.675" v="101" actId="14734"/>
        <pc:sldMkLst>
          <pc:docMk/>
          <pc:sldMk cId="2803510731" sldId="448"/>
        </pc:sldMkLst>
        <pc:spChg chg="add">
          <ac:chgData name="1994201912088@staff.integra.its.ac.id" userId="de76a076-a455-498d-8a1a-d841c9274254" providerId="ADAL" clId="{44DDC8E7-DD64-464D-851A-8852D6B24E78}" dt="2020-02-22T01:32:11.445" v="82"/>
          <ac:spMkLst>
            <pc:docMk/>
            <pc:sldMk cId="2803510731" sldId="448"/>
            <ac:spMk id="7" creationId="{BEC66E93-9AC0-4818-851A-5EBD042B25AE}"/>
          </ac:spMkLst>
        </pc:spChg>
        <pc:spChg chg="mod">
          <ac:chgData name="1994201912088@staff.integra.its.ac.id" userId="de76a076-a455-498d-8a1a-d841c9274254" providerId="ADAL" clId="{44DDC8E7-DD64-464D-851A-8852D6B24E78}" dt="2020-02-22T01:30:41.126" v="61" actId="20577"/>
          <ac:spMkLst>
            <pc:docMk/>
            <pc:sldMk cId="2803510731" sldId="448"/>
            <ac:spMk id="8" creationId="{B0D80BA3-F2DF-4BE3-A61F-DCDD7E3DD438}"/>
          </ac:spMkLst>
        </pc:spChg>
        <pc:graphicFrameChg chg="add mod modGraphic">
          <ac:chgData name="1994201912088@staff.integra.its.ac.id" userId="de76a076-a455-498d-8a1a-d841c9274254" providerId="ADAL" clId="{44DDC8E7-DD64-464D-851A-8852D6B24E78}" dt="2020-02-22T01:34:13.675" v="101" actId="14734"/>
          <ac:graphicFrameMkLst>
            <pc:docMk/>
            <pc:sldMk cId="2803510731" sldId="448"/>
            <ac:graphicFrameMk id="2" creationId="{525976A1-1194-4D48-8349-5D511D06B633}"/>
          </ac:graphicFrameMkLst>
        </pc:graphicFrameChg>
      </pc:sldChg>
      <pc:sldChg chg="add">
        <pc:chgData name="1994201912088@staff.integra.its.ac.id" userId="de76a076-a455-498d-8a1a-d841c9274254" providerId="ADAL" clId="{44DDC8E7-DD64-464D-851A-8852D6B24E78}" dt="2020-02-22T01:40:14.627" v="314"/>
        <pc:sldMkLst>
          <pc:docMk/>
          <pc:sldMk cId="847976578" sldId="449"/>
        </pc:sldMkLst>
      </pc:sldChg>
      <pc:sldChg chg="modSp add mod">
        <pc:chgData name="1994201912088@staff.integra.its.ac.id" userId="de76a076-a455-498d-8a1a-d841c9274254" providerId="ADAL" clId="{44DDC8E7-DD64-464D-851A-8852D6B24E78}" dt="2020-02-22T02:19:20.080" v="804"/>
        <pc:sldMkLst>
          <pc:docMk/>
          <pc:sldMk cId="899875720" sldId="450"/>
        </pc:sldMkLst>
        <pc:spChg chg="mod">
          <ac:chgData name="1994201912088@staff.integra.its.ac.id" userId="de76a076-a455-498d-8a1a-d841c9274254" providerId="ADAL" clId="{44DDC8E7-DD64-464D-851A-8852D6B24E78}" dt="2020-02-22T02:19:20.080" v="804"/>
          <ac:spMkLst>
            <pc:docMk/>
            <pc:sldMk cId="899875720" sldId="450"/>
            <ac:spMk id="8" creationId="{B0D80BA3-F2DF-4BE3-A61F-DCDD7E3DD438}"/>
          </ac:spMkLst>
        </pc:spChg>
        <pc:graphicFrameChg chg="modGraphic">
          <ac:chgData name="1994201912088@staff.integra.its.ac.id" userId="de76a076-a455-498d-8a1a-d841c9274254" providerId="ADAL" clId="{44DDC8E7-DD64-464D-851A-8852D6B24E78}" dt="2020-02-22T01:43:00.947" v="476" actId="20577"/>
          <ac:graphicFrameMkLst>
            <pc:docMk/>
            <pc:sldMk cId="899875720" sldId="450"/>
            <ac:graphicFrameMk id="10" creationId="{31E7FE31-0C9A-4160-A796-1C08019BF932}"/>
          </ac:graphicFrameMkLst>
        </pc:graphicFrameChg>
      </pc:sldChg>
      <pc:sldChg chg="modSp add mod">
        <pc:chgData name="1994201912088@staff.integra.its.ac.id" userId="de76a076-a455-498d-8a1a-d841c9274254" providerId="ADAL" clId="{44DDC8E7-DD64-464D-851A-8852D6B24E78}" dt="2020-02-22T02:20:17.489" v="815" actId="1076"/>
        <pc:sldMkLst>
          <pc:docMk/>
          <pc:sldMk cId="2202836316" sldId="451"/>
        </pc:sldMkLst>
        <pc:spChg chg="mod">
          <ac:chgData name="1994201912088@staff.integra.its.ac.id" userId="de76a076-a455-498d-8a1a-d841c9274254" providerId="ADAL" clId="{44DDC8E7-DD64-464D-851A-8852D6B24E78}" dt="2020-02-22T02:20:10.125" v="814"/>
          <ac:spMkLst>
            <pc:docMk/>
            <pc:sldMk cId="2202836316" sldId="451"/>
            <ac:spMk id="8" creationId="{B0D80BA3-F2DF-4BE3-A61F-DCDD7E3DD438}"/>
          </ac:spMkLst>
        </pc:spChg>
        <pc:spChg chg="mod">
          <ac:chgData name="1994201912088@staff.integra.its.ac.id" userId="de76a076-a455-498d-8a1a-d841c9274254" providerId="ADAL" clId="{44DDC8E7-DD64-464D-851A-8852D6B24E78}" dt="2020-02-22T02:20:17.489" v="815" actId="1076"/>
          <ac:spMkLst>
            <pc:docMk/>
            <pc:sldMk cId="2202836316" sldId="451"/>
            <ac:spMk id="13" creationId="{86D9E033-DECD-48C2-B54A-668231EA329D}"/>
          </ac:spMkLst>
        </pc:spChg>
        <pc:graphicFrameChg chg="mod">
          <ac:chgData name="1994201912088@staff.integra.its.ac.id" userId="de76a076-a455-498d-8a1a-d841c9274254" providerId="ADAL" clId="{44DDC8E7-DD64-464D-851A-8852D6B24E78}" dt="2020-02-22T02:20:17.489" v="815" actId="1076"/>
          <ac:graphicFrameMkLst>
            <pc:docMk/>
            <pc:sldMk cId="2202836316" sldId="451"/>
            <ac:graphicFrameMk id="10" creationId="{31E7FE31-0C9A-4160-A796-1C08019BF932}"/>
          </ac:graphicFrameMkLst>
        </pc:graphicFrameChg>
      </pc:sldChg>
      <pc:sldChg chg="modSp add mod ord">
        <pc:chgData name="1994201912088@staff.integra.its.ac.id" userId="de76a076-a455-498d-8a1a-d841c9274254" providerId="ADAL" clId="{44DDC8E7-DD64-464D-851A-8852D6B24E78}" dt="2020-02-22T02:15:55.926" v="762"/>
        <pc:sldMkLst>
          <pc:docMk/>
          <pc:sldMk cId="2182835285" sldId="452"/>
        </pc:sldMkLst>
        <pc:spChg chg="mod">
          <ac:chgData name="1994201912088@staff.integra.its.ac.id" userId="de76a076-a455-498d-8a1a-d841c9274254" providerId="ADAL" clId="{44DDC8E7-DD64-464D-851A-8852D6B24E78}" dt="2020-02-22T02:15:51.910" v="760" actId="20577"/>
          <ac:spMkLst>
            <pc:docMk/>
            <pc:sldMk cId="2182835285" sldId="452"/>
            <ac:spMk id="7" creationId="{A2044E87-BFE8-41A3-B9E7-42DA95AE3A84}"/>
          </ac:spMkLst>
        </pc:spChg>
      </pc:sldChg>
      <pc:sldChg chg="addSp delSp modSp add mod">
        <pc:chgData name="1994201912088@staff.integra.its.ac.id" userId="de76a076-a455-498d-8a1a-d841c9274254" providerId="ADAL" clId="{44DDC8E7-DD64-464D-851A-8852D6B24E78}" dt="2020-02-22T06:57:24.017" v="2303"/>
        <pc:sldMkLst>
          <pc:docMk/>
          <pc:sldMk cId="1691299569" sldId="453"/>
        </pc:sldMkLst>
        <pc:spChg chg="add mod">
          <ac:chgData name="1994201912088@staff.integra.its.ac.id" userId="de76a076-a455-498d-8a1a-d841c9274254" providerId="ADAL" clId="{44DDC8E7-DD64-464D-851A-8852D6B24E78}" dt="2020-02-22T06:51:13.838" v="1956" actId="20577"/>
          <ac:spMkLst>
            <pc:docMk/>
            <pc:sldMk cId="1691299569" sldId="453"/>
            <ac:spMk id="3" creationId="{CC6BF2A6-DCB5-460B-9A74-76C80FDCA839}"/>
          </ac:spMkLst>
        </pc:spChg>
        <pc:spChg chg="mod">
          <ac:chgData name="1994201912088@staff.integra.its.ac.id" userId="de76a076-a455-498d-8a1a-d841c9274254" providerId="ADAL" clId="{44DDC8E7-DD64-464D-851A-8852D6B24E78}" dt="2020-02-22T06:52:06.800" v="1958" actId="1076"/>
          <ac:spMkLst>
            <pc:docMk/>
            <pc:sldMk cId="1691299569" sldId="453"/>
            <ac:spMk id="4" creationId="{C5ECAF3A-CC03-41A3-84B4-B519A0BF633E}"/>
          </ac:spMkLst>
        </pc:spChg>
        <pc:graphicFrameChg chg="modGraphic">
          <ac:chgData name="1994201912088@staff.integra.its.ac.id" userId="de76a076-a455-498d-8a1a-d841c9274254" providerId="ADAL" clId="{44DDC8E7-DD64-464D-851A-8852D6B24E78}" dt="2020-02-22T06:49:40.944" v="1719" actId="20577"/>
          <ac:graphicFrameMkLst>
            <pc:docMk/>
            <pc:sldMk cId="1691299569" sldId="453"/>
            <ac:graphicFrameMk id="7" creationId="{ABAC5117-F1BA-4AEF-9C57-2490B1B24252}"/>
          </ac:graphicFrameMkLst>
        </pc:graphicFrameChg>
        <pc:graphicFrameChg chg="mod">
          <ac:chgData name="1994201912088@staff.integra.its.ac.id" userId="de76a076-a455-498d-8a1a-d841c9274254" providerId="ADAL" clId="{44DDC8E7-DD64-464D-851A-8852D6B24E78}" dt="2020-02-22T06:49:38.680" v="1718" actId="20577"/>
          <ac:graphicFrameMkLst>
            <pc:docMk/>
            <pc:sldMk cId="1691299569" sldId="453"/>
            <ac:graphicFrameMk id="9" creationId="{A2210354-7F42-45E2-889B-5D4C99B2520B}"/>
          </ac:graphicFrameMkLst>
        </pc:graphicFrameChg>
        <pc:graphicFrameChg chg="add del mod">
          <ac:chgData name="1994201912088@staff.integra.its.ac.id" userId="de76a076-a455-498d-8a1a-d841c9274254" providerId="ADAL" clId="{44DDC8E7-DD64-464D-851A-8852D6B24E78}" dt="2020-02-22T06:57:24.017" v="2303"/>
          <ac:graphicFrameMkLst>
            <pc:docMk/>
            <pc:sldMk cId="1691299569" sldId="453"/>
            <ac:graphicFrameMk id="10" creationId="{F12A3243-6812-410C-9391-C4B5FE36C4C5}"/>
          </ac:graphicFrameMkLst>
        </pc:graphicFrameChg>
      </pc:sldChg>
      <pc:sldChg chg="modSp add del mod setBg">
        <pc:chgData name="1994201912088@staff.integra.its.ac.id" userId="de76a076-a455-498d-8a1a-d841c9274254" providerId="ADAL" clId="{44DDC8E7-DD64-464D-851A-8852D6B24E78}" dt="2020-02-22T06:33:02.207" v="1383" actId="2696"/>
        <pc:sldMkLst>
          <pc:docMk/>
          <pc:sldMk cId="4263288544" sldId="454"/>
        </pc:sldMkLst>
        <pc:spChg chg="mod">
          <ac:chgData name="1994201912088@staff.integra.its.ac.id" userId="de76a076-a455-498d-8a1a-d841c9274254" providerId="ADAL" clId="{44DDC8E7-DD64-464D-851A-8852D6B24E78}" dt="2020-02-22T06:32:28.657" v="1378" actId="2711"/>
          <ac:spMkLst>
            <pc:docMk/>
            <pc:sldMk cId="4263288544" sldId="454"/>
            <ac:spMk id="2" creationId="{AE456D1A-FCE8-422E-B257-428B6D9B4519}"/>
          </ac:spMkLst>
        </pc:spChg>
      </pc:sldChg>
      <pc:sldChg chg="addSp delSp modSp add mod">
        <pc:chgData name="1994201912088@staff.integra.its.ac.id" userId="de76a076-a455-498d-8a1a-d841c9274254" providerId="ADAL" clId="{44DDC8E7-DD64-464D-851A-8852D6B24E78}" dt="2020-02-22T06:48:48.989" v="1626" actId="20577"/>
        <pc:sldMkLst>
          <pc:docMk/>
          <pc:sldMk cId="84612318" sldId="455"/>
        </pc:sldMkLst>
        <pc:spChg chg="del">
          <ac:chgData name="1994201912088@staff.integra.its.ac.id" userId="de76a076-a455-498d-8a1a-d841c9274254" providerId="ADAL" clId="{44DDC8E7-DD64-464D-851A-8852D6B24E78}" dt="2020-02-22T06:32:49.719" v="1381" actId="478"/>
          <ac:spMkLst>
            <pc:docMk/>
            <pc:sldMk cId="84612318" sldId="455"/>
            <ac:spMk id="2" creationId="{AE456D1A-FCE8-422E-B257-428B6D9B4519}"/>
          </ac:spMkLst>
        </pc:spChg>
        <pc:spChg chg="del">
          <ac:chgData name="1994201912088@staff.integra.its.ac.id" userId="de76a076-a455-498d-8a1a-d841c9274254" providerId="ADAL" clId="{44DDC8E7-DD64-464D-851A-8852D6B24E78}" dt="2020-02-22T06:32:47.229" v="1380" actId="478"/>
          <ac:spMkLst>
            <pc:docMk/>
            <pc:sldMk cId="84612318" sldId="455"/>
            <ac:spMk id="3" creationId="{4A09A69B-52E1-4557-B26B-BA1E19FB0B03}"/>
          </ac:spMkLst>
        </pc:spChg>
        <pc:spChg chg="add mod">
          <ac:chgData name="1994201912088@staff.integra.its.ac.id" userId="de76a076-a455-498d-8a1a-d841c9274254" providerId="ADAL" clId="{44DDC8E7-DD64-464D-851A-8852D6B24E78}" dt="2020-02-22T06:48:48.989" v="1626" actId="20577"/>
          <ac:spMkLst>
            <pc:docMk/>
            <pc:sldMk cId="84612318" sldId="455"/>
            <ac:spMk id="10" creationId="{8D7D80E6-7DDA-44B9-A5F8-AC50959C0051}"/>
          </ac:spMkLst>
        </pc:spChg>
        <pc:graphicFrameChg chg="del">
          <ac:chgData name="1994201912088@staff.integra.its.ac.id" userId="de76a076-a455-498d-8a1a-d841c9274254" providerId="ADAL" clId="{44DDC8E7-DD64-464D-851A-8852D6B24E78}" dt="2020-02-22T06:32:47.229" v="1380" actId="478"/>
          <ac:graphicFrameMkLst>
            <pc:docMk/>
            <pc:sldMk cId="84612318" sldId="455"/>
            <ac:graphicFrameMk id="6" creationId="{A78F9B9B-66E5-4311-8A40-1A2BF35D0403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6:32:47.229" v="1380" actId="478"/>
          <ac:graphicFrameMkLst>
            <pc:docMk/>
            <pc:sldMk cId="84612318" sldId="455"/>
            <ac:graphicFrameMk id="7" creationId="{ABAC5117-F1BA-4AEF-9C57-2490B1B24252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6:32:47.229" v="1380" actId="478"/>
          <ac:graphicFrameMkLst>
            <pc:docMk/>
            <pc:sldMk cId="84612318" sldId="455"/>
            <ac:graphicFrameMk id="9" creationId="{A2210354-7F42-45E2-889B-5D4C99B2520B}"/>
          </ac:graphicFrameMkLst>
        </pc:graphicFrameChg>
      </pc:sldChg>
      <pc:sldChg chg="addSp delSp modSp add mod">
        <pc:chgData name="1994201912088@staff.integra.its.ac.id" userId="de76a076-a455-498d-8a1a-d841c9274254" providerId="ADAL" clId="{44DDC8E7-DD64-464D-851A-8852D6B24E78}" dt="2020-02-22T07:10:37.536" v="2636" actId="20577"/>
        <pc:sldMkLst>
          <pc:docMk/>
          <pc:sldMk cId="627540363" sldId="456"/>
        </pc:sldMkLst>
        <pc:spChg chg="mod">
          <ac:chgData name="1994201912088@staff.integra.its.ac.id" userId="de76a076-a455-498d-8a1a-d841c9274254" providerId="ADAL" clId="{44DDC8E7-DD64-464D-851A-8852D6B24E78}" dt="2020-02-22T07:10:37.536" v="2636" actId="20577"/>
          <ac:spMkLst>
            <pc:docMk/>
            <pc:sldMk cId="627540363" sldId="456"/>
            <ac:spMk id="9" creationId="{3383DF16-FE14-4A7B-94B0-AF93E72A5A00}"/>
          </ac:spMkLst>
        </pc:spChg>
        <pc:graphicFrameChg chg="mod modGraphic">
          <ac:chgData name="1994201912088@staff.integra.its.ac.id" userId="de76a076-a455-498d-8a1a-d841c9274254" providerId="ADAL" clId="{44DDC8E7-DD64-464D-851A-8852D6B24E78}" dt="2020-02-22T06:56:59.686" v="2298" actId="1076"/>
          <ac:graphicFrameMkLst>
            <pc:docMk/>
            <pc:sldMk cId="627540363" sldId="456"/>
            <ac:graphicFrameMk id="6" creationId="{A78F9B9B-66E5-4311-8A40-1A2BF35D0403}"/>
          </ac:graphicFrameMkLst>
        </pc:graphicFrameChg>
        <pc:graphicFrameChg chg="mod modGraphic">
          <ac:chgData name="1994201912088@staff.integra.its.ac.id" userId="de76a076-a455-498d-8a1a-d841c9274254" providerId="ADAL" clId="{44DDC8E7-DD64-464D-851A-8852D6B24E78}" dt="2020-02-22T06:57:02.332" v="2299" actId="1076"/>
          <ac:graphicFrameMkLst>
            <pc:docMk/>
            <pc:sldMk cId="627540363" sldId="456"/>
            <ac:graphicFrameMk id="7" creationId="{ABAC5117-F1BA-4AEF-9C57-2490B1B24252}"/>
          </ac:graphicFrameMkLst>
        </pc:graphicFrameChg>
        <pc:graphicFrameChg chg="del">
          <ac:chgData name="1994201912088@staff.integra.its.ac.id" userId="de76a076-a455-498d-8a1a-d841c9274254" providerId="ADAL" clId="{44DDC8E7-DD64-464D-851A-8852D6B24E78}" dt="2020-02-22T06:57:29.991" v="2304" actId="478"/>
          <ac:graphicFrameMkLst>
            <pc:docMk/>
            <pc:sldMk cId="627540363" sldId="456"/>
            <ac:graphicFrameMk id="8" creationId="{B20699AB-3C34-4185-B880-B4A9611296D2}"/>
          </ac:graphicFrameMkLst>
        </pc:graphicFrameChg>
        <pc:graphicFrameChg chg="add mod modGraphic">
          <ac:chgData name="1994201912088@staff.integra.its.ac.id" userId="de76a076-a455-498d-8a1a-d841c9274254" providerId="ADAL" clId="{44DDC8E7-DD64-464D-851A-8852D6B24E78}" dt="2020-02-22T07:07:52.459" v="2342" actId="14100"/>
          <ac:graphicFrameMkLst>
            <pc:docMk/>
            <pc:sldMk cId="627540363" sldId="456"/>
            <ac:graphicFrameMk id="10" creationId="{E1C830CA-610D-4F81-A01C-227AE82C9C1D}"/>
          </ac:graphicFrameMkLst>
        </pc:graphicFrameChg>
      </pc:sldChg>
      <pc:sldChg chg="modSp add del mod ord">
        <pc:chgData name="1994201912088@staff.integra.its.ac.id" userId="de76a076-a455-498d-8a1a-d841c9274254" providerId="ADAL" clId="{44DDC8E7-DD64-464D-851A-8852D6B24E78}" dt="2020-02-23T01:03:29.456" v="4075" actId="47"/>
        <pc:sldMkLst>
          <pc:docMk/>
          <pc:sldMk cId="1420511043" sldId="457"/>
        </pc:sldMkLst>
        <pc:spChg chg="mod">
          <ac:chgData name="1994201912088@staff.integra.its.ac.id" userId="de76a076-a455-498d-8a1a-d841c9274254" providerId="ADAL" clId="{44DDC8E7-DD64-464D-851A-8852D6B24E78}" dt="2020-02-22T14:05:42.714" v="2739" actId="20577"/>
          <ac:spMkLst>
            <pc:docMk/>
            <pc:sldMk cId="1420511043" sldId="457"/>
            <ac:spMk id="2" creationId="{AE456D1A-FCE8-422E-B257-428B6D9B4519}"/>
          </ac:spMkLst>
        </pc:spChg>
      </pc:sldChg>
      <pc:sldChg chg="modSp add mod ord">
        <pc:chgData name="1994201912088@staff.integra.its.ac.id" userId="de76a076-a455-498d-8a1a-d841c9274254" providerId="ADAL" clId="{44DDC8E7-DD64-464D-851A-8852D6B24E78}" dt="2020-02-22T14:09:51.872" v="2851" actId="20577"/>
        <pc:sldMkLst>
          <pc:docMk/>
          <pc:sldMk cId="1816884663" sldId="458"/>
        </pc:sldMkLst>
        <pc:spChg chg="mod">
          <ac:chgData name="1994201912088@staff.integra.its.ac.id" userId="de76a076-a455-498d-8a1a-d841c9274254" providerId="ADAL" clId="{44DDC8E7-DD64-464D-851A-8852D6B24E78}" dt="2020-02-22T14:09:51.872" v="2851" actId="20577"/>
          <ac:spMkLst>
            <pc:docMk/>
            <pc:sldMk cId="1816884663" sldId="458"/>
            <ac:spMk id="2" creationId="{AE456D1A-FCE8-422E-B257-428B6D9B4519}"/>
          </ac:spMkLst>
        </pc:spChg>
      </pc:sldChg>
      <pc:sldChg chg="modSp add mod ord">
        <pc:chgData name="1994201912088@staff.integra.its.ac.id" userId="de76a076-a455-498d-8a1a-d841c9274254" providerId="ADAL" clId="{44DDC8E7-DD64-464D-851A-8852D6B24E78}" dt="2020-02-22T23:39:46.923" v="3118" actId="113"/>
        <pc:sldMkLst>
          <pc:docMk/>
          <pc:sldMk cId="3926911045" sldId="459"/>
        </pc:sldMkLst>
        <pc:spChg chg="mod">
          <ac:chgData name="1994201912088@staff.integra.its.ac.id" userId="de76a076-a455-498d-8a1a-d841c9274254" providerId="ADAL" clId="{44DDC8E7-DD64-464D-851A-8852D6B24E78}" dt="2020-02-22T14:14:16.397" v="2990" actId="20577"/>
          <ac:spMkLst>
            <pc:docMk/>
            <pc:sldMk cId="3926911045" sldId="459"/>
            <ac:spMk id="2" creationId="{AE456D1A-FCE8-422E-B257-428B6D9B4519}"/>
          </ac:spMkLst>
        </pc:spChg>
        <pc:spChg chg="mod">
          <ac:chgData name="1994201912088@staff.integra.its.ac.id" userId="de76a076-a455-498d-8a1a-d841c9274254" providerId="ADAL" clId="{44DDC8E7-DD64-464D-851A-8852D6B24E78}" dt="2020-02-22T23:20:10.025" v="3014" actId="1076"/>
          <ac:spMkLst>
            <pc:docMk/>
            <pc:sldMk cId="3926911045" sldId="459"/>
            <ac:spMk id="3" creationId="{4A09A69B-52E1-4557-B26B-BA1E19FB0B03}"/>
          </ac:spMkLst>
        </pc:spChg>
        <pc:graphicFrameChg chg="mod modGraphic">
          <ac:chgData name="1994201912088@staff.integra.its.ac.id" userId="de76a076-a455-498d-8a1a-d841c9274254" providerId="ADAL" clId="{44DDC8E7-DD64-464D-851A-8852D6B24E78}" dt="2020-02-22T23:39:46.923" v="3118" actId="113"/>
          <ac:graphicFrameMkLst>
            <pc:docMk/>
            <pc:sldMk cId="3926911045" sldId="459"/>
            <ac:graphicFrameMk id="9" creationId="{A2210354-7F42-45E2-889B-5D4C99B2520B}"/>
          </ac:graphicFrameMkLst>
        </pc:graphicFrameChg>
      </pc:sldChg>
      <pc:sldChg chg="modSp add mod ord setBg">
        <pc:chgData name="1994201912088@staff.integra.its.ac.id" userId="de76a076-a455-498d-8a1a-d841c9274254" providerId="ADAL" clId="{44DDC8E7-DD64-464D-851A-8852D6B24E78}" dt="2020-02-22T23:40:59.584" v="3122"/>
        <pc:sldMkLst>
          <pc:docMk/>
          <pc:sldMk cId="431136631" sldId="460"/>
        </pc:sldMkLst>
        <pc:spChg chg="mod">
          <ac:chgData name="1994201912088@staff.integra.its.ac.id" userId="de76a076-a455-498d-8a1a-d841c9274254" providerId="ADAL" clId="{44DDC8E7-DD64-464D-851A-8852D6B24E78}" dt="2020-02-22T23:30:02.399" v="3034" actId="20577"/>
          <ac:spMkLst>
            <pc:docMk/>
            <pc:sldMk cId="431136631" sldId="460"/>
            <ac:spMk id="2" creationId="{AE456D1A-FCE8-422E-B257-428B6D9B4519}"/>
          </ac:spMkLst>
        </pc:spChg>
      </pc:sldChg>
      <pc:sldChg chg="modSp add mod ord setBg">
        <pc:chgData name="1994201912088@staff.integra.its.ac.id" userId="de76a076-a455-498d-8a1a-d841c9274254" providerId="ADAL" clId="{44DDC8E7-DD64-464D-851A-8852D6B24E78}" dt="2020-02-22T23:41:08.197" v="3125"/>
        <pc:sldMkLst>
          <pc:docMk/>
          <pc:sldMk cId="1621085615" sldId="461"/>
        </pc:sldMkLst>
        <pc:spChg chg="mod">
          <ac:chgData name="1994201912088@staff.integra.its.ac.id" userId="de76a076-a455-498d-8a1a-d841c9274254" providerId="ADAL" clId="{44DDC8E7-DD64-464D-851A-8852D6B24E78}" dt="2020-02-22T23:30:08.307" v="3039" actId="20577"/>
          <ac:spMkLst>
            <pc:docMk/>
            <pc:sldMk cId="1621085615" sldId="461"/>
            <ac:spMk id="2" creationId="{AE456D1A-FCE8-422E-B257-428B6D9B4519}"/>
          </ac:spMkLst>
        </pc:spChg>
        <pc:graphicFrameChg chg="mod modGraphic">
          <ac:chgData name="1994201912088@staff.integra.its.ac.id" userId="de76a076-a455-498d-8a1a-d841c9274254" providerId="ADAL" clId="{44DDC8E7-DD64-464D-851A-8852D6B24E78}" dt="2020-02-22T23:39:34.539" v="3116" actId="113"/>
          <ac:graphicFrameMkLst>
            <pc:docMk/>
            <pc:sldMk cId="1621085615" sldId="461"/>
            <ac:graphicFrameMk id="9" creationId="{A2210354-7F42-45E2-889B-5D4C99B2520B}"/>
          </ac:graphicFrameMkLst>
        </pc:graphicFrameChg>
      </pc:sldChg>
      <pc:sldChg chg="modSp add del setBg">
        <pc:chgData name="1994201912088@staff.integra.its.ac.id" userId="de76a076-a455-498d-8a1a-d841c9274254" providerId="ADAL" clId="{44DDC8E7-DD64-464D-851A-8852D6B24E78}" dt="2020-02-22T23:40:05.833" v="3119" actId="47"/>
        <pc:sldMkLst>
          <pc:docMk/>
          <pc:sldMk cId="1535205232" sldId="462"/>
        </pc:sldMkLst>
        <pc:spChg chg="mod">
          <ac:chgData name="1994201912088@staff.integra.its.ac.id" userId="de76a076-a455-498d-8a1a-d841c9274254" providerId="ADAL" clId="{44DDC8E7-DD64-464D-851A-8852D6B24E78}" dt="2020-02-22T23:31:21.368" v="3050"/>
          <ac:spMkLst>
            <pc:docMk/>
            <pc:sldMk cId="1535205232" sldId="462"/>
            <ac:spMk id="2" creationId="{AE456D1A-FCE8-422E-B257-428B6D9B4519}"/>
          </ac:spMkLst>
        </pc:spChg>
      </pc:sldChg>
      <pc:sldChg chg="modSp add del mod setBg">
        <pc:chgData name="1994201912088@staff.integra.its.ac.id" userId="de76a076-a455-498d-8a1a-d841c9274254" providerId="ADAL" clId="{44DDC8E7-DD64-464D-851A-8852D6B24E78}" dt="2020-02-22T23:40:05.833" v="3119" actId="47"/>
        <pc:sldMkLst>
          <pc:docMk/>
          <pc:sldMk cId="2935833493" sldId="463"/>
        </pc:sldMkLst>
        <pc:graphicFrameChg chg="mod modGraphic">
          <ac:chgData name="1994201912088@staff.integra.its.ac.id" userId="de76a076-a455-498d-8a1a-d841c9274254" providerId="ADAL" clId="{44DDC8E7-DD64-464D-851A-8852D6B24E78}" dt="2020-02-22T23:39:37.252" v="3117" actId="113"/>
          <ac:graphicFrameMkLst>
            <pc:docMk/>
            <pc:sldMk cId="2935833493" sldId="463"/>
            <ac:graphicFrameMk id="9" creationId="{A2210354-7F42-45E2-889B-5D4C99B2520B}"/>
          </ac:graphicFrameMkLst>
        </pc:graphicFrameChg>
      </pc:sldChg>
      <pc:sldChg chg="modSp add mod setBg">
        <pc:chgData name="1994201912088@staff.integra.its.ac.id" userId="de76a076-a455-498d-8a1a-d841c9274254" providerId="ADAL" clId="{44DDC8E7-DD64-464D-851A-8852D6B24E78}" dt="2020-02-22T23:41:16.363" v="3128"/>
        <pc:sldMkLst>
          <pc:docMk/>
          <pc:sldMk cId="1055974513" sldId="464"/>
        </pc:sldMkLst>
        <pc:spChg chg="mod">
          <ac:chgData name="1994201912088@staff.integra.its.ac.id" userId="de76a076-a455-498d-8a1a-d841c9274254" providerId="ADAL" clId="{44DDC8E7-DD64-464D-851A-8852D6B24E78}" dt="2020-02-22T23:36:23.013" v="3096"/>
          <ac:spMkLst>
            <pc:docMk/>
            <pc:sldMk cId="1055974513" sldId="464"/>
            <ac:spMk id="2" creationId="{AE456D1A-FCE8-422E-B257-428B6D9B4519}"/>
          </ac:spMkLst>
        </pc:spChg>
      </pc:sldChg>
      <pc:sldChg chg="modSp add mod setBg">
        <pc:chgData name="1994201912088@staff.integra.its.ac.id" userId="de76a076-a455-498d-8a1a-d841c9274254" providerId="ADAL" clId="{44DDC8E7-DD64-464D-851A-8852D6B24E78}" dt="2020-02-22T23:41:24.002" v="3131"/>
        <pc:sldMkLst>
          <pc:docMk/>
          <pc:sldMk cId="51110428" sldId="465"/>
        </pc:sldMkLst>
        <pc:graphicFrameChg chg="mod modGraphic">
          <ac:chgData name="1994201912088@staff.integra.its.ac.id" userId="de76a076-a455-498d-8a1a-d841c9274254" providerId="ADAL" clId="{44DDC8E7-DD64-464D-851A-8852D6B24E78}" dt="2020-02-22T23:39:31.507" v="3115" actId="113"/>
          <ac:graphicFrameMkLst>
            <pc:docMk/>
            <pc:sldMk cId="51110428" sldId="465"/>
            <ac:graphicFrameMk id="9" creationId="{A2210354-7F42-45E2-889B-5D4C99B2520B}"/>
          </ac:graphicFrameMkLst>
        </pc:graphicFrameChg>
      </pc:sldChg>
      <pc:sldChg chg="addSp delSp modSp add mod">
        <pc:chgData name="1994201912088@staff.integra.its.ac.id" userId="de76a076-a455-498d-8a1a-d841c9274254" providerId="ADAL" clId="{44DDC8E7-DD64-464D-851A-8852D6B24E78}" dt="2020-02-22T23:48:09.050" v="3290" actId="14100"/>
        <pc:sldMkLst>
          <pc:docMk/>
          <pc:sldMk cId="2556862136" sldId="466"/>
        </pc:sldMkLst>
        <pc:spChg chg="add mod">
          <ac:chgData name="1994201912088@staff.integra.its.ac.id" userId="de76a076-a455-498d-8a1a-d841c9274254" providerId="ADAL" clId="{44DDC8E7-DD64-464D-851A-8852D6B24E78}" dt="2020-02-22T23:42:28.312" v="3167" actId="313"/>
          <ac:spMkLst>
            <pc:docMk/>
            <pc:sldMk cId="2556862136" sldId="466"/>
            <ac:spMk id="2" creationId="{5D59F3A9-8609-4D63-A436-04EC2908AEA8}"/>
          </ac:spMkLst>
        </pc:spChg>
        <pc:spChg chg="add mod">
          <ac:chgData name="1994201912088@staff.integra.its.ac.id" userId="de76a076-a455-498d-8a1a-d841c9274254" providerId="ADAL" clId="{44DDC8E7-DD64-464D-851A-8852D6B24E78}" dt="2020-02-22T23:45:32.135" v="3253" actId="20577"/>
          <ac:spMkLst>
            <pc:docMk/>
            <pc:sldMk cId="2556862136" sldId="466"/>
            <ac:spMk id="3" creationId="{D1371348-1093-4040-B1DE-9EEBC29C9715}"/>
          </ac:spMkLst>
        </pc:spChg>
        <pc:spChg chg="mod">
          <ac:chgData name="1994201912088@staff.integra.its.ac.id" userId="de76a076-a455-498d-8a1a-d841c9274254" providerId="ADAL" clId="{44DDC8E7-DD64-464D-851A-8852D6B24E78}" dt="2020-02-22T23:43:16.515" v="3190" actId="1076"/>
          <ac:spMkLst>
            <pc:docMk/>
            <pc:sldMk cId="2556862136" sldId="466"/>
            <ac:spMk id="5" creationId="{4B6BBAC3-5A71-4167-884F-6C739625EF62}"/>
          </ac:spMkLst>
        </pc:spChg>
        <pc:spChg chg="mod">
          <ac:chgData name="1994201912088@staff.integra.its.ac.id" userId="de76a076-a455-498d-8a1a-d841c9274254" providerId="ADAL" clId="{44DDC8E7-DD64-464D-851A-8852D6B24E78}" dt="2020-02-22T23:42:43.931" v="3185" actId="20577"/>
          <ac:spMkLst>
            <pc:docMk/>
            <pc:sldMk cId="2556862136" sldId="466"/>
            <ac:spMk id="6" creationId="{3290A92D-CC82-4784-BFD0-89D667A3438C}"/>
          </ac:spMkLst>
        </pc:spChg>
        <pc:spChg chg="del mod">
          <ac:chgData name="1994201912088@staff.integra.its.ac.id" userId="de76a076-a455-498d-8a1a-d841c9274254" providerId="ADAL" clId="{44DDC8E7-DD64-464D-851A-8852D6B24E78}" dt="2020-02-22T23:42:12.869" v="3162"/>
          <ac:spMkLst>
            <pc:docMk/>
            <pc:sldMk cId="2556862136" sldId="466"/>
            <ac:spMk id="8" creationId="{B0D80BA3-F2DF-4BE3-A61F-DCDD7E3DD438}"/>
          </ac:spMkLst>
        </pc:spChg>
        <pc:spChg chg="add mod">
          <ac:chgData name="1994201912088@staff.integra.its.ac.id" userId="de76a076-a455-498d-8a1a-d841c9274254" providerId="ADAL" clId="{44DDC8E7-DD64-464D-851A-8852D6B24E78}" dt="2020-02-22T23:46:20.613" v="3255" actId="1076"/>
          <ac:spMkLst>
            <pc:docMk/>
            <pc:sldMk cId="2556862136" sldId="466"/>
            <ac:spMk id="9" creationId="{ED51422F-DE5E-49DE-89E2-4BA713B3341D}"/>
          </ac:spMkLst>
        </pc:spChg>
        <pc:spChg chg="add mod">
          <ac:chgData name="1994201912088@staff.integra.its.ac.id" userId="de76a076-a455-498d-8a1a-d841c9274254" providerId="ADAL" clId="{44DDC8E7-DD64-464D-851A-8852D6B24E78}" dt="2020-02-22T23:46:59.463" v="3282"/>
          <ac:spMkLst>
            <pc:docMk/>
            <pc:sldMk cId="2556862136" sldId="466"/>
            <ac:spMk id="10" creationId="{5F18324F-E880-44A2-B70C-55FB6ED22305}"/>
          </ac:spMkLst>
        </pc:spChg>
        <pc:spChg chg="add mod">
          <ac:chgData name="1994201912088@staff.integra.its.ac.id" userId="de76a076-a455-498d-8a1a-d841c9274254" providerId="ADAL" clId="{44DDC8E7-DD64-464D-851A-8852D6B24E78}" dt="2020-02-22T23:46:33.852" v="3279" actId="20577"/>
          <ac:spMkLst>
            <pc:docMk/>
            <pc:sldMk cId="2556862136" sldId="466"/>
            <ac:spMk id="11" creationId="{DFFB9358-9503-4F33-80EF-23DEC2BD15B4}"/>
          </ac:spMkLst>
        </pc:spChg>
        <pc:graphicFrameChg chg="add mod modGraphic">
          <ac:chgData name="1994201912088@staff.integra.its.ac.id" userId="de76a076-a455-498d-8a1a-d841c9274254" providerId="ADAL" clId="{44DDC8E7-DD64-464D-851A-8852D6B24E78}" dt="2020-02-22T23:48:09.050" v="3290" actId="14100"/>
          <ac:graphicFrameMkLst>
            <pc:docMk/>
            <pc:sldMk cId="2556862136" sldId="466"/>
            <ac:graphicFrameMk id="14" creationId="{9D28D287-5E76-4596-9AA3-32A969D72749}"/>
          </ac:graphicFrameMkLst>
        </pc:graphicFrameChg>
        <pc:cxnChg chg="add mod">
          <ac:chgData name="1994201912088@staff.integra.its.ac.id" userId="de76a076-a455-498d-8a1a-d841c9274254" providerId="ADAL" clId="{44DDC8E7-DD64-464D-851A-8852D6B24E78}" dt="2020-02-22T23:46:59.463" v="3282"/>
          <ac:cxnSpMkLst>
            <pc:docMk/>
            <pc:sldMk cId="2556862136" sldId="466"/>
            <ac:cxnSpMk id="12" creationId="{F35F08F0-31BE-4BBB-BEA7-3AC5374A3C2B}"/>
          </ac:cxnSpMkLst>
        </pc:cxnChg>
        <pc:cxnChg chg="add mod">
          <ac:chgData name="1994201912088@staff.integra.its.ac.id" userId="de76a076-a455-498d-8a1a-d841c9274254" providerId="ADAL" clId="{44DDC8E7-DD64-464D-851A-8852D6B24E78}" dt="2020-02-22T23:46:59.463" v="3282"/>
          <ac:cxnSpMkLst>
            <pc:docMk/>
            <pc:sldMk cId="2556862136" sldId="466"/>
            <ac:cxnSpMk id="13" creationId="{C8B301F6-957C-4CD5-8209-AC6CCFAAC2D1}"/>
          </ac:cxnSpMkLst>
        </pc:cxnChg>
      </pc:sldChg>
      <pc:sldChg chg="addSp delSp modSp add mod">
        <pc:chgData name="1994201912088@staff.integra.its.ac.id" userId="de76a076-a455-498d-8a1a-d841c9274254" providerId="ADAL" clId="{44DDC8E7-DD64-464D-851A-8852D6B24E78}" dt="2020-02-23T00:20:13.616" v="3568" actId="6549"/>
        <pc:sldMkLst>
          <pc:docMk/>
          <pc:sldMk cId="1183758614" sldId="467"/>
        </pc:sldMkLst>
        <pc:spChg chg="mod">
          <ac:chgData name="1994201912088@staff.integra.its.ac.id" userId="de76a076-a455-498d-8a1a-d841c9274254" providerId="ADAL" clId="{44DDC8E7-DD64-464D-851A-8852D6B24E78}" dt="2020-02-22T23:49:41.545" v="3296" actId="20577"/>
          <ac:spMkLst>
            <pc:docMk/>
            <pc:sldMk cId="1183758614" sldId="467"/>
            <ac:spMk id="2" creationId="{5D59F3A9-8609-4D63-A436-04EC2908AEA8}"/>
          </ac:spMkLst>
        </pc:spChg>
        <pc:spChg chg="mod">
          <ac:chgData name="1994201912088@staff.integra.its.ac.id" userId="de76a076-a455-498d-8a1a-d841c9274254" providerId="ADAL" clId="{44DDC8E7-DD64-464D-851A-8852D6B24E78}" dt="2020-02-22T23:55:31.695" v="3458" actId="20577"/>
          <ac:spMkLst>
            <pc:docMk/>
            <pc:sldMk cId="1183758614" sldId="467"/>
            <ac:spMk id="3" creationId="{D1371348-1093-4040-B1DE-9EEBC29C9715}"/>
          </ac:spMkLst>
        </pc:spChg>
        <pc:spChg chg="mod">
          <ac:chgData name="1994201912088@staff.integra.its.ac.id" userId="de76a076-a455-498d-8a1a-d841c9274254" providerId="ADAL" clId="{44DDC8E7-DD64-464D-851A-8852D6B24E78}" dt="2020-02-22T23:57:12.401" v="3482" actId="1076"/>
          <ac:spMkLst>
            <pc:docMk/>
            <pc:sldMk cId="1183758614" sldId="467"/>
            <ac:spMk id="5" creationId="{4B6BBAC3-5A71-4167-884F-6C739625EF62}"/>
          </ac:spMkLst>
        </pc:spChg>
        <pc:spChg chg="del">
          <ac:chgData name="1994201912088@staff.integra.its.ac.id" userId="de76a076-a455-498d-8a1a-d841c9274254" providerId="ADAL" clId="{44DDC8E7-DD64-464D-851A-8852D6B24E78}" dt="2020-02-22T23:56:53.719" v="3479" actId="478"/>
          <ac:spMkLst>
            <pc:docMk/>
            <pc:sldMk cId="1183758614" sldId="467"/>
            <ac:spMk id="9" creationId="{ED51422F-DE5E-49DE-89E2-4BA713B3341D}"/>
          </ac:spMkLst>
        </pc:spChg>
        <pc:spChg chg="del">
          <ac:chgData name="1994201912088@staff.integra.its.ac.id" userId="de76a076-a455-498d-8a1a-d841c9274254" providerId="ADAL" clId="{44DDC8E7-DD64-464D-851A-8852D6B24E78}" dt="2020-02-22T23:56:53.719" v="3479" actId="478"/>
          <ac:spMkLst>
            <pc:docMk/>
            <pc:sldMk cId="1183758614" sldId="467"/>
            <ac:spMk id="10" creationId="{5F18324F-E880-44A2-B70C-55FB6ED22305}"/>
          </ac:spMkLst>
        </pc:spChg>
        <pc:spChg chg="del">
          <ac:chgData name="1994201912088@staff.integra.its.ac.id" userId="de76a076-a455-498d-8a1a-d841c9274254" providerId="ADAL" clId="{44DDC8E7-DD64-464D-851A-8852D6B24E78}" dt="2020-02-22T23:56:53.719" v="3479" actId="478"/>
          <ac:spMkLst>
            <pc:docMk/>
            <pc:sldMk cId="1183758614" sldId="467"/>
            <ac:spMk id="11" creationId="{DFFB9358-9503-4F33-80EF-23DEC2BD15B4}"/>
          </ac:spMkLst>
        </pc:spChg>
        <pc:spChg chg="del">
          <ac:chgData name="1994201912088@staff.integra.its.ac.id" userId="de76a076-a455-498d-8a1a-d841c9274254" providerId="ADAL" clId="{44DDC8E7-DD64-464D-851A-8852D6B24E78}" dt="2020-02-22T23:57:46.284" v="3487" actId="478"/>
          <ac:spMkLst>
            <pc:docMk/>
            <pc:sldMk cId="1183758614" sldId="467"/>
            <ac:spMk id="16" creationId="{8BA20C8C-D1B5-4533-B601-AE4C7A4E4308}"/>
          </ac:spMkLst>
        </pc:spChg>
        <pc:spChg chg="mod">
          <ac:chgData name="1994201912088@staff.integra.its.ac.id" userId="de76a076-a455-498d-8a1a-d841c9274254" providerId="ADAL" clId="{44DDC8E7-DD64-464D-851A-8852D6B24E78}" dt="2020-02-22T23:58:25.723" v="3547" actId="6549"/>
          <ac:spMkLst>
            <pc:docMk/>
            <pc:sldMk cId="1183758614" sldId="467"/>
            <ac:spMk id="17" creationId="{60F7665F-05EE-4FFC-A374-5CEDDF796ED5}"/>
          </ac:spMkLst>
        </pc:spChg>
        <pc:spChg chg="mod">
          <ac:chgData name="1994201912088@staff.integra.its.ac.id" userId="de76a076-a455-498d-8a1a-d841c9274254" providerId="ADAL" clId="{44DDC8E7-DD64-464D-851A-8852D6B24E78}" dt="2020-02-23T00:20:13.616" v="3568" actId="6549"/>
          <ac:spMkLst>
            <pc:docMk/>
            <pc:sldMk cId="1183758614" sldId="467"/>
            <ac:spMk id="18" creationId="{DFC7EFE8-FCD6-4667-A890-EA35B5B089CB}"/>
          </ac:spMkLst>
        </pc:spChg>
        <pc:spChg chg="mod">
          <ac:chgData name="1994201912088@staff.integra.its.ac.id" userId="de76a076-a455-498d-8a1a-d841c9274254" providerId="ADAL" clId="{44DDC8E7-DD64-464D-851A-8852D6B24E78}" dt="2020-02-22T23:58:11.032" v="3532" actId="20577"/>
          <ac:spMkLst>
            <pc:docMk/>
            <pc:sldMk cId="1183758614" sldId="467"/>
            <ac:spMk id="19" creationId="{A98AA064-6BD8-4F45-A506-F6311655E1D4}"/>
          </ac:spMkLst>
        </pc:spChg>
        <pc:spChg chg="del">
          <ac:chgData name="1994201912088@staff.integra.its.ac.id" userId="de76a076-a455-498d-8a1a-d841c9274254" providerId="ADAL" clId="{44DDC8E7-DD64-464D-851A-8852D6B24E78}" dt="2020-02-22T23:57:46.284" v="3487" actId="478"/>
          <ac:spMkLst>
            <pc:docMk/>
            <pc:sldMk cId="1183758614" sldId="467"/>
            <ac:spMk id="20" creationId="{D10275EC-BAA0-406F-8D0D-047501074F7D}"/>
          </ac:spMkLst>
        </pc:spChg>
        <pc:spChg chg="del">
          <ac:chgData name="1994201912088@staff.integra.its.ac.id" userId="de76a076-a455-498d-8a1a-d841c9274254" providerId="ADAL" clId="{44DDC8E7-DD64-464D-851A-8852D6B24E78}" dt="2020-02-22T23:57:32.468" v="3484" actId="478"/>
          <ac:spMkLst>
            <pc:docMk/>
            <pc:sldMk cId="1183758614" sldId="467"/>
            <ac:spMk id="21" creationId="{89CCF405-E113-417E-BC83-3D1C4656C86E}"/>
          </ac:spMkLst>
        </pc:spChg>
        <pc:spChg chg="add mod">
          <ac:chgData name="1994201912088@staff.integra.its.ac.id" userId="de76a076-a455-498d-8a1a-d841c9274254" providerId="ADAL" clId="{44DDC8E7-DD64-464D-851A-8852D6B24E78}" dt="2020-02-22T23:57:52.715" v="3489" actId="164"/>
          <ac:spMkLst>
            <pc:docMk/>
            <pc:sldMk cId="1183758614" sldId="467"/>
            <ac:spMk id="29" creationId="{34CDDCE4-10DD-441F-A131-32C8AE79B19A}"/>
          </ac:spMkLst>
        </pc:spChg>
        <pc:grpChg chg="add mod">
          <ac:chgData name="1994201912088@staff.integra.its.ac.id" userId="de76a076-a455-498d-8a1a-d841c9274254" providerId="ADAL" clId="{44DDC8E7-DD64-464D-851A-8852D6B24E78}" dt="2020-02-22T23:58:19.455" v="3538" actId="20577"/>
          <ac:grpSpMkLst>
            <pc:docMk/>
            <pc:sldMk cId="1183758614" sldId="467"/>
            <ac:grpSpMk id="7" creationId="{D291A7FE-5B92-4F7F-9C9D-C7EBE6D1C2CE}"/>
          </ac:grpSpMkLst>
        </pc:grpChg>
        <pc:grpChg chg="add mod">
          <ac:chgData name="1994201912088@staff.integra.its.ac.id" userId="de76a076-a455-498d-8a1a-d841c9274254" providerId="ADAL" clId="{44DDC8E7-DD64-464D-851A-8852D6B24E78}" dt="2020-02-22T23:58:19.455" v="3538" actId="20577"/>
          <ac:grpSpMkLst>
            <pc:docMk/>
            <pc:sldMk cId="1183758614" sldId="467"/>
            <ac:grpSpMk id="15" creationId="{36303780-8BED-4890-9751-CE3E1C345461}"/>
          </ac:grpSpMkLst>
        </pc:grpChg>
        <pc:graphicFrameChg chg="mod modGraphic">
          <ac:chgData name="1994201912088@staff.integra.its.ac.id" userId="de76a076-a455-498d-8a1a-d841c9274254" providerId="ADAL" clId="{44DDC8E7-DD64-464D-851A-8852D6B24E78}" dt="2020-02-22T23:58:40.670" v="3566" actId="1076"/>
          <ac:graphicFrameMkLst>
            <pc:docMk/>
            <pc:sldMk cId="1183758614" sldId="467"/>
            <ac:graphicFrameMk id="14" creationId="{9D28D287-5E76-4596-9AA3-32A969D72749}"/>
          </ac:graphicFrameMkLst>
        </pc:graphicFrameChg>
        <pc:cxnChg chg="del mod">
          <ac:chgData name="1994201912088@staff.integra.its.ac.id" userId="de76a076-a455-498d-8a1a-d841c9274254" providerId="ADAL" clId="{44DDC8E7-DD64-464D-851A-8852D6B24E78}" dt="2020-02-22T23:56:53.719" v="3479" actId="478"/>
          <ac:cxnSpMkLst>
            <pc:docMk/>
            <pc:sldMk cId="1183758614" sldId="467"/>
            <ac:cxnSpMk id="12" creationId="{F35F08F0-31BE-4BBB-BEA7-3AC5374A3C2B}"/>
          </ac:cxnSpMkLst>
        </pc:cxnChg>
        <pc:cxnChg chg="del mod">
          <ac:chgData name="1994201912088@staff.integra.its.ac.id" userId="de76a076-a455-498d-8a1a-d841c9274254" providerId="ADAL" clId="{44DDC8E7-DD64-464D-851A-8852D6B24E78}" dt="2020-02-22T23:56:53.719" v="3479" actId="478"/>
          <ac:cxnSpMkLst>
            <pc:docMk/>
            <pc:sldMk cId="1183758614" sldId="467"/>
            <ac:cxnSpMk id="13" creationId="{C8B301F6-957C-4CD5-8209-AC6CCFAAC2D1}"/>
          </ac:cxnSpMkLst>
        </pc:cxnChg>
        <pc:cxnChg chg="del mod">
          <ac:chgData name="1994201912088@staff.integra.its.ac.id" userId="de76a076-a455-498d-8a1a-d841c9274254" providerId="ADAL" clId="{44DDC8E7-DD64-464D-851A-8852D6B24E78}" dt="2020-02-22T23:57:46.284" v="3487" actId="478"/>
          <ac:cxnSpMkLst>
            <pc:docMk/>
            <pc:sldMk cId="1183758614" sldId="467"/>
            <ac:cxnSpMk id="23" creationId="{E8F9ECB2-F629-41AC-8ECC-A85222B33689}"/>
          </ac:cxnSpMkLst>
        </pc:cxnChg>
        <pc:cxnChg chg="del mod">
          <ac:chgData name="1994201912088@staff.integra.its.ac.id" userId="de76a076-a455-498d-8a1a-d841c9274254" providerId="ADAL" clId="{44DDC8E7-DD64-464D-851A-8852D6B24E78}" dt="2020-02-22T23:57:46.284" v="3487" actId="478"/>
          <ac:cxnSpMkLst>
            <pc:docMk/>
            <pc:sldMk cId="1183758614" sldId="467"/>
            <ac:cxnSpMk id="24" creationId="{9F5A3283-0A1B-4558-B997-C567E3374677}"/>
          </ac:cxnSpMkLst>
        </pc:cxnChg>
        <pc:cxnChg chg="mod">
          <ac:chgData name="1994201912088@staff.integra.its.ac.id" userId="de76a076-a455-498d-8a1a-d841c9274254" providerId="ADAL" clId="{44DDC8E7-DD64-464D-851A-8852D6B24E78}" dt="2020-02-22T23:57:32.468" v="3484" actId="478"/>
          <ac:cxnSpMkLst>
            <pc:docMk/>
            <pc:sldMk cId="1183758614" sldId="467"/>
            <ac:cxnSpMk id="25" creationId="{3FFDD57A-246E-44CC-ACFC-DB46D10AF086}"/>
          </ac:cxnSpMkLst>
        </pc:cxnChg>
        <pc:cxnChg chg="mod">
          <ac:chgData name="1994201912088@staff.integra.its.ac.id" userId="de76a076-a455-498d-8a1a-d841c9274254" providerId="ADAL" clId="{44DDC8E7-DD64-464D-851A-8852D6B24E78}" dt="2020-02-22T23:58:19.455" v="3538" actId="20577"/>
          <ac:cxnSpMkLst>
            <pc:docMk/>
            <pc:sldMk cId="1183758614" sldId="467"/>
            <ac:cxnSpMk id="27" creationId="{52F08A3F-E2CF-4F11-8D45-836EDFDC1809}"/>
          </ac:cxnSpMkLst>
        </pc:cxnChg>
      </pc:sldChg>
      <pc:sldChg chg="addSp modSp add mod">
        <pc:chgData name="1994201912088@staff.integra.its.ac.id" userId="de76a076-a455-498d-8a1a-d841c9274254" providerId="ADAL" clId="{44DDC8E7-DD64-464D-851A-8852D6B24E78}" dt="2020-02-23T00:33:18.470" v="3767" actId="1076"/>
        <pc:sldMkLst>
          <pc:docMk/>
          <pc:sldMk cId="11222370" sldId="468"/>
        </pc:sldMkLst>
        <pc:spChg chg="mod">
          <ac:chgData name="1994201912088@staff.integra.its.ac.id" userId="de76a076-a455-498d-8a1a-d841c9274254" providerId="ADAL" clId="{44DDC8E7-DD64-464D-851A-8852D6B24E78}" dt="2020-02-23T00:20:39.259" v="3574"/>
          <ac:spMkLst>
            <pc:docMk/>
            <pc:sldMk cId="11222370" sldId="468"/>
            <ac:spMk id="2" creationId="{5D59F3A9-8609-4D63-A436-04EC2908AEA8}"/>
          </ac:spMkLst>
        </pc:spChg>
        <pc:spChg chg="mod">
          <ac:chgData name="1994201912088@staff.integra.its.ac.id" userId="de76a076-a455-498d-8a1a-d841c9274254" providerId="ADAL" clId="{44DDC8E7-DD64-464D-851A-8852D6B24E78}" dt="2020-02-23T00:27:16.871" v="3657" actId="1076"/>
          <ac:spMkLst>
            <pc:docMk/>
            <pc:sldMk cId="11222370" sldId="468"/>
            <ac:spMk id="3" creationId="{D1371348-1093-4040-B1DE-9EEBC29C9715}"/>
          </ac:spMkLst>
        </pc:spChg>
        <pc:spChg chg="mod">
          <ac:chgData name="1994201912088@staff.integra.its.ac.id" userId="de76a076-a455-498d-8a1a-d841c9274254" providerId="ADAL" clId="{44DDC8E7-DD64-464D-851A-8852D6B24E78}" dt="2020-02-23T00:33:14.158" v="3766" actId="1076"/>
          <ac:spMkLst>
            <pc:docMk/>
            <pc:sldMk cId="11222370" sldId="468"/>
            <ac:spMk id="5" creationId="{4B6BBAC3-5A71-4167-884F-6C739625EF62}"/>
          </ac:spMkLst>
        </pc:spChg>
        <pc:spChg chg="mod">
          <ac:chgData name="1994201912088@staff.integra.its.ac.id" userId="de76a076-a455-498d-8a1a-d841c9274254" providerId="ADAL" clId="{44DDC8E7-DD64-464D-851A-8852D6B24E78}" dt="2020-02-23T00:33:00.352" v="3763" actId="1076"/>
          <ac:spMkLst>
            <pc:docMk/>
            <pc:sldMk cId="11222370" sldId="468"/>
            <ac:spMk id="17" creationId="{60F7665F-05EE-4FFC-A374-5CEDDF796ED5}"/>
          </ac:spMkLst>
        </pc:spChg>
        <pc:spChg chg="mod">
          <ac:chgData name="1994201912088@staff.integra.its.ac.id" userId="de76a076-a455-498d-8a1a-d841c9274254" providerId="ADAL" clId="{44DDC8E7-DD64-464D-851A-8852D6B24E78}" dt="2020-02-23T00:32:18.077" v="3749"/>
          <ac:spMkLst>
            <pc:docMk/>
            <pc:sldMk cId="11222370" sldId="468"/>
            <ac:spMk id="18" creationId="{DFC7EFE8-FCD6-4667-A890-EA35B5B089CB}"/>
          </ac:spMkLst>
        </pc:spChg>
        <pc:spChg chg="mod">
          <ac:chgData name="1994201912088@staff.integra.its.ac.id" userId="de76a076-a455-498d-8a1a-d841c9274254" providerId="ADAL" clId="{44DDC8E7-DD64-464D-851A-8852D6B24E78}" dt="2020-02-23T00:31:34.951" v="3742" actId="20577"/>
          <ac:spMkLst>
            <pc:docMk/>
            <pc:sldMk cId="11222370" sldId="468"/>
            <ac:spMk id="19" creationId="{A98AA064-6BD8-4F45-A506-F6311655E1D4}"/>
          </ac:spMkLst>
        </pc:spChg>
        <pc:spChg chg="add mod">
          <ac:chgData name="1994201912088@staff.integra.its.ac.id" userId="de76a076-a455-498d-8a1a-d841c9274254" providerId="ADAL" clId="{44DDC8E7-DD64-464D-851A-8852D6B24E78}" dt="2020-02-23T00:33:10.784" v="3764" actId="164"/>
          <ac:spMkLst>
            <pc:docMk/>
            <pc:sldMk cId="11222370" sldId="468"/>
            <ac:spMk id="20" creationId="{9CB807E2-3B8A-4A9B-8D28-C333678B5B65}"/>
          </ac:spMkLst>
        </pc:spChg>
        <pc:spChg chg="add mod">
          <ac:chgData name="1994201912088@staff.integra.its.ac.id" userId="de76a076-a455-498d-8a1a-d841c9274254" providerId="ADAL" clId="{44DDC8E7-DD64-464D-851A-8852D6B24E78}" dt="2020-02-23T00:33:10.784" v="3764" actId="164"/>
          <ac:spMkLst>
            <pc:docMk/>
            <pc:sldMk cId="11222370" sldId="468"/>
            <ac:spMk id="21" creationId="{82710A86-5AF8-4379-8C8C-190B3387142D}"/>
          </ac:spMkLst>
        </pc:spChg>
        <pc:spChg chg="add mod">
          <ac:chgData name="1994201912088@staff.integra.its.ac.id" userId="de76a076-a455-498d-8a1a-d841c9274254" providerId="ADAL" clId="{44DDC8E7-DD64-464D-851A-8852D6B24E78}" dt="2020-02-23T00:33:10.784" v="3764" actId="164"/>
          <ac:spMkLst>
            <pc:docMk/>
            <pc:sldMk cId="11222370" sldId="468"/>
            <ac:spMk id="23" creationId="{57C75257-34FA-484E-8684-E6C8ED530B6E}"/>
          </ac:spMkLst>
        </pc:spChg>
        <pc:spChg chg="add mod">
          <ac:chgData name="1994201912088@staff.integra.its.ac.id" userId="de76a076-a455-498d-8a1a-d841c9274254" providerId="ADAL" clId="{44DDC8E7-DD64-464D-851A-8852D6B24E78}" dt="2020-02-23T00:33:10.784" v="3764" actId="164"/>
          <ac:spMkLst>
            <pc:docMk/>
            <pc:sldMk cId="11222370" sldId="468"/>
            <ac:spMk id="24" creationId="{B9329840-BB5C-46D3-8784-00BF9840C39B}"/>
          </ac:spMkLst>
        </pc:spChg>
        <pc:spChg chg="mod">
          <ac:chgData name="1994201912088@staff.integra.its.ac.id" userId="de76a076-a455-498d-8a1a-d841c9274254" providerId="ADAL" clId="{44DDC8E7-DD64-464D-851A-8852D6B24E78}" dt="2020-02-23T00:31:11.244" v="3734"/>
          <ac:spMkLst>
            <pc:docMk/>
            <pc:sldMk cId="11222370" sldId="468"/>
            <ac:spMk id="29" creationId="{34CDDCE4-10DD-441F-A131-32C8AE79B19A}"/>
          </ac:spMkLst>
        </pc:spChg>
        <pc:grpChg chg="mod">
          <ac:chgData name="1994201912088@staff.integra.its.ac.id" userId="de76a076-a455-498d-8a1a-d841c9274254" providerId="ADAL" clId="{44DDC8E7-DD64-464D-851A-8852D6B24E78}" dt="2020-02-23T00:33:10.784" v="3764" actId="164"/>
          <ac:grpSpMkLst>
            <pc:docMk/>
            <pc:sldMk cId="11222370" sldId="468"/>
            <ac:grpSpMk id="7" creationId="{D291A7FE-5B92-4F7F-9C9D-C7EBE6D1C2CE}"/>
          </ac:grpSpMkLst>
        </pc:grpChg>
        <pc:grpChg chg="mod">
          <ac:chgData name="1994201912088@staff.integra.its.ac.id" userId="de76a076-a455-498d-8a1a-d841c9274254" providerId="ADAL" clId="{44DDC8E7-DD64-464D-851A-8852D6B24E78}" dt="2020-02-23T00:32:06.781" v="3748" actId="255"/>
          <ac:grpSpMkLst>
            <pc:docMk/>
            <pc:sldMk cId="11222370" sldId="468"/>
            <ac:grpSpMk id="15" creationId="{36303780-8BED-4890-9751-CE3E1C345461}"/>
          </ac:grpSpMkLst>
        </pc:grpChg>
        <pc:grpChg chg="add mod">
          <ac:chgData name="1994201912088@staff.integra.its.ac.id" userId="de76a076-a455-498d-8a1a-d841c9274254" providerId="ADAL" clId="{44DDC8E7-DD64-464D-851A-8852D6B24E78}" dt="2020-02-23T00:33:18.470" v="3767" actId="1076"/>
          <ac:grpSpMkLst>
            <pc:docMk/>
            <pc:sldMk cId="11222370" sldId="468"/>
            <ac:grpSpMk id="35" creationId="{CEB9E586-E3CB-4141-B2BD-46B87B256714}"/>
          </ac:grpSpMkLst>
        </pc:grpChg>
        <pc:graphicFrameChg chg="mod modGraphic">
          <ac:chgData name="1994201912088@staff.integra.its.ac.id" userId="de76a076-a455-498d-8a1a-d841c9274254" providerId="ADAL" clId="{44DDC8E7-DD64-464D-851A-8852D6B24E78}" dt="2020-02-23T00:29:53.529" v="3716"/>
          <ac:graphicFrameMkLst>
            <pc:docMk/>
            <pc:sldMk cId="11222370" sldId="468"/>
            <ac:graphicFrameMk id="14" creationId="{9D28D287-5E76-4596-9AA3-32A969D72749}"/>
          </ac:graphicFrameMkLst>
        </pc:graphicFrameChg>
        <pc:cxnChg chg="mod">
          <ac:chgData name="1994201912088@staff.integra.its.ac.id" userId="de76a076-a455-498d-8a1a-d841c9274254" providerId="ADAL" clId="{44DDC8E7-DD64-464D-851A-8852D6B24E78}" dt="2020-02-23T00:33:00.352" v="3763" actId="1076"/>
          <ac:cxnSpMkLst>
            <pc:docMk/>
            <pc:sldMk cId="11222370" sldId="468"/>
            <ac:cxnSpMk id="27" creationId="{52F08A3F-E2CF-4F11-8D45-836EDFDC1809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0:33:10.784" v="3764" actId="164"/>
          <ac:cxnSpMkLst>
            <pc:docMk/>
            <pc:sldMk cId="11222370" sldId="468"/>
            <ac:cxnSpMk id="30" creationId="{C4C00858-EE24-444E-9842-E6E1E8828FA9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0:33:10.784" v="3764" actId="164"/>
          <ac:cxnSpMkLst>
            <pc:docMk/>
            <pc:sldMk cId="11222370" sldId="468"/>
            <ac:cxnSpMk id="31" creationId="{6656041F-9639-4E1E-97B9-7A388C3444D7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0:33:10.784" v="3764" actId="164"/>
          <ac:cxnSpMkLst>
            <pc:docMk/>
            <pc:sldMk cId="11222370" sldId="468"/>
            <ac:cxnSpMk id="32" creationId="{7C44E026-8C26-492D-B959-E981827ECAC7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0:33:10.784" v="3764" actId="164"/>
          <ac:cxnSpMkLst>
            <pc:docMk/>
            <pc:sldMk cId="11222370" sldId="468"/>
            <ac:cxnSpMk id="33" creationId="{EA0E347D-F346-4314-BC59-C351F3DD4F36}"/>
          </ac:cxnSpMkLst>
        </pc:cxnChg>
      </pc:sldChg>
      <pc:sldChg chg="add del ord">
        <pc:chgData name="1994201912088@staff.integra.its.ac.id" userId="de76a076-a455-498d-8a1a-d841c9274254" providerId="ADAL" clId="{44DDC8E7-DD64-464D-851A-8852D6B24E78}" dt="2020-02-23T01:16:05.623" v="4354" actId="47"/>
        <pc:sldMkLst>
          <pc:docMk/>
          <pc:sldMk cId="3451876731" sldId="469"/>
        </pc:sldMkLst>
      </pc:sldChg>
      <pc:sldChg chg="addSp delSp modSp add mod">
        <pc:chgData name="1994201912088@staff.integra.its.ac.id" userId="de76a076-a455-498d-8a1a-d841c9274254" providerId="ADAL" clId="{44DDC8E7-DD64-464D-851A-8852D6B24E78}" dt="2020-02-23T00:53:23.026" v="4038" actId="1076"/>
        <pc:sldMkLst>
          <pc:docMk/>
          <pc:sldMk cId="3056918003" sldId="470"/>
        </pc:sldMkLst>
        <pc:spChg chg="mod">
          <ac:chgData name="1994201912088@staff.integra.its.ac.id" userId="de76a076-a455-498d-8a1a-d841c9274254" providerId="ADAL" clId="{44DDC8E7-DD64-464D-851A-8852D6B24E78}" dt="2020-02-23T00:34:07.197" v="3775" actId="20577"/>
          <ac:spMkLst>
            <pc:docMk/>
            <pc:sldMk cId="3056918003" sldId="470"/>
            <ac:spMk id="2" creationId="{5D59F3A9-8609-4D63-A436-04EC2908AEA8}"/>
          </ac:spMkLst>
        </pc:spChg>
        <pc:spChg chg="mod">
          <ac:chgData name="1994201912088@staff.integra.its.ac.id" userId="de76a076-a455-498d-8a1a-d841c9274254" providerId="ADAL" clId="{44DDC8E7-DD64-464D-851A-8852D6B24E78}" dt="2020-02-23T00:52:53.810" v="4035"/>
          <ac:spMkLst>
            <pc:docMk/>
            <pc:sldMk cId="3056918003" sldId="470"/>
            <ac:spMk id="3" creationId="{D1371348-1093-4040-B1DE-9EEBC29C9715}"/>
          </ac:spMkLst>
        </pc:spChg>
        <pc:spChg chg="mod">
          <ac:chgData name="1994201912088@staff.integra.its.ac.id" userId="de76a076-a455-498d-8a1a-d841c9274254" providerId="ADAL" clId="{44DDC8E7-DD64-464D-851A-8852D6B24E78}" dt="2020-02-23T00:51:22.186" v="4012"/>
          <ac:spMkLst>
            <pc:docMk/>
            <pc:sldMk cId="3056918003" sldId="470"/>
            <ac:spMk id="17" creationId="{60F7665F-05EE-4FFC-A374-5CEDDF796ED5}"/>
          </ac:spMkLst>
        </pc:spChg>
        <pc:spChg chg="del">
          <ac:chgData name="1994201912088@staff.integra.its.ac.id" userId="de76a076-a455-498d-8a1a-d841c9274254" providerId="ADAL" clId="{44DDC8E7-DD64-464D-851A-8852D6B24E78}" dt="2020-02-23T00:51:26.133" v="4013" actId="478"/>
          <ac:spMkLst>
            <pc:docMk/>
            <pc:sldMk cId="3056918003" sldId="470"/>
            <ac:spMk id="18" creationId="{DFC7EFE8-FCD6-4667-A890-EA35B5B089CB}"/>
          </ac:spMkLst>
        </pc:spChg>
        <pc:spChg chg="mod">
          <ac:chgData name="1994201912088@staff.integra.its.ac.id" userId="de76a076-a455-498d-8a1a-d841c9274254" providerId="ADAL" clId="{44DDC8E7-DD64-464D-851A-8852D6B24E78}" dt="2020-02-23T00:50:58.703" v="4006" actId="20577"/>
          <ac:spMkLst>
            <pc:docMk/>
            <pc:sldMk cId="3056918003" sldId="470"/>
            <ac:spMk id="19" creationId="{A98AA064-6BD8-4F45-A506-F6311655E1D4}"/>
          </ac:spMkLst>
        </pc:spChg>
        <pc:spChg chg="del">
          <ac:chgData name="1994201912088@staff.integra.its.ac.id" userId="de76a076-a455-498d-8a1a-d841c9274254" providerId="ADAL" clId="{44DDC8E7-DD64-464D-851A-8852D6B24E78}" dt="2020-02-23T00:49:59.804" v="3986" actId="478"/>
          <ac:spMkLst>
            <pc:docMk/>
            <pc:sldMk cId="3056918003" sldId="470"/>
            <ac:spMk id="20" creationId="{9CB807E2-3B8A-4A9B-8D28-C333678B5B65}"/>
          </ac:spMkLst>
        </pc:spChg>
        <pc:spChg chg="del">
          <ac:chgData name="1994201912088@staff.integra.its.ac.id" userId="de76a076-a455-498d-8a1a-d841c9274254" providerId="ADAL" clId="{44DDC8E7-DD64-464D-851A-8852D6B24E78}" dt="2020-02-23T00:50:04.156" v="3987" actId="478"/>
          <ac:spMkLst>
            <pc:docMk/>
            <pc:sldMk cId="3056918003" sldId="470"/>
            <ac:spMk id="21" creationId="{82710A86-5AF8-4379-8C8C-190B3387142D}"/>
          </ac:spMkLst>
        </pc:spChg>
        <pc:spChg chg="del">
          <ac:chgData name="1994201912088@staff.integra.its.ac.id" userId="de76a076-a455-498d-8a1a-d841c9274254" providerId="ADAL" clId="{44DDC8E7-DD64-464D-851A-8852D6B24E78}" dt="2020-02-23T00:50:12.908" v="3988" actId="478"/>
          <ac:spMkLst>
            <pc:docMk/>
            <pc:sldMk cId="3056918003" sldId="470"/>
            <ac:spMk id="23" creationId="{57C75257-34FA-484E-8684-E6C8ED530B6E}"/>
          </ac:spMkLst>
        </pc:spChg>
        <pc:spChg chg="mod">
          <ac:chgData name="1994201912088@staff.integra.its.ac.id" userId="de76a076-a455-498d-8a1a-d841c9274254" providerId="ADAL" clId="{44DDC8E7-DD64-464D-851A-8852D6B24E78}" dt="2020-02-23T00:50:39.858" v="3996" actId="1076"/>
          <ac:spMkLst>
            <pc:docMk/>
            <pc:sldMk cId="3056918003" sldId="470"/>
            <ac:spMk id="24" creationId="{B9329840-BB5C-46D3-8784-00BF9840C39B}"/>
          </ac:spMkLst>
        </pc:spChg>
        <pc:spChg chg="mod">
          <ac:chgData name="1994201912088@staff.integra.its.ac.id" userId="de76a076-a455-498d-8a1a-d841c9274254" providerId="ADAL" clId="{44DDC8E7-DD64-464D-851A-8852D6B24E78}" dt="2020-02-23T00:50:49.206" v="3997"/>
          <ac:spMkLst>
            <pc:docMk/>
            <pc:sldMk cId="3056918003" sldId="470"/>
            <ac:spMk id="29" creationId="{34CDDCE4-10DD-441F-A131-32C8AE79B19A}"/>
          </ac:spMkLst>
        </pc:spChg>
        <pc:grpChg chg="mod">
          <ac:chgData name="1994201912088@staff.integra.its.ac.id" userId="de76a076-a455-498d-8a1a-d841c9274254" providerId="ADAL" clId="{44DDC8E7-DD64-464D-851A-8852D6B24E78}" dt="2020-02-23T00:51:03.574" v="4007" actId="20577"/>
          <ac:grpSpMkLst>
            <pc:docMk/>
            <pc:sldMk cId="3056918003" sldId="470"/>
            <ac:grpSpMk id="7" creationId="{D291A7FE-5B92-4F7F-9C9D-C7EBE6D1C2CE}"/>
          </ac:grpSpMkLst>
        </pc:grpChg>
        <pc:grpChg chg="add mod">
          <ac:chgData name="1994201912088@staff.integra.its.ac.id" userId="de76a076-a455-498d-8a1a-d841c9274254" providerId="ADAL" clId="{44DDC8E7-DD64-464D-851A-8852D6B24E78}" dt="2020-02-23T00:53:23.026" v="4038" actId="1076"/>
          <ac:grpSpMkLst>
            <pc:docMk/>
            <pc:sldMk cId="3056918003" sldId="470"/>
            <ac:grpSpMk id="11" creationId="{97943C14-57C8-43DB-815D-72FF60D947C1}"/>
          </ac:grpSpMkLst>
        </pc:grpChg>
        <pc:grpChg chg="mod">
          <ac:chgData name="1994201912088@staff.integra.its.ac.id" userId="de76a076-a455-498d-8a1a-d841c9274254" providerId="ADAL" clId="{44DDC8E7-DD64-464D-851A-8852D6B24E78}" dt="2020-02-23T00:51:03.574" v="4007" actId="20577"/>
          <ac:grpSpMkLst>
            <pc:docMk/>
            <pc:sldMk cId="3056918003" sldId="470"/>
            <ac:grpSpMk id="15" creationId="{36303780-8BED-4890-9751-CE3E1C345461}"/>
          </ac:grpSpMkLst>
        </pc:grpChg>
        <pc:grpChg chg="mod">
          <ac:chgData name="1994201912088@staff.integra.its.ac.id" userId="de76a076-a455-498d-8a1a-d841c9274254" providerId="ADAL" clId="{44DDC8E7-DD64-464D-851A-8852D6B24E78}" dt="2020-02-23T00:51:43.252" v="4015" actId="164"/>
          <ac:grpSpMkLst>
            <pc:docMk/>
            <pc:sldMk cId="3056918003" sldId="470"/>
            <ac:grpSpMk id="35" creationId="{CEB9E586-E3CB-4141-B2BD-46B87B256714}"/>
          </ac:grpSpMkLst>
        </pc:grpChg>
        <pc:graphicFrameChg chg="mod modGraphic">
          <ac:chgData name="1994201912088@staff.integra.its.ac.id" userId="de76a076-a455-498d-8a1a-d841c9274254" providerId="ADAL" clId="{44DDC8E7-DD64-464D-851A-8852D6B24E78}" dt="2020-02-23T00:53:23.026" v="4038" actId="1076"/>
          <ac:graphicFrameMkLst>
            <pc:docMk/>
            <pc:sldMk cId="3056918003" sldId="470"/>
            <ac:graphicFrameMk id="14" creationId="{9D28D287-5E76-4596-9AA3-32A969D72749}"/>
          </ac:graphicFrameMkLst>
        </pc:graphicFrameChg>
        <pc:cxnChg chg="mod">
          <ac:chgData name="1994201912088@staff.integra.its.ac.id" userId="de76a076-a455-498d-8a1a-d841c9274254" providerId="ADAL" clId="{44DDC8E7-DD64-464D-851A-8852D6B24E78}" dt="2020-02-23T00:51:03.574" v="4007" actId="20577"/>
          <ac:cxnSpMkLst>
            <pc:docMk/>
            <pc:sldMk cId="3056918003" sldId="470"/>
            <ac:cxnSpMk id="27" creationId="{52F08A3F-E2CF-4F11-8D45-836EDFDC1809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0:51:30.428" v="4014" actId="478"/>
          <ac:cxnSpMkLst>
            <pc:docMk/>
            <pc:sldMk cId="3056918003" sldId="470"/>
            <ac:cxnSpMk id="28" creationId="{D8624378-DB2C-46CD-A389-FA7CB7358D24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0:50:20.243" v="3990" actId="478"/>
          <ac:cxnSpMkLst>
            <pc:docMk/>
            <pc:sldMk cId="3056918003" sldId="470"/>
            <ac:cxnSpMk id="30" creationId="{C4C00858-EE24-444E-9842-E6E1E8828FA9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0:50:16.891" v="3989" actId="478"/>
          <ac:cxnSpMkLst>
            <pc:docMk/>
            <pc:sldMk cId="3056918003" sldId="470"/>
            <ac:cxnSpMk id="31" creationId="{6656041F-9639-4E1E-97B9-7A388C3444D7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0:49:53.464" v="3984" actId="478"/>
          <ac:cxnSpMkLst>
            <pc:docMk/>
            <pc:sldMk cId="3056918003" sldId="470"/>
            <ac:cxnSpMk id="32" creationId="{7C44E026-8C26-492D-B959-E981827ECAC7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0:49:56.755" v="3985" actId="478"/>
          <ac:cxnSpMkLst>
            <pc:docMk/>
            <pc:sldMk cId="3056918003" sldId="470"/>
            <ac:cxnSpMk id="33" creationId="{EA0E347D-F346-4314-BC59-C351F3DD4F36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0:51:43.252" v="4015" actId="164"/>
          <ac:cxnSpMkLst>
            <pc:docMk/>
            <pc:sldMk cId="3056918003" sldId="470"/>
            <ac:cxnSpMk id="34" creationId="{C683D21A-0737-4421-902E-9A9D2157126B}"/>
          </ac:cxnSpMkLst>
        </pc:cxnChg>
      </pc:sldChg>
      <pc:sldChg chg="addSp delSp modSp add mod">
        <pc:chgData name="1994201912088@staff.integra.its.ac.id" userId="de76a076-a455-498d-8a1a-d841c9274254" providerId="ADAL" clId="{44DDC8E7-DD64-464D-851A-8852D6B24E78}" dt="2020-02-23T01:15:41.347" v="4353" actId="1076"/>
        <pc:sldMkLst>
          <pc:docMk/>
          <pc:sldMk cId="1880622449" sldId="471"/>
        </pc:sldMkLst>
        <pc:spChg chg="mod">
          <ac:chgData name="1994201912088@staff.integra.its.ac.id" userId="de76a076-a455-498d-8a1a-d841c9274254" providerId="ADAL" clId="{44DDC8E7-DD64-464D-851A-8852D6B24E78}" dt="2020-02-23T00:54:22.286" v="4046" actId="11"/>
          <ac:spMkLst>
            <pc:docMk/>
            <pc:sldMk cId="1880622449" sldId="471"/>
            <ac:spMk id="2" creationId="{5D59F3A9-8609-4D63-A436-04EC2908AEA8}"/>
          </ac:spMkLst>
        </pc:spChg>
        <pc:spChg chg="del">
          <ac:chgData name="1994201912088@staff.integra.its.ac.id" userId="de76a076-a455-498d-8a1a-d841c9274254" providerId="ADAL" clId="{44DDC8E7-DD64-464D-851A-8852D6B24E78}" dt="2020-02-23T00:59:10.782" v="4047" actId="478"/>
          <ac:spMkLst>
            <pc:docMk/>
            <pc:sldMk cId="1880622449" sldId="471"/>
            <ac:spMk id="3" creationId="{D1371348-1093-4040-B1DE-9EEBC29C9715}"/>
          </ac:spMkLst>
        </pc:spChg>
        <pc:spChg chg="mod">
          <ac:chgData name="1994201912088@staff.integra.its.ac.id" userId="de76a076-a455-498d-8a1a-d841c9274254" providerId="ADAL" clId="{44DDC8E7-DD64-464D-851A-8852D6B24E78}" dt="2020-02-23T01:12:32.993" v="4185" actId="1076"/>
          <ac:spMkLst>
            <pc:docMk/>
            <pc:sldMk cId="1880622449" sldId="471"/>
            <ac:spMk id="5" creationId="{4B6BBAC3-5A71-4167-884F-6C739625EF62}"/>
          </ac:spMkLst>
        </pc:spChg>
        <pc:spChg chg="add mod">
          <ac:chgData name="1994201912088@staff.integra.its.ac.id" userId="de76a076-a455-498d-8a1a-d841c9274254" providerId="ADAL" clId="{44DDC8E7-DD64-464D-851A-8852D6B24E78}" dt="2020-02-23T01:15:41.347" v="4353" actId="1076"/>
          <ac:spMkLst>
            <pc:docMk/>
            <pc:sldMk cId="1880622449" sldId="471"/>
            <ac:spMk id="21" creationId="{58D50179-9D7B-4687-9CF2-4D911A6A55F6}"/>
          </ac:spMkLst>
        </pc:spChg>
        <pc:spChg chg="mod">
          <ac:chgData name="1994201912088@staff.integra.its.ac.id" userId="de76a076-a455-498d-8a1a-d841c9274254" providerId="ADAL" clId="{44DDC8E7-DD64-464D-851A-8852D6B24E78}" dt="2020-02-23T01:13:23.378" v="4247" actId="1038"/>
          <ac:spMkLst>
            <pc:docMk/>
            <pc:sldMk cId="1880622449" sldId="471"/>
            <ac:spMk id="30" creationId="{8D9C42FD-0138-4E44-A62B-6C85D2A2A63C}"/>
          </ac:spMkLst>
        </pc:spChg>
        <pc:spChg chg="mod">
          <ac:chgData name="1994201912088@staff.integra.its.ac.id" userId="de76a076-a455-498d-8a1a-d841c9274254" providerId="ADAL" clId="{44DDC8E7-DD64-464D-851A-8852D6B24E78}" dt="2020-02-23T01:13:53.588" v="4250" actId="20577"/>
          <ac:spMkLst>
            <pc:docMk/>
            <pc:sldMk cId="1880622449" sldId="471"/>
            <ac:spMk id="31" creationId="{228380BF-FD4F-4BEA-9A61-57B8382A5A1F}"/>
          </ac:spMkLst>
        </pc:spChg>
        <pc:spChg chg="mod">
          <ac:chgData name="1994201912088@staff.integra.its.ac.id" userId="de76a076-a455-498d-8a1a-d841c9274254" providerId="ADAL" clId="{44DDC8E7-DD64-464D-851A-8852D6B24E78}" dt="2020-02-23T01:13:23.378" v="4247" actId="1038"/>
          <ac:spMkLst>
            <pc:docMk/>
            <pc:sldMk cId="1880622449" sldId="471"/>
            <ac:spMk id="32" creationId="{817DE72F-2CE6-4FB9-A897-D690333AD57B}"/>
          </ac:spMkLst>
        </pc:spChg>
        <pc:spChg chg="mod">
          <ac:chgData name="1994201912088@staff.integra.its.ac.id" userId="de76a076-a455-498d-8a1a-d841c9274254" providerId="ADAL" clId="{44DDC8E7-DD64-464D-851A-8852D6B24E78}" dt="2020-02-23T01:13:23.378" v="4247" actId="1038"/>
          <ac:spMkLst>
            <pc:docMk/>
            <pc:sldMk cId="1880622449" sldId="471"/>
            <ac:spMk id="33" creationId="{DE5FE531-8E29-423B-AFD5-4E546AE7524D}"/>
          </ac:spMkLst>
        </pc:spChg>
        <pc:spChg chg="mod">
          <ac:chgData name="1994201912088@staff.integra.its.ac.id" userId="de76a076-a455-498d-8a1a-d841c9274254" providerId="ADAL" clId="{44DDC8E7-DD64-464D-851A-8852D6B24E78}" dt="2020-02-23T01:13:23.378" v="4247" actId="1038"/>
          <ac:spMkLst>
            <pc:docMk/>
            <pc:sldMk cId="1880622449" sldId="471"/>
            <ac:spMk id="41" creationId="{D862B809-398F-4072-B468-40E5A8E2C09F}"/>
          </ac:spMkLst>
        </pc:spChg>
        <pc:spChg chg="mod">
          <ac:chgData name="1994201912088@staff.integra.its.ac.id" userId="de76a076-a455-498d-8a1a-d841c9274254" providerId="ADAL" clId="{44DDC8E7-DD64-464D-851A-8852D6B24E78}" dt="2020-02-23T01:13:37.535" v="4249" actId="1076"/>
          <ac:spMkLst>
            <pc:docMk/>
            <pc:sldMk cId="1880622449" sldId="471"/>
            <ac:spMk id="42" creationId="{9590050F-A0DD-4C04-95D7-59C5CD601BBD}"/>
          </ac:spMkLst>
        </pc:spChg>
        <pc:spChg chg="del mod">
          <ac:chgData name="1994201912088@staff.integra.its.ac.id" userId="de76a076-a455-498d-8a1a-d841c9274254" providerId="ADAL" clId="{44DDC8E7-DD64-464D-851A-8852D6B24E78}" dt="2020-02-23T01:12:14.491" v="4183" actId="478"/>
          <ac:spMkLst>
            <pc:docMk/>
            <pc:sldMk cId="1880622449" sldId="471"/>
            <ac:spMk id="43" creationId="{2489D326-9D24-4341-A8E5-042FE09A5EDF}"/>
          </ac:spMkLst>
        </pc:spChg>
        <pc:spChg chg="mod">
          <ac:chgData name="1994201912088@staff.integra.its.ac.id" userId="de76a076-a455-498d-8a1a-d841c9274254" providerId="ADAL" clId="{44DDC8E7-DD64-464D-851A-8852D6B24E78}" dt="2020-02-23T01:13:05.273" v="4188" actId="1076"/>
          <ac:spMkLst>
            <pc:docMk/>
            <pc:sldMk cId="1880622449" sldId="471"/>
            <ac:spMk id="44" creationId="{66814C9C-0AB3-4832-9FE5-72AF2D9F2796}"/>
          </ac:spMkLst>
        </pc:spChg>
        <pc:spChg chg="mod">
          <ac:chgData name="1994201912088@staff.integra.its.ac.id" userId="de76a076-a455-498d-8a1a-d841c9274254" providerId="ADAL" clId="{44DDC8E7-DD64-464D-851A-8852D6B24E78}" dt="2020-02-23T01:13:37.535" v="4249" actId="1076"/>
          <ac:spMkLst>
            <pc:docMk/>
            <pc:sldMk cId="1880622449" sldId="471"/>
            <ac:spMk id="45" creationId="{E1ED6619-0E96-4A23-8A95-187A71E79E0A}"/>
          </ac:spMkLst>
        </pc:spChg>
        <pc:spChg chg="add mod">
          <ac:chgData name="1994201912088@staff.integra.its.ac.id" userId="de76a076-a455-498d-8a1a-d841c9274254" providerId="ADAL" clId="{44DDC8E7-DD64-464D-851A-8852D6B24E78}" dt="2020-02-23T01:13:05.273" v="4188" actId="1076"/>
          <ac:spMkLst>
            <pc:docMk/>
            <pc:sldMk cId="1880622449" sldId="471"/>
            <ac:spMk id="50" creationId="{EBF290E0-BCB1-4E46-BE5C-5F33A7806F81}"/>
          </ac:spMkLst>
        </pc:spChg>
        <pc:spChg chg="add mod">
          <ac:chgData name="1994201912088@staff.integra.its.ac.id" userId="de76a076-a455-498d-8a1a-d841c9274254" providerId="ADAL" clId="{44DDC8E7-DD64-464D-851A-8852D6B24E78}" dt="2020-02-23T01:15:06.890" v="4352" actId="14100"/>
          <ac:spMkLst>
            <pc:docMk/>
            <pc:sldMk cId="1880622449" sldId="471"/>
            <ac:spMk id="56" creationId="{71CED639-07E4-4B72-850A-6018AA5F23F0}"/>
          </ac:spMkLst>
        </pc:spChg>
        <pc:grpChg chg="del">
          <ac:chgData name="1994201912088@staff.integra.its.ac.id" userId="de76a076-a455-498d-8a1a-d841c9274254" providerId="ADAL" clId="{44DDC8E7-DD64-464D-851A-8852D6B24E78}" dt="2020-02-23T01:09:40.679" v="4145" actId="478"/>
          <ac:grpSpMkLst>
            <pc:docMk/>
            <pc:sldMk cId="1880622449" sldId="471"/>
            <ac:grpSpMk id="11" creationId="{97943C14-57C8-43DB-815D-72FF60D947C1}"/>
          </ac:grpSpMkLst>
        </pc:grpChg>
        <pc:grpChg chg="add mod">
          <ac:chgData name="1994201912088@staff.integra.its.ac.id" userId="de76a076-a455-498d-8a1a-d841c9274254" providerId="ADAL" clId="{44DDC8E7-DD64-464D-851A-8852D6B24E78}" dt="2020-02-23T01:12:38.297" v="4186" actId="1076"/>
          <ac:grpSpMkLst>
            <pc:docMk/>
            <pc:sldMk cId="1880622449" sldId="471"/>
            <ac:grpSpMk id="20" creationId="{7DAC01DF-C477-479E-8BC6-785BB411232C}"/>
          </ac:grpSpMkLst>
        </pc:grpChg>
        <pc:grpChg chg="add mod">
          <ac:chgData name="1994201912088@staff.integra.its.ac.id" userId="de76a076-a455-498d-8a1a-d841c9274254" providerId="ADAL" clId="{44DDC8E7-DD64-464D-851A-8852D6B24E78}" dt="2020-02-23T01:12:01.142" v="4179"/>
          <ac:grpSpMkLst>
            <pc:docMk/>
            <pc:sldMk cId="1880622449" sldId="471"/>
            <ac:grpSpMk id="23" creationId="{0C802ADC-AE38-40FE-8F9B-1DA51433FC6C}"/>
          </ac:grpSpMkLst>
        </pc:grpChg>
        <pc:grpChg chg="mod">
          <ac:chgData name="1994201912088@staff.integra.its.ac.id" userId="de76a076-a455-498d-8a1a-d841c9274254" providerId="ADAL" clId="{44DDC8E7-DD64-464D-851A-8852D6B24E78}" dt="2020-02-23T01:12:01.142" v="4179"/>
          <ac:grpSpMkLst>
            <pc:docMk/>
            <pc:sldMk cId="1880622449" sldId="471"/>
            <ac:grpSpMk id="28" creationId="{73F8820A-D667-403D-BB76-C43D03B2F204}"/>
          </ac:grpSpMkLst>
        </pc:grpChg>
        <pc:grpChg chg="mod">
          <ac:chgData name="1994201912088@staff.integra.its.ac.id" userId="de76a076-a455-498d-8a1a-d841c9274254" providerId="ADAL" clId="{44DDC8E7-DD64-464D-851A-8852D6B24E78}" dt="2020-02-23T01:12:01.142" v="4179"/>
          <ac:grpSpMkLst>
            <pc:docMk/>
            <pc:sldMk cId="1880622449" sldId="471"/>
            <ac:grpSpMk id="40" creationId="{91740419-CEA3-4156-AAA8-E3D5E2BF0F38}"/>
          </ac:grpSpMkLst>
        </pc:grpChg>
        <pc:graphicFrameChg chg="del">
          <ac:chgData name="1994201912088@staff.integra.its.ac.id" userId="de76a076-a455-498d-8a1a-d841c9274254" providerId="ADAL" clId="{44DDC8E7-DD64-464D-851A-8852D6B24E78}" dt="2020-02-23T01:09:31.664" v="4144" actId="478"/>
          <ac:graphicFrameMkLst>
            <pc:docMk/>
            <pc:sldMk cId="1880622449" sldId="471"/>
            <ac:graphicFrameMk id="14" creationId="{9D28D287-5E76-4596-9AA3-32A969D72749}"/>
          </ac:graphicFrameMkLst>
        </pc:graphicFrameChg>
        <pc:cxnChg chg="mod">
          <ac:chgData name="1994201912088@staff.integra.its.ac.id" userId="de76a076-a455-498d-8a1a-d841c9274254" providerId="ADAL" clId="{44DDC8E7-DD64-464D-851A-8852D6B24E78}" dt="2020-02-23T01:09:40.679" v="4145" actId="478"/>
          <ac:cxnSpMkLst>
            <pc:docMk/>
            <pc:sldMk cId="1880622449" sldId="471"/>
            <ac:cxnSpMk id="25" creationId="{3FFDD57A-246E-44CC-ACFC-DB46D10AF086}"/>
          </ac:cxnSpMkLst>
        </pc:cxnChg>
        <pc:cxnChg chg="mod">
          <ac:chgData name="1994201912088@staff.integra.its.ac.id" userId="de76a076-a455-498d-8a1a-d841c9274254" providerId="ADAL" clId="{44DDC8E7-DD64-464D-851A-8852D6B24E78}" dt="2020-02-23T01:09:40.679" v="4145" actId="478"/>
          <ac:cxnSpMkLst>
            <pc:docMk/>
            <pc:sldMk cId="1880622449" sldId="471"/>
            <ac:cxnSpMk id="26" creationId="{28F251E7-B2F4-4F22-8DB8-3252B1DCB3F2}"/>
          </ac:cxnSpMkLst>
        </pc:cxnChg>
        <pc:cxnChg chg="mod">
          <ac:chgData name="1994201912088@staff.integra.its.ac.id" userId="de76a076-a455-498d-8a1a-d841c9274254" providerId="ADAL" clId="{44DDC8E7-DD64-464D-851A-8852D6B24E78}" dt="2020-02-23T01:09:40.679" v="4145" actId="478"/>
          <ac:cxnSpMkLst>
            <pc:docMk/>
            <pc:sldMk cId="1880622449" sldId="471"/>
            <ac:cxnSpMk id="27" creationId="{52F08A3F-E2CF-4F11-8D45-836EDFDC1809}"/>
          </ac:cxnSpMkLst>
        </pc:cxnChg>
        <pc:cxnChg chg="mod">
          <ac:chgData name="1994201912088@staff.integra.its.ac.id" userId="de76a076-a455-498d-8a1a-d841c9274254" providerId="ADAL" clId="{44DDC8E7-DD64-464D-851A-8852D6B24E78}" dt="2020-02-23T01:09:40.679" v="4145" actId="478"/>
          <ac:cxnSpMkLst>
            <pc:docMk/>
            <pc:sldMk cId="1880622449" sldId="471"/>
            <ac:cxnSpMk id="34" creationId="{C683D21A-0737-4421-902E-9A9D2157126B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23.378" v="4247" actId="1038"/>
          <ac:cxnSpMkLst>
            <pc:docMk/>
            <pc:sldMk cId="1880622449" sldId="471"/>
            <ac:cxnSpMk id="36" creationId="{18C12AD1-35B3-4F0B-8332-258239051E71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23.378" v="4247" actId="1038"/>
          <ac:cxnSpMkLst>
            <pc:docMk/>
            <pc:sldMk cId="1880622449" sldId="471"/>
            <ac:cxnSpMk id="37" creationId="{6F78E0DC-FCC4-4CB2-97CE-AE41DABFA033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23.378" v="4247" actId="1038"/>
          <ac:cxnSpMkLst>
            <pc:docMk/>
            <pc:sldMk cId="1880622449" sldId="471"/>
            <ac:cxnSpMk id="38" creationId="{5EE4D8C3-ADC7-4F91-8012-947B926E2816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23.378" v="4247" actId="1038"/>
          <ac:cxnSpMkLst>
            <pc:docMk/>
            <pc:sldMk cId="1880622449" sldId="471"/>
            <ac:cxnSpMk id="39" creationId="{DB840232-EA81-4373-8FC3-6621DF313291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37.535" v="4249" actId="1076"/>
          <ac:cxnSpMkLst>
            <pc:docMk/>
            <pc:sldMk cId="1880622449" sldId="471"/>
            <ac:cxnSpMk id="46" creationId="{4C1678A3-0742-469B-8C57-DDF8C1F94849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37.535" v="4249" actId="1076"/>
          <ac:cxnSpMkLst>
            <pc:docMk/>
            <pc:sldMk cId="1880622449" sldId="471"/>
            <ac:cxnSpMk id="47" creationId="{9F5FE887-CF0D-4D2E-B3AD-1DC94EE4106B}"/>
          </ac:cxnSpMkLst>
        </pc:cxnChg>
        <pc:cxnChg chg="mod">
          <ac:chgData name="1994201912088@staff.integra.its.ac.id" userId="de76a076-a455-498d-8a1a-d841c9274254" providerId="ADAL" clId="{44DDC8E7-DD64-464D-851A-8852D6B24E78}" dt="2020-02-23T01:13:37.535" v="4249" actId="1076"/>
          <ac:cxnSpMkLst>
            <pc:docMk/>
            <pc:sldMk cId="1880622449" sldId="471"/>
            <ac:cxnSpMk id="48" creationId="{10CE7E0F-9886-4E42-8E11-FC10988230C0}"/>
          </ac:cxnSpMkLst>
        </pc:cxnChg>
        <pc:cxnChg chg="del mod">
          <ac:chgData name="1994201912088@staff.integra.its.ac.id" userId="de76a076-a455-498d-8a1a-d841c9274254" providerId="ADAL" clId="{44DDC8E7-DD64-464D-851A-8852D6B24E78}" dt="2020-02-23T01:12:11.839" v="4182" actId="478"/>
          <ac:cxnSpMkLst>
            <pc:docMk/>
            <pc:sldMk cId="1880622449" sldId="471"/>
            <ac:cxnSpMk id="49" creationId="{793E86E3-3002-48AB-A117-8B84F8A75C50}"/>
          </ac:cxnSpMkLst>
        </pc:cxnChg>
        <pc:cxnChg chg="add mod">
          <ac:chgData name="1994201912088@staff.integra.its.ac.id" userId="de76a076-a455-498d-8a1a-d841c9274254" providerId="ADAL" clId="{44DDC8E7-DD64-464D-851A-8852D6B24E78}" dt="2020-02-23T01:13:05.273" v="4188" actId="1076"/>
          <ac:cxnSpMkLst>
            <pc:docMk/>
            <pc:sldMk cId="1880622449" sldId="471"/>
            <ac:cxnSpMk id="51" creationId="{7F6F6A0D-283C-426D-A174-8C08DE73FECB}"/>
          </ac:cxnSpMkLst>
        </pc:cxnChg>
      </pc:sldChg>
      <pc:sldChg chg="addSp delSp modSp add mod">
        <pc:chgData name="1994201912088@staff.integra.its.ac.id" userId="de76a076-a455-498d-8a1a-d841c9274254" providerId="ADAL" clId="{44DDC8E7-DD64-464D-851A-8852D6B24E78}" dt="2020-02-23T01:20:38.856" v="4417" actId="14734"/>
        <pc:sldMkLst>
          <pc:docMk/>
          <pc:sldMk cId="544761109" sldId="472"/>
        </pc:sldMkLst>
        <pc:spChg chg="del">
          <ac:chgData name="1994201912088@staff.integra.its.ac.id" userId="de76a076-a455-498d-8a1a-d841c9274254" providerId="ADAL" clId="{44DDC8E7-DD64-464D-851A-8852D6B24E78}" dt="2020-02-23T01:16:22.911" v="4357" actId="478"/>
          <ac:spMkLst>
            <pc:docMk/>
            <pc:sldMk cId="544761109" sldId="472"/>
            <ac:spMk id="2" creationId="{5D59F3A9-8609-4D63-A436-04EC2908AEA8}"/>
          </ac:spMkLst>
        </pc:spChg>
        <pc:spChg chg="del">
          <ac:chgData name="1994201912088@staff.integra.its.ac.id" userId="de76a076-a455-498d-8a1a-d841c9274254" providerId="ADAL" clId="{44DDC8E7-DD64-464D-851A-8852D6B24E78}" dt="2020-02-23T01:16:18.068" v="4356" actId="478"/>
          <ac:spMkLst>
            <pc:docMk/>
            <pc:sldMk cId="544761109" sldId="472"/>
            <ac:spMk id="21" creationId="{58D50179-9D7B-4687-9CF2-4D911A6A55F6}"/>
          </ac:spMkLst>
        </pc:spChg>
        <pc:spChg chg="add mod">
          <ac:chgData name="1994201912088@staff.integra.its.ac.id" userId="de76a076-a455-498d-8a1a-d841c9274254" providerId="ADAL" clId="{44DDC8E7-DD64-464D-851A-8852D6B24E78}" dt="2020-02-23T01:18:14.692" v="4386" actId="20577"/>
          <ac:spMkLst>
            <pc:docMk/>
            <pc:sldMk cId="544761109" sldId="472"/>
            <ac:spMk id="29" creationId="{0F174FE3-9386-46DD-B3E7-5346179408B6}"/>
          </ac:spMkLst>
        </pc:spChg>
        <pc:spChg chg="del">
          <ac:chgData name="1994201912088@staff.integra.its.ac.id" userId="de76a076-a455-498d-8a1a-d841c9274254" providerId="ADAL" clId="{44DDC8E7-DD64-464D-851A-8852D6B24E78}" dt="2020-02-23T01:16:18.068" v="4356" actId="478"/>
          <ac:spMkLst>
            <pc:docMk/>
            <pc:sldMk cId="544761109" sldId="472"/>
            <ac:spMk id="56" creationId="{71CED639-07E4-4B72-850A-6018AA5F23F0}"/>
          </ac:spMkLst>
        </pc:spChg>
        <pc:grpChg chg="del">
          <ac:chgData name="1994201912088@staff.integra.its.ac.id" userId="de76a076-a455-498d-8a1a-d841c9274254" providerId="ADAL" clId="{44DDC8E7-DD64-464D-851A-8852D6B24E78}" dt="2020-02-23T01:16:18.068" v="4356" actId="478"/>
          <ac:grpSpMkLst>
            <pc:docMk/>
            <pc:sldMk cId="544761109" sldId="472"/>
            <ac:grpSpMk id="20" creationId="{7DAC01DF-C477-479E-8BC6-785BB411232C}"/>
          </ac:grpSpMkLst>
        </pc:grpChg>
        <pc:graphicFrameChg chg="add mod modGraphic">
          <ac:chgData name="1994201912088@staff.integra.its.ac.id" userId="de76a076-a455-498d-8a1a-d841c9274254" providerId="ADAL" clId="{44DDC8E7-DD64-464D-851A-8852D6B24E78}" dt="2020-02-23T01:20:38.856" v="4417" actId="14734"/>
          <ac:graphicFrameMkLst>
            <pc:docMk/>
            <pc:sldMk cId="544761109" sldId="472"/>
            <ac:graphicFrameMk id="43" creationId="{296202BA-007C-4F4E-9084-D90DE9CF2898}"/>
          </ac:graphicFrameMkLst>
        </pc:graphicFrameChg>
        <pc:picChg chg="add mod">
          <ac:chgData name="1994201912088@staff.integra.its.ac.id" userId="de76a076-a455-498d-8a1a-d841c9274254" providerId="ADAL" clId="{44DDC8E7-DD64-464D-851A-8852D6B24E78}" dt="2020-02-23T01:16:54.729" v="4364" actId="1076"/>
          <ac:picMkLst>
            <pc:docMk/>
            <pc:sldMk cId="544761109" sldId="472"/>
            <ac:picMk id="34" creationId="{31331287-84CB-4141-B74D-6E2BD0DD7D15}"/>
          </ac:picMkLst>
        </pc:picChg>
        <pc:picChg chg="add mod">
          <ac:chgData name="1994201912088@staff.integra.its.ac.id" userId="de76a076-a455-498d-8a1a-d841c9274254" providerId="ADAL" clId="{44DDC8E7-DD64-464D-851A-8852D6B24E78}" dt="2020-02-23T01:16:56.132" v="4365" actId="1076"/>
          <ac:picMkLst>
            <pc:docMk/>
            <pc:sldMk cId="544761109" sldId="472"/>
            <ac:picMk id="35" creationId="{B52899AA-47C6-49FE-88F7-373FBE91766D}"/>
          </ac:picMkLst>
        </pc:pic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36" creationId="{18C12AD1-35B3-4F0B-8332-258239051E71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37" creationId="{6F78E0DC-FCC4-4CB2-97CE-AE41DABFA033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38" creationId="{5EE4D8C3-ADC7-4F91-8012-947B926E2816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39" creationId="{DB840232-EA81-4373-8FC3-6621DF313291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46" creationId="{4C1678A3-0742-469B-8C57-DDF8C1F94849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47" creationId="{9F5FE887-CF0D-4D2E-B3AD-1DC94EE4106B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48" creationId="{10CE7E0F-9886-4E42-8E11-FC10988230C0}"/>
          </ac:cxnSpMkLst>
        </pc:cxnChg>
        <pc:cxnChg chg="mod">
          <ac:chgData name="1994201912088@staff.integra.its.ac.id" userId="de76a076-a455-498d-8a1a-d841c9274254" providerId="ADAL" clId="{44DDC8E7-DD64-464D-851A-8852D6B24E78}" dt="2020-02-23T01:16:18.068" v="4356" actId="478"/>
          <ac:cxnSpMkLst>
            <pc:docMk/>
            <pc:sldMk cId="544761109" sldId="472"/>
            <ac:cxnSpMk id="51" creationId="{7F6F6A0D-283C-426D-A174-8C08DE73FECB}"/>
          </ac:cxnSpMkLst>
        </pc:cxnChg>
      </pc:sldChg>
      <pc:sldChg chg="addSp modSp add mod">
        <pc:chgData name="1994201912088@staff.integra.its.ac.id" userId="de76a076-a455-498d-8a1a-d841c9274254" providerId="ADAL" clId="{44DDC8E7-DD64-464D-851A-8852D6B24E78}" dt="2020-02-23T01:21:08.020" v="4428" actId="20577"/>
        <pc:sldMkLst>
          <pc:docMk/>
          <pc:sldMk cId="1284908102" sldId="473"/>
        </pc:sldMkLst>
        <pc:spChg chg="mod">
          <ac:chgData name="1994201912088@staff.integra.its.ac.id" userId="de76a076-a455-498d-8a1a-d841c9274254" providerId="ADAL" clId="{44DDC8E7-DD64-464D-851A-8852D6B24E78}" dt="2020-02-23T01:18:23.286" v="4390" actId="5793"/>
          <ac:spMkLst>
            <pc:docMk/>
            <pc:sldMk cId="1284908102" sldId="473"/>
            <ac:spMk id="29" creationId="{0F174FE3-9386-46DD-B3E7-5346179408B6}"/>
          </ac:spMkLst>
        </pc:spChg>
        <pc:graphicFrameChg chg="add modGraphic">
          <ac:chgData name="1994201912088@staff.integra.its.ac.id" userId="de76a076-a455-498d-8a1a-d841c9274254" providerId="ADAL" clId="{44DDC8E7-DD64-464D-851A-8852D6B24E78}" dt="2020-02-23T01:21:08.020" v="4428" actId="20577"/>
          <ac:graphicFrameMkLst>
            <pc:docMk/>
            <pc:sldMk cId="1284908102" sldId="473"/>
            <ac:graphicFrameMk id="8" creationId="{47F881B7-87E9-42C8-A9F7-BD5623A2B1A8}"/>
          </ac:graphicFrameMkLst>
        </pc:graphicFrameChg>
      </pc:sldChg>
      <pc:sldChg chg="addSp modSp add mod">
        <pc:chgData name="1994201912088@staff.integra.its.ac.id" userId="de76a076-a455-498d-8a1a-d841c9274254" providerId="ADAL" clId="{44DDC8E7-DD64-464D-851A-8852D6B24E78}" dt="2020-02-23T01:22:21.544" v="4458"/>
        <pc:sldMkLst>
          <pc:docMk/>
          <pc:sldMk cId="2336057253" sldId="474"/>
        </pc:sldMkLst>
        <pc:spChg chg="mod">
          <ac:chgData name="1994201912088@staff.integra.its.ac.id" userId="de76a076-a455-498d-8a1a-d841c9274254" providerId="ADAL" clId="{44DDC8E7-DD64-464D-851A-8852D6B24E78}" dt="2020-02-23T01:19:12.211" v="4403" actId="20577"/>
          <ac:spMkLst>
            <pc:docMk/>
            <pc:sldMk cId="2336057253" sldId="474"/>
            <ac:spMk id="29" creationId="{0F174FE3-9386-46DD-B3E7-5346179408B6}"/>
          </ac:spMkLst>
        </pc:spChg>
        <pc:graphicFrameChg chg="add mod modGraphic">
          <ac:chgData name="1994201912088@staff.integra.its.ac.id" userId="de76a076-a455-498d-8a1a-d841c9274254" providerId="ADAL" clId="{44DDC8E7-DD64-464D-851A-8852D6B24E78}" dt="2020-02-23T01:22:21.544" v="4458"/>
          <ac:graphicFrameMkLst>
            <pc:docMk/>
            <pc:sldMk cId="2336057253" sldId="474"/>
            <ac:graphicFrameMk id="8" creationId="{F76D8BC4-799D-45AE-8ED5-85496E961D71}"/>
          </ac:graphicFrameMkLst>
        </pc:graphicFrameChg>
      </pc:sldChg>
      <pc:sldChg chg="addSp modSp add mod">
        <pc:chgData name="1994201912088@staff.integra.its.ac.id" userId="de76a076-a455-498d-8a1a-d841c9274254" providerId="ADAL" clId="{44DDC8E7-DD64-464D-851A-8852D6B24E78}" dt="2020-02-23T01:24:16.920" v="4479"/>
        <pc:sldMkLst>
          <pc:docMk/>
          <pc:sldMk cId="2036583088" sldId="475"/>
        </pc:sldMkLst>
        <pc:spChg chg="mod">
          <ac:chgData name="1994201912088@staff.integra.its.ac.id" userId="de76a076-a455-498d-8a1a-d841c9274254" providerId="ADAL" clId="{44DDC8E7-DD64-464D-851A-8852D6B24E78}" dt="2020-02-23T01:19:00.732" v="4402" actId="20577"/>
          <ac:spMkLst>
            <pc:docMk/>
            <pc:sldMk cId="2036583088" sldId="475"/>
            <ac:spMk id="29" creationId="{0F174FE3-9386-46DD-B3E7-5346179408B6}"/>
          </ac:spMkLst>
        </pc:spChg>
        <pc:graphicFrameChg chg="add mod modGraphic">
          <ac:chgData name="1994201912088@staff.integra.its.ac.id" userId="de76a076-a455-498d-8a1a-d841c9274254" providerId="ADAL" clId="{44DDC8E7-DD64-464D-851A-8852D6B24E78}" dt="2020-02-23T01:24:16.920" v="4479"/>
          <ac:graphicFrameMkLst>
            <pc:docMk/>
            <pc:sldMk cId="2036583088" sldId="475"/>
            <ac:graphicFrameMk id="8" creationId="{F089881C-A958-4E61-A978-AC9743C309A1}"/>
          </ac:graphicFrameMkLst>
        </pc:graphicFrameChg>
      </pc:sldChg>
      <pc:sldChg chg="modSp add mod">
        <pc:chgData name="1994201912088@staff.integra.its.ac.id" userId="de76a076-a455-498d-8a1a-d841c9274254" providerId="ADAL" clId="{44DDC8E7-DD64-464D-851A-8852D6B24E78}" dt="2020-02-23T01:26:48.697" v="4724" actId="20577"/>
        <pc:sldMkLst>
          <pc:docMk/>
          <pc:sldMk cId="19823788" sldId="476"/>
        </pc:sldMkLst>
        <pc:spChg chg="mod">
          <ac:chgData name="1994201912088@staff.integra.its.ac.id" userId="de76a076-a455-498d-8a1a-d841c9274254" providerId="ADAL" clId="{44DDC8E7-DD64-464D-851A-8852D6B24E78}" dt="2020-02-23T01:26:48.697" v="4724" actId="20577"/>
          <ac:spMkLst>
            <pc:docMk/>
            <pc:sldMk cId="19823788" sldId="476"/>
            <ac:spMk id="29" creationId="{0F174FE3-9386-46DD-B3E7-5346179408B6}"/>
          </ac:spMkLst>
        </pc:spChg>
      </pc:sldChg>
    </pc:docChg>
  </pc:docChgLst>
  <pc:docChgLst>
    <pc:chgData name="Kelly Sungkono" userId="535def70b13ed205" providerId="LiveId" clId="{DD77F8B7-28E3-40A0-B48D-79A46EC993F5}"/>
    <pc:docChg chg="undo custSel modSld">
      <pc:chgData name="Kelly Sungkono" userId="535def70b13ed205" providerId="LiveId" clId="{DD77F8B7-28E3-40A0-B48D-79A46EC993F5}" dt="2020-02-27T01:20:25.176" v="4"/>
      <pc:docMkLst>
        <pc:docMk/>
      </pc:docMkLst>
      <pc:sldChg chg="modSp mod">
        <pc:chgData name="Kelly Sungkono" userId="535def70b13ed205" providerId="LiveId" clId="{DD77F8B7-28E3-40A0-B48D-79A46EC993F5}" dt="2020-02-27T01:19:37.398" v="3" actId="1076"/>
        <pc:sldMkLst>
          <pc:docMk/>
          <pc:sldMk cId="2556862136" sldId="466"/>
        </pc:sldMkLst>
        <pc:graphicFrameChg chg="mod modGraphic">
          <ac:chgData name="Kelly Sungkono" userId="535def70b13ed205" providerId="LiveId" clId="{DD77F8B7-28E3-40A0-B48D-79A46EC993F5}" dt="2020-02-27T01:19:37.398" v="3" actId="1076"/>
          <ac:graphicFrameMkLst>
            <pc:docMk/>
            <pc:sldMk cId="2556862136" sldId="466"/>
            <ac:graphicFrameMk id="14" creationId="{9D28D287-5E76-4596-9AA3-32A969D72749}"/>
          </ac:graphicFrameMkLst>
        </pc:graphicFrameChg>
      </pc:sldChg>
      <pc:sldChg chg="modSp">
        <pc:chgData name="Kelly Sungkono" userId="535def70b13ed205" providerId="LiveId" clId="{DD77F8B7-28E3-40A0-B48D-79A46EC993F5}" dt="2020-02-27T01:20:25.176" v="4"/>
        <pc:sldMkLst>
          <pc:docMk/>
          <pc:sldMk cId="1183758614" sldId="467"/>
        </pc:sldMkLst>
        <pc:graphicFrameChg chg="mod">
          <ac:chgData name="Kelly Sungkono" userId="535def70b13ed205" providerId="LiveId" clId="{DD77F8B7-28E3-40A0-B48D-79A46EC993F5}" dt="2020-02-27T01:20:25.176" v="4"/>
          <ac:graphicFrameMkLst>
            <pc:docMk/>
            <pc:sldMk cId="1183758614" sldId="467"/>
            <ac:graphicFrameMk id="14" creationId="{9D28D287-5E76-4596-9AA3-32A969D727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99217-AC18-4405-8F9F-EDFB2681546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8C993-6F7D-47C7-8F26-ED1F30B06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example, the red denotes operators and the purple denotes operands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8C993-6F7D-47C7-8F26-ED1F30B06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Option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, the 2</a:t>
            </a:r>
            <a:r>
              <a:rPr lang="en-US" baseline="30000" dirty="0"/>
              <a:t>nd</a:t>
            </a:r>
            <a:r>
              <a:rPr lang="en-US" dirty="0"/>
              <a:t> Option has better performance with 1</a:t>
            </a:r>
            <a:r>
              <a:rPr lang="en-US" baseline="30000" dirty="0"/>
              <a:t>st</a:t>
            </a:r>
            <a:r>
              <a:rPr lang="en-US" dirty="0"/>
              <a:t> because 2</a:t>
            </a:r>
            <a:r>
              <a:rPr lang="en-US" baseline="30000" dirty="0"/>
              <a:t>nd</a:t>
            </a:r>
            <a:r>
              <a:rPr lang="en-US" dirty="0"/>
              <a:t> specifies the columns before join, so the cost of join is smaller than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8C993-6F7D-47C7-8F26-ED1F30B068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Select  a pair of doctors who are in the same poly (a pair </a:t>
            </a:r>
            <a:r>
              <a:rPr lang="en-US" b="1" dirty="0"/>
              <a:t>cannot </a:t>
            </a:r>
            <a:r>
              <a:rPr lang="en-US" dirty="0"/>
              <a:t>contain of same doctor)</a:t>
            </a:r>
          </a:p>
          <a:p>
            <a:pPr marL="342900" indent="-342900">
              <a:buAutoNum type="arabicPeriod"/>
            </a:pPr>
            <a:r>
              <a:rPr lang="en-US" dirty="0"/>
              <a:t>Select patients who had been checked in all poly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8C993-6F7D-47C7-8F26-ED1F30B068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B12F-9162-463E-B5A7-B522FBEB05C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C501-4E07-4098-9A50-AE33BFDCE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49823"/>
            <a:ext cx="12192000" cy="2826231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9138"/>
            <a:ext cx="9144000" cy="2387600"/>
          </a:xfrm>
        </p:spPr>
        <p:txBody>
          <a:bodyPr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8411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PROJECTION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sz="2400" b="1" i="1" dirty="0"/>
                  <a:t>Projection operators	: </a:t>
                </a:r>
                <a:r>
                  <a:rPr lang="en-US" sz="2400" i="1" dirty="0"/>
                  <a:t>pick certain columns</a:t>
                </a:r>
              </a:p>
              <a:p>
                <a:pPr marL="0" indent="0" eaLnBrk="1" hangingPunct="1">
                  <a:buNone/>
                </a:pPr>
                <a:endParaRPr lang="en-US" sz="2400" i="1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𝐓𝟏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 is a list of attributes from the schema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GB" sz="2400" dirty="0"/>
                  <a:t>is constructed by looking at each tuple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r>
                  <a:rPr lang="en-GB" sz="2400" dirty="0"/>
                  <a:t> , extracting the attributes on list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sz="2400" dirty="0"/>
                  <a:t> , L , in the order specified, and creating from those components a tuple for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  <a:blipFill>
                <a:blip r:embed="rId2"/>
                <a:stretch>
                  <a:fillRect l="-862" t="-18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PROJECTION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199" y="1519907"/>
                <a:ext cx="10651087" cy="1276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Show </a:t>
                </a:r>
                <a:r>
                  <a:rPr lang="en-US" sz="2200" b="1" dirty="0" err="1"/>
                  <a:t>IDPeriksa</a:t>
                </a:r>
                <a:r>
                  <a:rPr lang="en-US" sz="2200" b="1" dirty="0"/>
                  <a:t> and </a:t>
                </a:r>
                <a:r>
                  <a:rPr lang="en-US" sz="2200" b="1" dirty="0" err="1"/>
                  <a:t>IDPasien</a:t>
                </a:r>
                <a:r>
                  <a:rPr lang="en-US" sz="2200" b="1" dirty="0"/>
                  <a:t> on Table </a:t>
                </a:r>
                <a:r>
                  <a:rPr lang="en-US" sz="2200" b="1" dirty="0" err="1"/>
                  <a:t>Pemeriksaan</a:t>
                </a:r>
                <a:endParaRPr lang="en-US" sz="2200" b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𝐼𝐷𝑃𝑒𝑟𝑖𝑘𝑠𝑎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𝐼𝐷𝑃𝑎𝑠𝑖𝑒𝑛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/>
              </a:p>
              <a:p>
                <a:pPr>
                  <a:spcAft>
                    <a:spcPts val="600"/>
                  </a:spcAft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19907"/>
                <a:ext cx="10651087" cy="1276696"/>
              </a:xfrm>
              <a:prstGeom prst="rect">
                <a:avLst/>
              </a:prstGeom>
              <a:blipFill>
                <a:blip r:embed="rId2"/>
                <a:stretch>
                  <a:fillRect l="-686" t="-28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82E7E0-AE85-4EA9-89CC-9829BC41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96259"/>
              </p:ext>
            </p:extLst>
          </p:nvPr>
        </p:nvGraphicFramePr>
        <p:xfrm>
          <a:off x="927651" y="3168841"/>
          <a:ext cx="3400548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1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27CA7E-0613-4EDB-AEBA-729D5FC1D789}"/>
              </a:ext>
            </a:extLst>
          </p:cNvPr>
          <p:cNvSpPr txBox="1"/>
          <p:nvPr/>
        </p:nvSpPr>
        <p:spPr>
          <a:xfrm>
            <a:off x="838200" y="2649334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50355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SELECTION AND PROJECTION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7" cy="161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Show </a:t>
                </a:r>
                <a:r>
                  <a:rPr lang="en-US" sz="2200" b="1" dirty="0" err="1"/>
                  <a:t>IDPeriksa</a:t>
                </a:r>
                <a:r>
                  <a:rPr lang="en-US" sz="2200" b="1" dirty="0"/>
                  <a:t> and </a:t>
                </a:r>
                <a:r>
                  <a:rPr lang="en-US" sz="2200" b="1" dirty="0" err="1"/>
                  <a:t>IDPasien</a:t>
                </a:r>
                <a:r>
                  <a:rPr lang="en-US" sz="2200" b="1" dirty="0"/>
                  <a:t> of Patients who are handled by a doctor with NID D009 on 01 January 2015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𝐼𝐷𝑃𝑒𝑟𝑖𝑘𝑠𝑎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𝐼𝐷𝑃𝑎𝑠𝑖𝑒𝑛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𝑁𝐼𝐷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=`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009` ∧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200" i="1" dirty="0"/>
              </a:p>
              <a:p>
                <a:pPr>
                  <a:spcAft>
                    <a:spcPts val="600"/>
                  </a:spcAft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7" cy="1615250"/>
              </a:xfrm>
              <a:prstGeom prst="rect">
                <a:avLst/>
              </a:prstGeom>
              <a:blipFill>
                <a:blip r:embed="rId2"/>
                <a:stretch>
                  <a:fillRect l="-744" t="-22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A85334-2325-405A-A6E7-6011B548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40018"/>
              </p:ext>
            </p:extLst>
          </p:nvPr>
        </p:nvGraphicFramePr>
        <p:xfrm>
          <a:off x="937866" y="3490671"/>
          <a:ext cx="3400548" cy="93492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37328241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557459492"/>
                    </a:ext>
                  </a:extLst>
                </a:gridCol>
              </a:tblGrid>
              <a:tr h="31555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15925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5071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9591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FF69D6-5A7F-4013-BFD4-62CCAD4CF1D7}"/>
              </a:ext>
            </a:extLst>
          </p:cNvPr>
          <p:cNvSpPr txBox="1"/>
          <p:nvPr/>
        </p:nvSpPr>
        <p:spPr>
          <a:xfrm>
            <a:off x="937866" y="3028889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182788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38" y="2281870"/>
            <a:ext cx="8325852" cy="207146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UNION, INTERSECTION, 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AND 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DIFFERENTS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1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UNION, INTERSECTION, DIFFERENT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B7047-E71F-4032-AB77-73E0D15B0C4C}"/>
              </a:ext>
            </a:extLst>
          </p:cNvPr>
          <p:cNvSpPr txBox="1"/>
          <p:nvPr/>
        </p:nvSpPr>
        <p:spPr>
          <a:xfrm>
            <a:off x="838200" y="1690688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Union</a:t>
            </a:r>
            <a:r>
              <a:rPr lang="en-US" sz="2400" dirty="0"/>
              <a:t>: </a:t>
            </a:r>
            <a:r>
              <a:rPr lang="en-US" sz="2400" i="1" dirty="0"/>
              <a:t>R∪ S returns a relation instance containing all tuples that occur in either </a:t>
            </a:r>
            <a:r>
              <a:rPr lang="en-US" sz="2400" dirty="0"/>
              <a:t>relation instance </a:t>
            </a:r>
            <a:r>
              <a:rPr lang="en-US" sz="2400" i="1" dirty="0"/>
              <a:t>R or relation instance S (or both)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Intersection</a:t>
            </a:r>
            <a:r>
              <a:rPr lang="en-US" sz="2400" dirty="0"/>
              <a:t>: </a:t>
            </a:r>
            <a:r>
              <a:rPr lang="en-US" sz="2400" i="1" dirty="0"/>
              <a:t>R∩S returns a relation instance containing all tuples that occur in both R and S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Set-difference</a:t>
            </a:r>
            <a:r>
              <a:rPr lang="en-US" sz="2400" dirty="0"/>
              <a:t>: </a:t>
            </a:r>
            <a:r>
              <a:rPr lang="en-US" sz="2400" i="1" dirty="0"/>
              <a:t>R−S returns a relation instance containing all tuples that occur </a:t>
            </a:r>
            <a:r>
              <a:rPr lang="en-US" sz="2400" dirty="0"/>
              <a:t>in </a:t>
            </a:r>
            <a:r>
              <a:rPr lang="en-US" sz="2400" i="1" dirty="0"/>
              <a:t>R but not in S.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7285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UNION, INTERSECTION, DIFFERENT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00D43-A332-43AF-B9C5-068A2384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697"/>
              </p:ext>
            </p:extLst>
          </p:nvPr>
        </p:nvGraphicFramePr>
        <p:xfrm>
          <a:off x="582168" y="2342798"/>
          <a:ext cx="3276600" cy="264933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Achmad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Fahmi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452839-CAA7-4664-8189-7F2CD41E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0173"/>
              </p:ext>
            </p:extLst>
          </p:nvPr>
        </p:nvGraphicFramePr>
        <p:xfrm>
          <a:off x="4168221" y="2379339"/>
          <a:ext cx="3144258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20BF1-96AF-4C4B-AA6B-C312FCFD2FD3}"/>
              </a:ext>
            </a:extLst>
          </p:cNvPr>
          <p:cNvSpPr txBox="1"/>
          <p:nvPr/>
        </p:nvSpPr>
        <p:spPr>
          <a:xfrm>
            <a:off x="582168" y="1566857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/>
              <a:t>Union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567631"/>
                  </p:ext>
                </p:extLst>
              </p:nvPr>
            </p:nvGraphicFramePr>
            <p:xfrm>
              <a:off x="7621932" y="2422187"/>
              <a:ext cx="3600574" cy="2681927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𝑫𝒐𝒌𝒕𝒆𝒓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𝑲𝒆𝒑𝒂𝒍𝒂𝑫𝒐𝒌𝒕𝒆𝒓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97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567631"/>
                  </p:ext>
                </p:extLst>
              </p:nvPr>
            </p:nvGraphicFramePr>
            <p:xfrm>
              <a:off x="7621932" y="2422187"/>
              <a:ext cx="3600574" cy="2681927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9" t="-3704" r="-338" b="-7185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97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260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UNION, INTERSECTION, DIFFERENT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00D43-A332-43AF-B9C5-068A2384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42336"/>
              </p:ext>
            </p:extLst>
          </p:nvPr>
        </p:nvGraphicFramePr>
        <p:xfrm>
          <a:off x="582168" y="2342798"/>
          <a:ext cx="3276600" cy="264933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Achmad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Fahmi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452839-CAA7-4664-8189-7F2CD41E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71817"/>
              </p:ext>
            </p:extLst>
          </p:nvPr>
        </p:nvGraphicFramePr>
        <p:xfrm>
          <a:off x="4168221" y="2379339"/>
          <a:ext cx="3144258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20BF1-96AF-4C4B-AA6B-C312FCFD2FD3}"/>
              </a:ext>
            </a:extLst>
          </p:cNvPr>
          <p:cNvSpPr txBox="1"/>
          <p:nvPr/>
        </p:nvSpPr>
        <p:spPr>
          <a:xfrm>
            <a:off x="582168" y="1566857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/>
              <a:t>Intersection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327645"/>
                  </p:ext>
                </p:extLst>
              </p:nvPr>
            </p:nvGraphicFramePr>
            <p:xfrm>
              <a:off x="7621932" y="2422187"/>
              <a:ext cx="3600574" cy="16417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𝑫𝒐𝒌𝒕𝒆𝒓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𝑲𝒆𝒑𝒂𝒍𝒂𝑫𝒐𝒌𝒕𝒆𝒓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327645"/>
                  </p:ext>
                </p:extLst>
              </p:nvPr>
            </p:nvGraphicFramePr>
            <p:xfrm>
              <a:off x="7621932" y="2422187"/>
              <a:ext cx="3600574" cy="16417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9" t="-3704" r="-338" b="-40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22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UNION, INTERSECTION, DIFFERENT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00D43-A332-43AF-B9C5-068A2384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70594"/>
              </p:ext>
            </p:extLst>
          </p:nvPr>
        </p:nvGraphicFramePr>
        <p:xfrm>
          <a:off x="582168" y="2342798"/>
          <a:ext cx="3276600" cy="264933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Achmad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Fahmi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452839-CAA7-4664-8189-7F2CD41E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68471"/>
              </p:ext>
            </p:extLst>
          </p:nvPr>
        </p:nvGraphicFramePr>
        <p:xfrm>
          <a:off x="4168221" y="2379339"/>
          <a:ext cx="3144258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20BF1-96AF-4C4B-AA6B-C312FCFD2FD3}"/>
              </a:ext>
            </a:extLst>
          </p:cNvPr>
          <p:cNvSpPr txBox="1"/>
          <p:nvPr/>
        </p:nvSpPr>
        <p:spPr>
          <a:xfrm>
            <a:off x="582168" y="1566857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/>
              <a:t>Set-Difference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220673"/>
                  </p:ext>
                </p:extLst>
              </p:nvPr>
            </p:nvGraphicFramePr>
            <p:xfrm>
              <a:off x="7548780" y="2422187"/>
              <a:ext cx="3600574" cy="16417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𝑫𝒐𝒌𝒕𝒆𝒓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𝑲𝒆𝒑𝒂𝒍𝒂𝑫𝒐𝒌𝒕𝒆𝒓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F305C6A-B316-4028-8341-A25A1E8D7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220673"/>
                  </p:ext>
                </p:extLst>
              </p:nvPr>
            </p:nvGraphicFramePr>
            <p:xfrm>
              <a:off x="7548780" y="2422187"/>
              <a:ext cx="3600574" cy="164174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74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7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8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03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9" t="-3704" r="-338" b="-40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08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4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00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8065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77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38" y="2281870"/>
            <a:ext cx="8325852" cy="207146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RENAMING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9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SCHEMA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2E5597-CA8D-4D8E-A2AA-782A5F13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45111"/>
              </p:ext>
            </p:extLst>
          </p:nvPr>
        </p:nvGraphicFramePr>
        <p:xfrm>
          <a:off x="835302" y="1407530"/>
          <a:ext cx="5425809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DataPasien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NoKTP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 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PS</a:t>
                      </a:r>
                      <a:r>
                        <a:rPr lang="id-ID" sz="1500" b="0" dirty="0">
                          <a:effectLst/>
                        </a:rPr>
                        <a:t>0000</a:t>
                      </a:r>
                      <a:r>
                        <a:rPr lang="en-US" sz="1500" b="0" dirty="0">
                          <a:effectLst/>
                        </a:rPr>
                        <a:t>6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3507254111940001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Lidra</a:t>
                      </a: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Trifidya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PS</a:t>
                      </a:r>
                      <a:r>
                        <a:rPr lang="id-ID" sz="1500" b="0" dirty="0">
                          <a:effectLst/>
                        </a:rPr>
                        <a:t>0</a:t>
                      </a:r>
                      <a:r>
                        <a:rPr lang="en-US" sz="1500" b="0" dirty="0">
                          <a:effectLst/>
                        </a:rPr>
                        <a:t>0</a:t>
                      </a:r>
                      <a:r>
                        <a:rPr lang="id-ID" sz="1500" b="0" dirty="0">
                          <a:effectLst/>
                        </a:rPr>
                        <a:t>00</a:t>
                      </a:r>
                      <a:r>
                        <a:rPr lang="en-US" sz="1500" b="0" dirty="0">
                          <a:effectLst/>
                        </a:rPr>
                        <a:t>7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3606125204940003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Yutika</a:t>
                      </a:r>
                      <a:r>
                        <a:rPr lang="en-US" sz="1500" dirty="0">
                          <a:effectLst/>
                        </a:rPr>
                        <a:t> Amelia Effendi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A281A9-4BA8-443C-BB3D-AE1BC4F7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7385"/>
              </p:ext>
            </p:extLst>
          </p:nvPr>
        </p:nvGraphicFramePr>
        <p:xfrm>
          <a:off x="6739556" y="1407530"/>
          <a:ext cx="4721089" cy="183115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1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8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45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b="0" dirty="0">
                          <a:effectLst/>
                        </a:rPr>
                        <a:t>D</a:t>
                      </a:r>
                      <a:r>
                        <a:rPr lang="en-US" sz="1500" b="0" dirty="0">
                          <a:effectLst/>
                        </a:rPr>
                        <a:t>0</a:t>
                      </a:r>
                      <a:r>
                        <a:rPr lang="id-ID" sz="1500" b="0" dirty="0">
                          <a:effectLst/>
                        </a:rPr>
                        <a:t>0</a:t>
                      </a:r>
                      <a:r>
                        <a:rPr lang="en-US" sz="1500" b="0" dirty="0">
                          <a:effectLst/>
                        </a:rPr>
                        <a:t>9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Budikusnaedi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b="0" dirty="0">
                          <a:effectLst/>
                        </a:rPr>
                        <a:t>D</a:t>
                      </a:r>
                      <a:r>
                        <a:rPr lang="en-US" sz="1500" b="0" dirty="0">
                          <a:effectLst/>
                        </a:rPr>
                        <a:t>0</a:t>
                      </a:r>
                      <a:r>
                        <a:rPr lang="id-ID" sz="1500" b="0" dirty="0">
                          <a:effectLst/>
                        </a:rPr>
                        <a:t>0</a:t>
                      </a:r>
                      <a:r>
                        <a:rPr lang="en-US" sz="1500" b="0" dirty="0">
                          <a:effectLst/>
                        </a:rPr>
                        <a:t>10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Hariyanto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Kusuma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b="0" dirty="0">
                          <a:effectLst/>
                        </a:rPr>
                        <a:t>D</a:t>
                      </a:r>
                      <a:r>
                        <a:rPr lang="en-US" sz="1500" b="0" dirty="0">
                          <a:effectLst/>
                        </a:rPr>
                        <a:t>0</a:t>
                      </a:r>
                      <a:r>
                        <a:rPr lang="id-ID" sz="1500" b="0" dirty="0">
                          <a:effectLst/>
                        </a:rPr>
                        <a:t>0</a:t>
                      </a:r>
                      <a:r>
                        <a:rPr lang="en-US" sz="1500" b="0" dirty="0">
                          <a:effectLst/>
                        </a:rPr>
                        <a:t>11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Dr</a:t>
                      </a:r>
                      <a:r>
                        <a:rPr lang="id-ID" sz="1500" dirty="0">
                          <a:effectLst/>
                        </a:rPr>
                        <a:t>.</a:t>
                      </a:r>
                      <a:r>
                        <a:rPr lang="en-US" sz="1500" dirty="0">
                          <a:effectLst/>
                        </a:rPr>
                        <a:t> Sri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Herianti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682288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b="0" dirty="0">
                          <a:effectLst/>
                        </a:rPr>
                        <a:t>D00</a:t>
                      </a:r>
                      <a:r>
                        <a:rPr lang="en-US" sz="1500" b="0" dirty="0">
                          <a:effectLst/>
                        </a:rPr>
                        <a:t>12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Drg</a:t>
                      </a:r>
                      <a:r>
                        <a:rPr lang="id-ID" sz="1500" dirty="0">
                          <a:effectLst/>
                        </a:rPr>
                        <a:t>.</a:t>
                      </a:r>
                      <a:r>
                        <a:rPr lang="en-US" sz="1500" dirty="0">
                          <a:effectLst/>
                        </a:rPr>
                        <a:t> Elvin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Purwantari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1761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6E69C9-0D08-4D73-A0D1-738FB4FA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51080"/>
              </p:ext>
            </p:extLst>
          </p:nvPr>
        </p:nvGraphicFramePr>
        <p:xfrm>
          <a:off x="835302" y="3996700"/>
          <a:ext cx="7374419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24417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3" y="-88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8" t="13978" r="21138" b="15751"/>
          <a:stretch/>
        </p:blipFill>
        <p:spPr>
          <a:xfrm>
            <a:off x="371682" y="1521226"/>
            <a:ext cx="3740943" cy="3932786"/>
          </a:xfrm>
          <a:prstGeom prst="rect">
            <a:avLst/>
          </a:prstGeom>
        </p:spPr>
      </p:pic>
      <p:sp>
        <p:nvSpPr>
          <p:cNvPr id="9" name="Right Bracket 8"/>
          <p:cNvSpPr/>
          <p:nvPr/>
        </p:nvSpPr>
        <p:spPr>
          <a:xfrm>
            <a:off x="3171153" y="1236788"/>
            <a:ext cx="1645920" cy="4501662"/>
          </a:xfrm>
          <a:prstGeom prst="rightBracket">
            <a:avLst>
              <a:gd name="adj" fmla="val 136752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47797" y="1403988"/>
            <a:ext cx="704448" cy="6001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4270730" y="4174371"/>
            <a:ext cx="704448" cy="6001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60375" y="1473237"/>
            <a:ext cx="377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Selection and Projection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926" y="4258851"/>
            <a:ext cx="5173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Cross-Product, Join and Division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437564" y="876439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C621ADC-963C-4E19-A602-ED277B2A2494}"/>
              </a:ext>
            </a:extLst>
          </p:cNvPr>
          <p:cNvSpPr/>
          <p:nvPr/>
        </p:nvSpPr>
        <p:spPr>
          <a:xfrm>
            <a:off x="4254769" y="2333124"/>
            <a:ext cx="704448" cy="6001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1A98B5-94AC-425F-9737-E9EC17C58A29}"/>
              </a:ext>
            </a:extLst>
          </p:cNvPr>
          <p:cNvSpPr/>
          <p:nvPr/>
        </p:nvSpPr>
        <p:spPr>
          <a:xfrm>
            <a:off x="5167347" y="2402373"/>
            <a:ext cx="481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Union, intersection, and difference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DDB328-F04C-4E4A-AD28-964A27252D88}"/>
              </a:ext>
            </a:extLst>
          </p:cNvPr>
          <p:cNvSpPr/>
          <p:nvPr/>
        </p:nvSpPr>
        <p:spPr>
          <a:xfrm>
            <a:off x="4432965" y="3186775"/>
            <a:ext cx="704448" cy="6001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A5D94-6294-460C-B6DC-CE2F735A884E}"/>
              </a:ext>
            </a:extLst>
          </p:cNvPr>
          <p:cNvSpPr/>
          <p:nvPr/>
        </p:nvSpPr>
        <p:spPr>
          <a:xfrm>
            <a:off x="5167347" y="3201712"/>
            <a:ext cx="377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Renaming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9CE622-E58E-4D43-A519-8E1966B0D3F7}"/>
              </a:ext>
            </a:extLst>
          </p:cNvPr>
          <p:cNvSpPr/>
          <p:nvPr/>
        </p:nvSpPr>
        <p:spPr>
          <a:xfrm>
            <a:off x="3735900" y="4984611"/>
            <a:ext cx="704448" cy="6001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C8ADB0-1F4F-4286-AC34-3E5F816EE672}"/>
              </a:ext>
            </a:extLst>
          </p:cNvPr>
          <p:cNvSpPr/>
          <p:nvPr/>
        </p:nvSpPr>
        <p:spPr>
          <a:xfrm>
            <a:off x="4495096" y="5069091"/>
            <a:ext cx="7325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Expression Tree and Introduction of 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915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SCHEMA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A281A9-4BA8-443C-BB3D-AE1BC4F7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90"/>
              </p:ext>
            </p:extLst>
          </p:nvPr>
        </p:nvGraphicFramePr>
        <p:xfrm>
          <a:off x="385010" y="1251284"/>
          <a:ext cx="3357789" cy="131713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2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10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199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NID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KodePoli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Nama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</a:t>
                      </a:r>
                      <a:r>
                        <a:rPr lang="en-US" sz="1100" b="0" dirty="0">
                          <a:effectLst/>
                        </a:rPr>
                        <a:t>0</a:t>
                      </a:r>
                      <a:r>
                        <a:rPr lang="id-ID" sz="1100" b="0" dirty="0">
                          <a:effectLst/>
                        </a:rPr>
                        <a:t>0</a:t>
                      </a:r>
                      <a:r>
                        <a:rPr lang="en-US" sz="1100" b="0" dirty="0">
                          <a:effectLst/>
                        </a:rPr>
                        <a:t>9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Budikusnaedi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5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</a:t>
                      </a:r>
                      <a:r>
                        <a:rPr lang="en-US" sz="1100" b="0" dirty="0">
                          <a:effectLst/>
                        </a:rPr>
                        <a:t>0</a:t>
                      </a:r>
                      <a:r>
                        <a:rPr lang="id-ID" sz="1100" b="0" dirty="0">
                          <a:effectLst/>
                        </a:rPr>
                        <a:t>0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Hariyanto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Kusuma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5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</a:t>
                      </a:r>
                      <a:r>
                        <a:rPr lang="en-US" sz="1100" b="0" dirty="0">
                          <a:effectLst/>
                        </a:rPr>
                        <a:t>0</a:t>
                      </a:r>
                      <a:r>
                        <a:rPr lang="id-ID" sz="1100" b="0" dirty="0">
                          <a:effectLst/>
                        </a:rPr>
                        <a:t>0</a:t>
                      </a:r>
                      <a:r>
                        <a:rPr lang="en-US" sz="1100" b="0" dirty="0">
                          <a:effectLst/>
                        </a:rPr>
                        <a:t>11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Dr</a:t>
                      </a:r>
                      <a:r>
                        <a:rPr lang="id-ID" sz="1100" dirty="0">
                          <a:effectLst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 Sri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Herianti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extLst>
                  <a:ext uri="{0D108BD9-81ED-4DB2-BD59-A6C34878D82A}">
                    <a16:rowId xmlns:a16="http://schemas.microsoft.com/office/drawing/2014/main" val="554682288"/>
                  </a:ext>
                </a:extLst>
              </a:tr>
              <a:tr h="2335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D00</a:t>
                      </a:r>
                      <a:r>
                        <a:rPr lang="en-US" sz="1100" b="0" dirty="0">
                          <a:effectLst/>
                        </a:rPr>
                        <a:t>12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Drg</a:t>
                      </a:r>
                      <a:r>
                        <a:rPr lang="id-ID" sz="1100" dirty="0">
                          <a:effectLst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 Elvin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Purwantari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extLst>
                  <a:ext uri="{0D108BD9-81ED-4DB2-BD59-A6C34878D82A}">
                    <a16:rowId xmlns:a16="http://schemas.microsoft.com/office/drawing/2014/main" val="34591761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6E69C9-0D08-4D73-A0D1-738FB4FA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32446"/>
              </p:ext>
            </p:extLst>
          </p:nvPr>
        </p:nvGraphicFramePr>
        <p:xfrm>
          <a:off x="4501680" y="1251284"/>
          <a:ext cx="4998543" cy="13881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0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59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1859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1900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IDPeriksa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NID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IDPasien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TglPeriksa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Diagnosa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C0</a:t>
                      </a:r>
                      <a:r>
                        <a:rPr lang="id-ID" sz="1000" b="0" dirty="0">
                          <a:effectLst/>
                        </a:rPr>
                        <a:t>01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D00</a:t>
                      </a: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PS0000</a:t>
                      </a: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01</a:t>
                      </a:r>
                      <a:r>
                        <a:rPr lang="id-ID" sz="1000" dirty="0">
                          <a:effectLst/>
                        </a:rPr>
                        <a:t>-</a:t>
                      </a:r>
                      <a:r>
                        <a:rPr lang="en-US" sz="1000" dirty="0">
                          <a:effectLst/>
                        </a:rPr>
                        <a:t>Jan</a:t>
                      </a:r>
                      <a:r>
                        <a:rPr lang="id-ID" sz="1000" dirty="0">
                          <a:effectLst/>
                        </a:rPr>
                        <a:t>-1</a:t>
                      </a: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C0</a:t>
                      </a:r>
                      <a:r>
                        <a:rPr lang="id-ID" sz="1000" b="0" dirty="0">
                          <a:effectLst/>
                        </a:rPr>
                        <a:t>02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D0</a:t>
                      </a: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PS0</a:t>
                      </a:r>
                      <a:r>
                        <a:rPr lang="en-US" sz="1000" dirty="0">
                          <a:effectLst/>
                        </a:rPr>
                        <a:t>0007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02</a:t>
                      </a:r>
                      <a:r>
                        <a:rPr lang="id-ID" sz="1000" dirty="0">
                          <a:effectLst/>
                        </a:rPr>
                        <a:t>-</a:t>
                      </a:r>
                      <a:r>
                        <a:rPr lang="en-US" sz="1000" dirty="0">
                          <a:effectLst/>
                        </a:rPr>
                        <a:t>Jan</a:t>
                      </a:r>
                      <a:r>
                        <a:rPr lang="id-ID" sz="1000" dirty="0">
                          <a:effectLst/>
                        </a:rPr>
                        <a:t>-1</a:t>
                      </a: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PS</a:t>
                      </a:r>
                      <a:r>
                        <a:rPr lang="id-ID" sz="1000" dirty="0">
                          <a:effectLst/>
                        </a:rPr>
                        <a:t>0</a:t>
                      </a:r>
                      <a:r>
                        <a:rPr lang="en-US" sz="1000" dirty="0">
                          <a:effectLst/>
                        </a:rPr>
                        <a:t>0</a:t>
                      </a:r>
                      <a:r>
                        <a:rPr lang="id-ID" sz="1000" dirty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257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PS</a:t>
                      </a:r>
                      <a:r>
                        <a:rPr lang="id-ID" sz="1000" dirty="0">
                          <a:effectLst/>
                        </a:rPr>
                        <a:t>0</a:t>
                      </a:r>
                      <a:r>
                        <a:rPr lang="en-US" sz="1000" dirty="0">
                          <a:effectLst/>
                        </a:rPr>
                        <a:t>0</a:t>
                      </a:r>
                      <a:r>
                        <a:rPr lang="id-ID" sz="1000" dirty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E69C9-0D08-4D73-A0D1-738FB4FA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19436"/>
              </p:ext>
            </p:extLst>
          </p:nvPr>
        </p:nvGraphicFramePr>
        <p:xfrm>
          <a:off x="742480" y="3168734"/>
          <a:ext cx="10611317" cy="300346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86534">
                  <a:extLst>
                    <a:ext uri="{9D8B030D-6E8A-4147-A177-3AD203B41FA5}">
                      <a16:colId xmlns:a16="http://schemas.microsoft.com/office/drawing/2014/main" val="3130836843"/>
                    </a:ext>
                  </a:extLst>
                </a:gridCol>
                <a:gridCol w="1486534">
                  <a:extLst>
                    <a:ext uri="{9D8B030D-6E8A-4147-A177-3AD203B41FA5}">
                      <a16:colId xmlns:a16="http://schemas.microsoft.com/office/drawing/2014/main" val="3528820398"/>
                    </a:ext>
                  </a:extLst>
                </a:gridCol>
                <a:gridCol w="1486534">
                  <a:extLst>
                    <a:ext uri="{9D8B030D-6E8A-4147-A177-3AD203B41FA5}">
                      <a16:colId xmlns:a16="http://schemas.microsoft.com/office/drawing/2014/main" val="1027662121"/>
                    </a:ext>
                  </a:extLst>
                </a:gridCol>
                <a:gridCol w="148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44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608490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401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|x|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====&gt;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Dokter.NID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Pemeriksaan.NID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4163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NID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KodePoli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Nama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IDPeriksa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NID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IDPasien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TglPeriksa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Diagnosa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</a:t>
                      </a:r>
                      <a:r>
                        <a:rPr lang="en-US" sz="1100" b="0" dirty="0">
                          <a:effectLst/>
                        </a:rPr>
                        <a:t>0</a:t>
                      </a:r>
                      <a:r>
                        <a:rPr lang="id-ID" sz="1100" b="0" dirty="0">
                          <a:effectLst/>
                        </a:rPr>
                        <a:t>0</a:t>
                      </a:r>
                      <a:r>
                        <a:rPr lang="en-US" sz="1100" b="0" dirty="0">
                          <a:effectLst/>
                        </a:rPr>
                        <a:t>9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Budikusnaedi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C0</a:t>
                      </a:r>
                      <a:r>
                        <a:rPr lang="id-ID" sz="1000" b="0" dirty="0">
                          <a:effectLst/>
                        </a:rPr>
                        <a:t>01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</a:t>
                      </a:r>
                      <a:r>
                        <a:rPr lang="en-US" sz="1100" b="0" dirty="0">
                          <a:effectLst/>
                        </a:rPr>
                        <a:t>0</a:t>
                      </a:r>
                      <a:r>
                        <a:rPr lang="id-ID" sz="1100" b="0" dirty="0">
                          <a:effectLst/>
                        </a:rPr>
                        <a:t>0</a:t>
                      </a:r>
                      <a:r>
                        <a:rPr lang="en-US" sz="1100" b="0" dirty="0">
                          <a:effectLst/>
                        </a:rPr>
                        <a:t>9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PS0000</a:t>
                      </a: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01</a:t>
                      </a:r>
                      <a:r>
                        <a:rPr lang="id-ID" sz="1000" dirty="0">
                          <a:effectLst/>
                        </a:rPr>
                        <a:t>-</a:t>
                      </a:r>
                      <a:r>
                        <a:rPr lang="en-US" sz="1000" dirty="0">
                          <a:effectLst/>
                        </a:rPr>
                        <a:t>Jan</a:t>
                      </a:r>
                      <a:r>
                        <a:rPr lang="id-ID" sz="1000" dirty="0">
                          <a:effectLst/>
                        </a:rPr>
                        <a:t>-1</a:t>
                      </a: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D0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Hariyanto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Kusuma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C0</a:t>
                      </a:r>
                      <a:r>
                        <a:rPr lang="id-ID" sz="1000" b="0" dirty="0">
                          <a:effectLst/>
                        </a:rPr>
                        <a:t>02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D0</a:t>
                      </a:r>
                      <a:r>
                        <a:rPr lang="en-US" sz="1100" b="0" dirty="0">
                          <a:effectLst/>
                        </a:rPr>
                        <a:t>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PS0</a:t>
                      </a:r>
                      <a:r>
                        <a:rPr lang="en-US" sz="1000" dirty="0">
                          <a:effectLst/>
                        </a:rPr>
                        <a:t>0007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02</a:t>
                      </a:r>
                      <a:r>
                        <a:rPr lang="id-ID" sz="1000" dirty="0">
                          <a:effectLst/>
                        </a:rPr>
                        <a:t>-</a:t>
                      </a:r>
                      <a:r>
                        <a:rPr lang="en-US" sz="1000" dirty="0">
                          <a:effectLst/>
                        </a:rPr>
                        <a:t>Jan</a:t>
                      </a:r>
                      <a:r>
                        <a:rPr lang="id-ID" sz="1000" dirty="0">
                          <a:effectLst/>
                        </a:rPr>
                        <a:t>-1</a:t>
                      </a: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D0</a:t>
                      </a:r>
                      <a:r>
                        <a:rPr lang="en-US" sz="1100" b="0" dirty="0">
                          <a:effectLst/>
                        </a:rPr>
                        <a:t>11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P0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Dr</a:t>
                      </a:r>
                      <a:r>
                        <a:rPr lang="id-ID" sz="1100" dirty="0">
                          <a:effectLst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 Sri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</a:rPr>
                        <a:t>Herianti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dirty="0">
                          <a:effectLst/>
                        </a:rPr>
                        <a:t>D0</a:t>
                      </a:r>
                      <a:r>
                        <a:rPr lang="en-US" sz="1100" b="0" dirty="0">
                          <a:effectLst/>
                        </a:rPr>
                        <a:t>11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PS</a:t>
                      </a:r>
                      <a:r>
                        <a:rPr lang="id-ID" sz="1000" dirty="0">
                          <a:effectLst/>
                        </a:rPr>
                        <a:t>0</a:t>
                      </a:r>
                      <a:r>
                        <a:rPr lang="en-US" sz="1000" dirty="0">
                          <a:effectLst/>
                        </a:rPr>
                        <a:t>0</a:t>
                      </a:r>
                      <a:r>
                        <a:rPr lang="id-ID" sz="1000" dirty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5550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76" marR="487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85" marR="46485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7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RENAMING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/>
                  <a:t>Renaming operators	: </a:t>
                </a:r>
                <a:r>
                  <a:rPr lang="en-GB" sz="2400" dirty="0"/>
                  <a:t>changes attribute names for a relation without changing any values.</a:t>
                </a:r>
              </a:p>
              <a:p>
                <a:pPr marL="0" indent="0">
                  <a:buNone/>
                </a:pPr>
                <a:r>
                  <a:rPr lang="en-GB" sz="2400" dirty="0"/>
                  <a:t>There are two ways to express </a:t>
                </a:r>
                <a:r>
                  <a:rPr lang="en-GB" sz="2400" i="1" dirty="0"/>
                  <a:t>renaming: 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𝐓𝟏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𝑨𝒕𝒕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𝐓𝟐</m:t>
                        </m:r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</m:oMath>
                </a14:m>
                <a:r>
                  <a:rPr lang="en-US" sz="2400" b="1" dirty="0"/>
                  <a:t>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𝑨𝒕𝒕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𝑨𝒕𝒕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𝐓𝟐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GB" sz="2400" dirty="0"/>
                  <a:t>has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𝑨𝒕𝒕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400" dirty="0"/>
                  <a:t>,…,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𝑨𝒕𝒕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sz="2400" dirty="0"/>
                  <a:t> and the same tuples as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  <a:blipFill>
                <a:blip r:embed="rId2"/>
                <a:stretch>
                  <a:fillRect l="-862" t="-1864" r="-80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83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RENAMING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/>
                  <a:t>Renaming tables : </a:t>
                </a:r>
                <a:r>
                  <a:rPr lang="en-GB" sz="2400" dirty="0"/>
                  <a:t>changes the name of table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/>
                        <m:t>There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are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two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ways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to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dirty="0"/>
                        <m:t>express</m:t>
                      </m:r>
                      <m:r>
                        <m:rPr>
                          <m:nor/>
                        </m:rPr>
                        <a:rPr lang="en-GB" sz="2400" dirty="0"/>
                        <m:t> </m:t>
                      </m:r>
                      <m:r>
                        <m:rPr>
                          <m:nor/>
                        </m:rPr>
                        <a:rPr lang="en-GB" sz="2400" i="1" dirty="0"/>
                        <m:t>renaming</m:t>
                      </m:r>
                      <m:r>
                        <m:rPr>
                          <m:nor/>
                        </m:rPr>
                        <a:rPr lang="en-GB" sz="2400" i="1" dirty="0"/>
                        <m:t>: </m:t>
                      </m:r>
                    </m:oMath>
                  </m:oMathPara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𝐓𝟐</m:t>
                        </m:r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  <m:r>
                      <m:rPr>
                        <m:nor/>
                      </m:rPr>
                      <a:rPr lang="en-US" sz="2400" b="1" dirty="0"/>
                      <m:t> 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lang="en-GB" sz="2400" dirty="0"/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𝐓𝟐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</m:oMath>
                </a14:m>
                <a:r>
                  <a:rPr lang="en-GB" sz="2400" dirty="0"/>
                  <a:t>is a table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r>
                  <a:rPr lang="en-GB" sz="2400" dirty="0"/>
                  <a:t> whose name is changed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  <a:blipFill>
                <a:blip r:embed="rId2"/>
                <a:stretch>
                  <a:fillRect l="-862" t="-18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1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RENAMING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6" cy="1642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Change </a:t>
                </a:r>
                <a:r>
                  <a:rPr lang="en-US" sz="2200" b="1" dirty="0" err="1"/>
                  <a:t>IDPeriksa</a:t>
                </a:r>
                <a:r>
                  <a:rPr lang="en-US" sz="2200" b="1" dirty="0"/>
                  <a:t> of Table </a:t>
                </a:r>
                <a:r>
                  <a:rPr lang="en-US" sz="2200" b="1" dirty="0" err="1"/>
                  <a:t>Pemeriksaan</a:t>
                </a:r>
                <a:r>
                  <a:rPr lang="en-US" sz="2200" b="1" dirty="0"/>
                  <a:t> to </a:t>
                </a:r>
                <a:r>
                  <a:rPr lang="en-US" sz="2200" b="1" dirty="0" err="1"/>
                  <a:t>NomorUrut</a:t>
                </a:r>
                <a:r>
                  <a:rPr lang="en-US" sz="2200" b="1" dirty="0"/>
                  <a:t> and </a:t>
                </a:r>
                <a:r>
                  <a:rPr lang="en-US" sz="2200" b="1" dirty="0" err="1"/>
                  <a:t>IDPasien</a:t>
                </a:r>
                <a:r>
                  <a:rPr lang="en-US" sz="2200" b="1" dirty="0"/>
                  <a:t> of Table </a:t>
                </a:r>
                <a:r>
                  <a:rPr lang="en-US" sz="2200" b="1" dirty="0" err="1"/>
                  <a:t>Pemeriksaan</a:t>
                </a:r>
                <a:r>
                  <a:rPr lang="en-US" sz="2200" b="1" dirty="0"/>
                  <a:t> to </a:t>
                </a:r>
                <a:r>
                  <a:rPr lang="en-US" sz="2200" b="1" dirty="0" err="1"/>
                  <a:t>KodePasien</a:t>
                </a:r>
                <a:r>
                  <a:rPr lang="en-US" sz="2200" b="1" dirty="0"/>
                  <a:t> </a:t>
                </a:r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𝐼𝐷𝑃𝑒𝑟𝑖𝑘𝑠𝑎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𝑁𝑜𝑚𝑜𝑟𝑈𝑟𝑢𝑡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𝐼𝐷𝑃𝑎𝑠𝑖𝑒𝑛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𝐾𝑜𝑑𝑒𝑃𝑎𝑠𝑖𝑒𝑛</m:t>
                        </m:r>
                      </m:sub>
                    </m:sSub>
                    <m:r>
                      <a:rPr lang="en-US" sz="20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𝑃𝑒𝑚𝑒𝑟𝑖𝑘𝑠𝑎𝑎𝑛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</a:t>
                </a:r>
                <a:endParaRPr lang="en-US" sz="2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𝐼𝐷𝑃𝑒𝑟𝑖𝑘𝑠𝑎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𝑁𝑜𝑚𝑜𝑟𝑈𝑟𝑢𝑡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𝐼𝐷𝑃𝑎𝑠𝑖𝑒𝑛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𝐾𝑜𝑑𝑒𝑃𝑎𝑠𝑖𝑒𝑛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6" cy="1642629"/>
              </a:xfrm>
              <a:prstGeom prst="rect">
                <a:avLst/>
              </a:prstGeom>
              <a:blipFill>
                <a:blip r:embed="rId2"/>
                <a:stretch>
                  <a:fillRect l="-744" t="-22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E7FE31-0C9A-4160-A796-1C08019B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64184"/>
              </p:ext>
            </p:extLst>
          </p:nvPr>
        </p:nvGraphicFramePr>
        <p:xfrm>
          <a:off x="937866" y="3541376"/>
          <a:ext cx="7374419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24417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NomorUrut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KodePasien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D9E033-DECD-48C2-B54A-668231EA329D}"/>
              </a:ext>
            </a:extLst>
          </p:cNvPr>
          <p:cNvSpPr txBox="1"/>
          <p:nvPr/>
        </p:nvSpPr>
        <p:spPr>
          <a:xfrm>
            <a:off x="838200" y="3116569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36061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RENAMING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6" cy="1301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Change the name of Table </a:t>
                </a:r>
                <a:r>
                  <a:rPr lang="en-US" sz="2200" b="1" dirty="0" err="1"/>
                  <a:t>Pemeriksaan</a:t>
                </a:r>
                <a:r>
                  <a:rPr lang="en-US" sz="2200" b="1" dirty="0"/>
                  <a:t> to Table </a:t>
                </a:r>
                <a:r>
                  <a:rPr lang="en-US" sz="2200" b="1" dirty="0" err="1"/>
                  <a:t>DaftarPemeriksaan</a:t>
                </a:r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𝐷𝑎𝑓𝑡𝑎𝑟𝑃𝑒𝑚𝑒𝑟𝑖𝑘𝑠𝑎𝑎𝑛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𝑃𝑒𝑚𝑒𝑟𝑖𝑘𝑠𝑎𝑎𝑛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dirty="0"/>
                        <m:t>or</m:t>
                      </m:r>
                    </m:oMath>
                  </m:oMathPara>
                </a14:m>
                <a:endParaRPr lang="en-US" sz="2000" b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𝐷𝑎𝑓𝑡𝑎𝑟𝑃𝑒𝑚𝑒𝑟𝑖𝑘𝑠𝑎𝑎𝑛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6" cy="1301895"/>
              </a:xfrm>
              <a:prstGeom prst="rect">
                <a:avLst/>
              </a:prstGeom>
              <a:blipFill>
                <a:blip r:embed="rId2"/>
                <a:stretch>
                  <a:fillRect l="-744" t="-2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E7FE31-0C9A-4160-A796-1C08019B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06559"/>
              </p:ext>
            </p:extLst>
          </p:nvPr>
        </p:nvGraphicFramePr>
        <p:xfrm>
          <a:off x="937866" y="3541376"/>
          <a:ext cx="7374419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24417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DaftarPemeriksaan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D9E033-DECD-48C2-B54A-668231EA329D}"/>
              </a:ext>
            </a:extLst>
          </p:cNvPr>
          <p:cNvSpPr txBox="1"/>
          <p:nvPr/>
        </p:nvSpPr>
        <p:spPr>
          <a:xfrm>
            <a:off x="937866" y="3028889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89987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RENAMING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6" cy="1674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Change the name of Table </a:t>
                </a:r>
                <a:r>
                  <a:rPr lang="en-US" sz="2200" b="1" dirty="0" err="1"/>
                  <a:t>Pemeriksaan</a:t>
                </a:r>
                <a:r>
                  <a:rPr lang="en-US" sz="2200" b="1" dirty="0"/>
                  <a:t> to Table </a:t>
                </a:r>
                <a:r>
                  <a:rPr lang="en-US" sz="2200" b="1" dirty="0" err="1"/>
                  <a:t>DaftarPemeriksaan</a:t>
                </a:r>
                <a:r>
                  <a:rPr lang="en-US" sz="2200" b="1" dirty="0"/>
                  <a:t>, change </a:t>
                </a:r>
                <a:r>
                  <a:rPr lang="en-US" sz="2200" b="1" dirty="0" err="1"/>
                  <a:t>IDPeriksa</a:t>
                </a:r>
                <a:r>
                  <a:rPr lang="en-US" sz="2200" b="1" dirty="0"/>
                  <a:t> to </a:t>
                </a:r>
                <a:r>
                  <a:rPr lang="en-US" sz="2200" b="1" dirty="0" err="1"/>
                  <a:t>NomorUrut</a:t>
                </a:r>
                <a:r>
                  <a:rPr lang="en-US" sz="2200" b="1" dirty="0"/>
                  <a:t> and change </a:t>
                </a:r>
                <a:r>
                  <a:rPr lang="en-US" sz="2200" b="1" dirty="0" err="1"/>
                  <a:t>IDPasien</a:t>
                </a:r>
                <a:r>
                  <a:rPr lang="en-US" sz="2200" b="1" dirty="0"/>
                  <a:t> to </a:t>
                </a:r>
                <a:r>
                  <a:rPr lang="en-US" sz="2200" b="1" dirty="0" err="1"/>
                  <a:t>KodePasien</a:t>
                </a:r>
                <a:r>
                  <a:rPr lang="en-US" sz="2200" b="1" dirty="0"/>
                  <a:t> </a:t>
                </a:r>
                <a:endParaRPr lang="en-US" sz="220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𝐷𝑎𝑓𝑡𝑎𝑟𝑃𝑒𝑚𝑒𝑟𝑖𝑘𝑠𝑎𝑎𝑛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𝐼𝐷𝑃𝑒𝑟𝑖𝑘𝑠𝑎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𝑁𝑜𝑚𝑜𝑟𝑈𝑟𝑢𝑡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𝐼𝐷𝑃𝑎𝑠𝑖𝑒𝑛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𝐾𝑜𝑑𝑒𝑃𝑎𝑠𝑖𝑒𝑛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𝑃𝑒𝑚𝑒𝑟𝑖𝑘𝑠𝑎𝑎𝑛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𝐷𝑎𝑓𝑡𝑎𝑟𝑃𝑒𝑚𝑒𝑟𝑖𝑘𝑠𝑎𝑎𝑛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𝐼𝐷𝑃𝑒𝑟𝑖𝑘𝑠𝑎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𝑁𝑜𝑚𝑜𝑟𝑈𝑟𝑢𝑡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𝐼𝐷𝑃𝑎𝑠𝑖𝑒𝑛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𝐾𝑜𝑑𝑒𝑃𝑎𝑠𝑖𝑒𝑛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6" cy="1674946"/>
              </a:xfrm>
              <a:prstGeom prst="rect">
                <a:avLst/>
              </a:prstGeom>
              <a:blipFill>
                <a:blip r:embed="rId2"/>
                <a:stretch>
                  <a:fillRect l="-744" t="-21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E7FE31-0C9A-4160-A796-1C08019B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47314"/>
              </p:ext>
            </p:extLst>
          </p:nvPr>
        </p:nvGraphicFramePr>
        <p:xfrm>
          <a:off x="916897" y="3941487"/>
          <a:ext cx="7374419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24417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DaftarPemeriksaan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NomorUrut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KodePasien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02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D9E033-DECD-48C2-B54A-668231EA329D}"/>
              </a:ext>
            </a:extLst>
          </p:cNvPr>
          <p:cNvSpPr txBox="1"/>
          <p:nvPr/>
        </p:nvSpPr>
        <p:spPr>
          <a:xfrm>
            <a:off x="916897" y="3429000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20283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38" y="2281870"/>
            <a:ext cx="8325852" cy="207146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CROSS-PRODUCT, JOIN,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AND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DIVISIONS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6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CROSS-PRODUCT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F69557-8E29-4FA3-9CAE-4C85B61EE2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</p:spPr>
            <p:txBody>
              <a:bodyPr>
                <a:normAutofit/>
              </a:bodyPr>
              <a:lstStyle/>
              <a:p>
                <a:pPr marL="3602038" lvl="1" indent="-3602038" algn="just">
                  <a:buNone/>
                  <a:tabLst>
                    <a:tab pos="3365500" algn="l"/>
                    <a:tab pos="3602038" algn="l"/>
                  </a:tabLst>
                </a:pPr>
                <a:r>
                  <a:rPr lang="en-US" b="1" i="1" dirty="0"/>
                  <a:t>Cross-Product operators	: 	</a:t>
                </a:r>
                <a:r>
                  <a:rPr lang="en-US" i="1" dirty="0"/>
                  <a:t>a relation instance whose schema contains all the fi</a:t>
                </a:r>
                <a:r>
                  <a:rPr lang="en-US" dirty="0"/>
                  <a:t>elds of </a:t>
                </a:r>
                <a:r>
                  <a:rPr lang="en-US" i="1" dirty="0"/>
                  <a:t>R (in the same order as they appear in R) followed by all the fields of S </a:t>
                </a:r>
                <a:r>
                  <a:rPr lang="en-US" dirty="0"/>
                  <a:t>(in the same order as they appear in </a:t>
                </a:r>
                <a:r>
                  <a:rPr lang="en-US" i="1" dirty="0"/>
                  <a:t>S)</a:t>
                </a:r>
                <a:endParaRPr lang="en-US" dirty="0"/>
              </a:p>
              <a:p>
                <a:pPr marL="0" indent="0" eaLnBrk="1" hangingPunct="1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Pair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tuple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</a:rPr>
                      <m:t>tuple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GB" sz="2400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Schema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𝐑𝟑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attributes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𝐑𝟐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order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F69557-8E29-4FA3-9CAE-4C85B61EE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  <a:blipFill>
                <a:blip r:embed="rId3"/>
                <a:stretch>
                  <a:fillRect l="-862" t="-1864" r="-8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179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CROSS-PRODUCT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BE5C32-B54D-4EFD-A5D7-6815015B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99232"/>
              </p:ext>
            </p:extLst>
          </p:nvPr>
        </p:nvGraphicFramePr>
        <p:xfrm>
          <a:off x="937818" y="1538126"/>
          <a:ext cx="3276600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Achmad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Fahmi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ECD600-E61D-4433-9C9B-B78B145E9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7731"/>
              </p:ext>
            </p:extLst>
          </p:nvPr>
        </p:nvGraphicFramePr>
        <p:xfrm>
          <a:off x="4523871" y="1574667"/>
          <a:ext cx="3144258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293C12C-1D8C-4E81-89B0-6660514F4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038419"/>
                  </p:ext>
                </p:extLst>
              </p:nvPr>
            </p:nvGraphicFramePr>
            <p:xfrm>
              <a:off x="937818" y="3429000"/>
              <a:ext cx="7712405" cy="284609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877189307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350253"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𝐃𝐨𝐤𝐭𝐞𝐫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𝐊𝐞𝐩𝐚𝐥𝐚𝐃𝐨𝐤𝐭𝐞𝐫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773155"/>
                      </a:ext>
                    </a:extLst>
                  </a:tr>
                  <a:tr h="5587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7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6335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293C12C-1D8C-4E81-89B0-6660514F4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038419"/>
                  </p:ext>
                </p:extLst>
              </p:nvPr>
            </p:nvGraphicFramePr>
            <p:xfrm>
              <a:off x="937818" y="3429000"/>
              <a:ext cx="7712405" cy="284609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877189307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350253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448" r="-158" b="-7086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Achmad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Fahmi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773155"/>
                      </a:ext>
                    </a:extLst>
                  </a:tr>
                  <a:tr h="5587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7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63355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412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618208"/>
            <a:ext cx="10141226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/>
              <a:t>Join </a:t>
            </a:r>
            <a:r>
              <a:rPr lang="en-US" sz="2400" i="1" dirty="0"/>
              <a:t>combines information from two or more relations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76263" algn="l"/>
              </a:tabLst>
            </a:pPr>
            <a:r>
              <a:rPr lang="en-US" sz="2400" b="1" i="1" dirty="0"/>
              <a:t>Join </a:t>
            </a:r>
            <a:r>
              <a:rPr lang="en-US" sz="2400" i="1" dirty="0"/>
              <a:t>is cross product operation, followed by selection and projection</a:t>
            </a:r>
          </a:p>
          <a:p>
            <a:pPr marL="0" lvl="1" algn="just">
              <a:lnSpc>
                <a:spcPct val="90000"/>
              </a:lnSpc>
              <a:spcBef>
                <a:spcPts val="500"/>
              </a:spcBef>
              <a:tabLst>
                <a:tab pos="457200" algn="l"/>
                <a:tab pos="576263" algn="l"/>
              </a:tabLst>
            </a:pPr>
            <a:endParaRPr lang="en-US" sz="2400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/>
              <a:t>Type of Join :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426075" algn="l"/>
              </a:tabLst>
            </a:pPr>
            <a:r>
              <a:rPr lang="en-US" sz="2400" i="1" dirty="0"/>
              <a:t>Theta-join (conditional join)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426075" algn="l"/>
              </a:tabLst>
            </a:pPr>
            <a:r>
              <a:rPr lang="en-US" sz="2400" i="1" dirty="0"/>
              <a:t>Natural join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426075" algn="l"/>
              </a:tabLst>
            </a:pPr>
            <a:r>
              <a:rPr lang="en-US" sz="2400" i="1" dirty="0"/>
              <a:t>Left Outer Join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426075" algn="l"/>
              </a:tabLst>
            </a:pPr>
            <a:r>
              <a:rPr lang="en-US" sz="2400" i="1" dirty="0"/>
              <a:t>Right Outer Join</a:t>
            </a:r>
          </a:p>
          <a:p>
            <a:pPr lvl="1" indent="-457200" algn="just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  <a:tab pos="5426075" algn="l"/>
              </a:tabLst>
            </a:pPr>
            <a:r>
              <a:rPr lang="en-US" sz="2400" i="1" dirty="0"/>
              <a:t>Full Outer Join</a:t>
            </a:r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142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2299535" y="288759"/>
            <a:ext cx="7592929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INTRO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C3D3A-3A34-4BDE-BA4E-B27FB72D3302}"/>
              </a:ext>
            </a:extLst>
          </p:cNvPr>
          <p:cNvSpPr txBox="1"/>
          <p:nvPr/>
        </p:nvSpPr>
        <p:spPr>
          <a:xfrm>
            <a:off x="2613840" y="1255065"/>
            <a:ext cx="72786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C00000"/>
                </a:solidFill>
              </a:rPr>
              <a:t>ALGEBRA?</a:t>
            </a:r>
            <a:endParaRPr lang="en-ID" sz="55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3A2A0-08EC-465A-9712-CB80713D40C5}"/>
                  </a:ext>
                </a:extLst>
              </p:cNvPr>
              <p:cNvSpPr txBox="1"/>
              <p:nvPr/>
            </p:nvSpPr>
            <p:spPr>
              <a:xfrm>
                <a:off x="835763" y="2367171"/>
                <a:ext cx="10624054" cy="2780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i="1" dirty="0"/>
                  <a:t>Mathematical system that consists of 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i="1" dirty="0">
                    <a:solidFill>
                      <a:srgbClr val="7030A0"/>
                    </a:solidFill>
                  </a:rPr>
                  <a:t>Operands : </a:t>
                </a:r>
                <a:r>
                  <a:rPr lang="en-US" sz="2400" i="1" dirty="0"/>
                  <a:t>variables or values from which values can be constructed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Operators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400" i="1" dirty="0"/>
                  <a:t>symbols denoting procedures that construct new values from given values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i="1" dirty="0"/>
              </a:p>
              <a:p>
                <a:pPr algn="just"/>
                <a:r>
                  <a:rPr lang="en-US" sz="2400" i="1" dirty="0"/>
                  <a:t>Example: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D" sz="30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3A2A0-08EC-465A-9712-CB80713D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3" y="2367171"/>
                <a:ext cx="10624054" cy="2780441"/>
              </a:xfrm>
              <a:prstGeom prst="rect">
                <a:avLst/>
              </a:prstGeom>
              <a:blipFill>
                <a:blip r:embed="rId4"/>
                <a:stretch>
                  <a:fillRect l="-861" t="-1754" r="-9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31628 -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6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037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Theta Join (Conditional Join)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𝐑𝟐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to the result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special case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theta join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Equijoin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(having equality operator as the condition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</a:t>
                </a:r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037242"/>
              </a:xfrm>
              <a:prstGeom prst="rect">
                <a:avLst/>
              </a:prstGeom>
              <a:blipFill>
                <a:blip r:embed="rId3"/>
                <a:stretch>
                  <a:fillRect l="-901" t="-2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3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Theta Join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22029"/>
              </p:ext>
            </p:extLst>
          </p:nvPr>
        </p:nvGraphicFramePr>
        <p:xfrm>
          <a:off x="1050235" y="2129862"/>
          <a:ext cx="1921656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4287"/>
              </p:ext>
            </p:extLst>
          </p:nvPr>
        </p:nvGraphicFramePr>
        <p:xfrm>
          <a:off x="3302410" y="2110118"/>
          <a:ext cx="2768742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556760"/>
                  </p:ext>
                </p:extLst>
              </p:nvPr>
            </p:nvGraphicFramePr>
            <p:xfrm>
              <a:off x="1050235" y="4178015"/>
              <a:ext cx="4865583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35025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⋈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𝑵𝑰𝑫𝑩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1800" b="1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556760"/>
                  </p:ext>
                </p:extLst>
              </p:nvPr>
            </p:nvGraphicFramePr>
            <p:xfrm>
              <a:off x="1050235" y="4178015"/>
              <a:ext cx="4865583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350253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25" t="-1724" r="-125" b="-2448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4A09A69B-52E1-4557-B26B-BA1E19FB0B03}"/>
              </a:ext>
            </a:extLst>
          </p:cNvPr>
          <p:cNvSpPr/>
          <p:nvPr/>
        </p:nvSpPr>
        <p:spPr>
          <a:xfrm>
            <a:off x="6276184" y="3012553"/>
            <a:ext cx="1188720" cy="1975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6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7D80E6-7DDA-44B9-A5F8-AC50959C0051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01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Equijoin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0" dirty="0">
                    <a:latin typeface="Cambria Math" panose="02040503050406030204" pitchFamily="18" charset="0"/>
                  </a:rPr>
                  <a:t>The</a:t>
                </a:r>
                <a:r>
                  <a:rPr lang="en-US" sz="2400" dirty="0">
                    <a:latin typeface="Cambria Math" panose="02040503050406030204" pitchFamily="18" charset="0"/>
                  </a:rPr>
                  <a:t> condition (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</a:rPr>
                  <a:t>) consists solely of equalities ( = 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</a:rPr>
                  <a:t>Equijoin is a theta join using equality operator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 Math" panose="02040503050406030204" pitchFamily="18" charset="0"/>
                  </a:rPr>
                  <a:t>In Equijoin, </a:t>
                </a:r>
                <a:r>
                  <a:rPr lang="en-GB" sz="2400" dirty="0">
                    <a:latin typeface="Cambria Math" panose="02040503050406030204" pitchFamily="18" charset="0"/>
                  </a:rPr>
                  <a:t>the join operation do an additional projection in which one of the attribute in the condition is dropped</a:t>
                </a:r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7D80E6-7DDA-44B9-A5F8-AC50959C0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010055"/>
              </a:xfrm>
              <a:prstGeom prst="rect">
                <a:avLst/>
              </a:prstGeom>
              <a:blipFill>
                <a:blip r:embed="rId3"/>
                <a:stretch>
                  <a:fillRect l="-901" t="-2834" r="-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2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Equijoin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/>
        </p:nvGraphicFramePr>
        <p:xfrm>
          <a:off x="1050235" y="2093321"/>
          <a:ext cx="3276600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75440"/>
              </p:ext>
            </p:extLst>
          </p:nvPr>
        </p:nvGraphicFramePr>
        <p:xfrm>
          <a:off x="4636288" y="2129862"/>
          <a:ext cx="4716433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 err="1">
                          <a:effectLst/>
                        </a:rPr>
                        <a:t>Kepala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044368"/>
                  </p:ext>
                </p:extLst>
              </p:nvPr>
            </p:nvGraphicFramePr>
            <p:xfrm>
              <a:off x="1050235" y="3984195"/>
              <a:ext cx="6288994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350253"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𝐃𝐨𝐤𝐭𝐞𝐫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⋈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𝑫𝒐𝒌𝒕𝒆𝒓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𝑲𝒆𝒑𝒂𝒍𝒂𝑫𝒐𝒌𝒕𝒆𝒓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𝑵𝑰𝑫𝑲𝒆𝒑𝒂𝒍𝒂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𝐊𝐞𝐩𝐚𝐥𝐚𝐃𝐨𝐤𝐭𝐞𝐫</m:t>
                                </m:r>
                              </m:oMath>
                            </m:oMathPara>
                          </a14:m>
                          <a:endParaRPr lang="en-US" sz="1800" b="1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044368"/>
                  </p:ext>
                </p:extLst>
              </p:nvPr>
            </p:nvGraphicFramePr>
            <p:xfrm>
              <a:off x="1050235" y="3984195"/>
              <a:ext cx="6288994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350253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7" t="-1724" r="-97" b="-2448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6BF2A6-DCB5-460B-9A74-76C80FDCA839}"/>
              </a:ext>
            </a:extLst>
          </p:cNvPr>
          <p:cNvSpPr txBox="1"/>
          <p:nvPr/>
        </p:nvSpPr>
        <p:spPr>
          <a:xfrm>
            <a:off x="1050235" y="5349240"/>
            <a:ext cx="959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Because of equijoin, only one of the attribute in the condition, i.e. </a:t>
            </a:r>
            <a:r>
              <a:rPr lang="en-US" i="1" dirty="0" err="1"/>
              <a:t>Dokter.NID</a:t>
            </a:r>
            <a:r>
              <a:rPr lang="en-US" i="1" dirty="0"/>
              <a:t>=</a:t>
            </a:r>
            <a:r>
              <a:rPr lang="en-US" i="1" dirty="0" err="1"/>
              <a:t>KepalaDokter.NIDKepala</a:t>
            </a:r>
            <a:r>
              <a:rPr lang="en-US" i="1" dirty="0"/>
              <a:t>, is chosen, so </a:t>
            </a:r>
            <a:r>
              <a:rPr lang="en-US" b="1" i="1" dirty="0" err="1"/>
              <a:t>KepalaDokter.NIDKepala</a:t>
            </a:r>
            <a:r>
              <a:rPr lang="en-US" b="1" i="1" dirty="0"/>
              <a:t> </a:t>
            </a:r>
            <a:r>
              <a:rPr lang="en-US" i="1" dirty="0"/>
              <a:t>is projected out.</a:t>
            </a:r>
            <a:r>
              <a:rPr lang="en-US" b="1" i="1" dirty="0"/>
              <a:t> 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69129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6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569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Natural Join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A useful join variant ( natural  join) connects two relations by:</a:t>
                </a:r>
              </a:p>
              <a:p>
                <a:pPr marL="858838" lvl="1" indent="-346075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Equating attributes of the same name, and</a:t>
                </a:r>
              </a:p>
              <a:p>
                <a:pPr marL="858838" lvl="1" indent="-346075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Projecting out one copy of each pair of equated attributes</a:t>
                </a: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 </a:t>
                </a:r>
                <a:endParaRPr lang="en-US" sz="2400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569695"/>
              </a:xfrm>
              <a:prstGeom prst="rect">
                <a:avLst/>
              </a:prstGeom>
              <a:blipFill>
                <a:blip r:embed="rId3"/>
                <a:stretch>
                  <a:fillRect l="-901" t="-23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8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KepalaDokter</a:t>
            </a:r>
            <a:endParaRPr lang="en-US"/>
          </a:p>
          <a:p>
            <a:pPr fontAlgn="t"/>
            <a:r>
              <a:rPr lang="id-ID" b="1"/>
              <a:t>NID</a:t>
            </a:r>
            <a:endParaRPr lang="en-US"/>
          </a:p>
          <a:p>
            <a:pPr fontAlgn="t"/>
            <a:r>
              <a:rPr lang="id-ID" b="1"/>
              <a:t>KodePoli</a:t>
            </a:r>
            <a:endParaRPr lang="en-US"/>
          </a:p>
          <a:p>
            <a:pPr fontAlgn="t"/>
            <a:r>
              <a:rPr lang="id-ID" b="1"/>
              <a:t>Nama</a:t>
            </a:r>
            <a:endParaRPr lang="en-US"/>
          </a:p>
          <a:p>
            <a:pPr fontAlgn="t"/>
            <a:r>
              <a:rPr lang="en-US" b="1"/>
              <a:t>D0001</a:t>
            </a:r>
            <a:endParaRPr lang="en-US"/>
          </a:p>
          <a:p>
            <a:pPr fontAlgn="t"/>
            <a:r>
              <a:rPr lang="en-US"/>
              <a:t>Bedah Saraf</a:t>
            </a:r>
          </a:p>
          <a:p>
            <a:pPr fontAlgn="t"/>
            <a:r>
              <a:rPr lang="en-US"/>
              <a:t>Agus Turchan</a:t>
            </a:r>
          </a:p>
          <a:p>
            <a:r>
              <a:rPr lang="en-US" b="1"/>
              <a:t>D0003</a:t>
            </a:r>
            <a:endParaRPr lang="en-US"/>
          </a:p>
          <a:p>
            <a:pPr fontAlgn="t"/>
            <a:r>
              <a:rPr lang="en-US"/>
              <a:t>Anak</a:t>
            </a:r>
          </a:p>
          <a:p>
            <a:pPr fontAlgn="t"/>
            <a:r>
              <a:rPr lang="en-US"/>
              <a:t>Sulis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Natural Join</a:t>
            </a:r>
            <a:r>
              <a:rPr lang="en-GB" sz="2400" dirty="0"/>
              <a:t> 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82770"/>
              </p:ext>
            </p:extLst>
          </p:nvPr>
        </p:nvGraphicFramePr>
        <p:xfrm>
          <a:off x="1050235" y="2093321"/>
          <a:ext cx="3276600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96924"/>
              </p:ext>
            </p:extLst>
          </p:nvPr>
        </p:nvGraphicFramePr>
        <p:xfrm>
          <a:off x="4523869" y="1435911"/>
          <a:ext cx="3144258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0699AB-3C34-4185-B880-B4A9611296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956646"/>
                  </p:ext>
                </p:extLst>
              </p:nvPr>
            </p:nvGraphicFramePr>
            <p:xfrm>
              <a:off x="1050235" y="3984195"/>
              <a:ext cx="3442172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0253"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𝐃𝐨𝐤𝐭𝐞𝐫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⋈</m:t>
                                </m:r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𝐊𝐞𝐩𝐚𝐥𝐚𝐃𝐨𝐤𝐭𝐞𝐫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0699AB-3C34-4185-B880-B4A9611296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956646"/>
                  </p:ext>
                </p:extLst>
              </p:nvPr>
            </p:nvGraphicFramePr>
            <p:xfrm>
              <a:off x="1050235" y="3984195"/>
              <a:ext cx="3442172" cy="120495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139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4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3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0253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77" t="-3448" r="-177" b="-2448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3309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70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83DF16-FE14-4A7B-94B0-AF93E72A5A00}"/>
              </a:ext>
            </a:extLst>
          </p:cNvPr>
          <p:cNvSpPr txBox="1"/>
          <p:nvPr/>
        </p:nvSpPr>
        <p:spPr>
          <a:xfrm>
            <a:off x="1050235" y="5349240"/>
            <a:ext cx="959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Because both of Table </a:t>
            </a:r>
            <a:r>
              <a:rPr lang="en-US" i="1" dirty="0" err="1"/>
              <a:t>Dokter</a:t>
            </a:r>
            <a:r>
              <a:rPr lang="en-US" i="1" dirty="0"/>
              <a:t> and Table </a:t>
            </a:r>
            <a:r>
              <a:rPr lang="en-US" i="1" dirty="0" err="1"/>
              <a:t>KepalaDokter</a:t>
            </a:r>
            <a:r>
              <a:rPr lang="en-US" i="1" dirty="0"/>
              <a:t> have same names of attributes, so only one NID, one </a:t>
            </a:r>
            <a:r>
              <a:rPr lang="en-US" i="1" dirty="0" err="1"/>
              <a:t>KodePoli</a:t>
            </a:r>
            <a:r>
              <a:rPr lang="en-US" i="1" dirty="0"/>
              <a:t> and one Nama are chosen. </a:t>
            </a:r>
            <a:endParaRPr lang="en-ID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1438"/>
              </p:ext>
            </p:extLst>
          </p:nvPr>
        </p:nvGraphicFramePr>
        <p:xfrm>
          <a:off x="5096335" y="3294059"/>
          <a:ext cx="6206664" cy="182950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8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813">
                  <a:extLst>
                    <a:ext uri="{9D8B030D-6E8A-4147-A177-3AD203B41FA5}">
                      <a16:colId xmlns:a16="http://schemas.microsoft.com/office/drawing/2014/main" val="1388753222"/>
                    </a:ext>
                  </a:extLst>
                </a:gridCol>
                <a:gridCol w="1144813">
                  <a:extLst>
                    <a:ext uri="{9D8B030D-6E8A-4147-A177-3AD203B41FA5}">
                      <a16:colId xmlns:a16="http://schemas.microsoft.com/office/drawing/2014/main" val="2865877797"/>
                    </a:ext>
                  </a:extLst>
                </a:gridCol>
                <a:gridCol w="1144813">
                  <a:extLst>
                    <a:ext uri="{9D8B030D-6E8A-4147-A177-3AD203B41FA5}">
                      <a16:colId xmlns:a16="http://schemas.microsoft.com/office/drawing/2014/main" val="877990335"/>
                    </a:ext>
                  </a:extLst>
                </a:gridCol>
              </a:tblGrid>
              <a:tr h="239716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|x|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==&gt;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Dokter.NID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KepalaDokter.NID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25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NID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KodePoli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Nama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bg1"/>
                          </a:solidFill>
                          <a:effectLst/>
                        </a:rPr>
                        <a:t>NID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bg1"/>
                          </a:solidFill>
                          <a:effectLst/>
                        </a:rPr>
                        <a:t>KodePoli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solidFill>
                            <a:schemeClr val="bg1"/>
                          </a:solidFill>
                          <a:effectLst/>
                        </a:rPr>
                        <a:t>Nama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24727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581954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16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Natural Join</a:t>
            </a:r>
            <a:r>
              <a:rPr lang="en-GB" sz="2400" dirty="0"/>
              <a:t> 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63870"/>
              </p:ext>
            </p:extLst>
          </p:nvPr>
        </p:nvGraphicFramePr>
        <p:xfrm>
          <a:off x="1050235" y="1871856"/>
          <a:ext cx="3276600" cy="13575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39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25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3075"/>
              </p:ext>
            </p:extLst>
          </p:nvPr>
        </p:nvGraphicFramePr>
        <p:xfrm>
          <a:off x="4837456" y="1855020"/>
          <a:ext cx="4718024" cy="137140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0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KepalaDokter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 err="1">
                          <a:effectLst/>
                        </a:rPr>
                        <a:t>Kepala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r>
                        <a:rPr lang="en-US" sz="1600" b="1" dirty="0" err="1">
                          <a:effectLst/>
                        </a:rPr>
                        <a:t>Kepala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r>
                        <a:rPr lang="en-US" sz="1600" b="1" dirty="0" err="1">
                          <a:effectLst/>
                        </a:rPr>
                        <a:t>Kepala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Saraf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Turchan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Sulis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83DF16-FE14-4A7B-94B0-AF93E72A5A00}"/>
              </a:ext>
            </a:extLst>
          </p:cNvPr>
          <p:cNvSpPr txBox="1"/>
          <p:nvPr/>
        </p:nvSpPr>
        <p:spPr>
          <a:xfrm>
            <a:off x="1000539" y="5461588"/>
            <a:ext cx="959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Because there is no equated attributes of Table </a:t>
            </a:r>
            <a:r>
              <a:rPr lang="en-US" i="1" dirty="0" err="1"/>
              <a:t>Dokter</a:t>
            </a:r>
            <a:r>
              <a:rPr lang="en-US" i="1" dirty="0"/>
              <a:t> and Table </a:t>
            </a:r>
            <a:r>
              <a:rPr lang="en-US" i="1" dirty="0" err="1"/>
              <a:t>KepalaDokter</a:t>
            </a:r>
            <a:r>
              <a:rPr lang="en-US" i="1" dirty="0"/>
              <a:t>, each tuple in Table </a:t>
            </a:r>
            <a:r>
              <a:rPr lang="en-US" i="1" dirty="0" err="1"/>
              <a:t>Dokter</a:t>
            </a:r>
            <a:r>
              <a:rPr lang="en-US" i="1" dirty="0"/>
              <a:t> is paired with each tuple in Table </a:t>
            </a:r>
            <a:r>
              <a:rPr lang="en-US" i="1" dirty="0" err="1"/>
              <a:t>KepalaDokter</a:t>
            </a:r>
            <a:r>
              <a:rPr lang="en-US" i="1" dirty="0"/>
              <a:t> (natural join becomes cross-product)   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C830CA-610D-4F81-A01C-227AE82C9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116667"/>
                  </p:ext>
                </p:extLst>
              </p:nvPr>
            </p:nvGraphicFramePr>
            <p:xfrm>
              <a:off x="1050235" y="3378203"/>
              <a:ext cx="8505247" cy="196784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97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86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877189307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231299"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𝐃𝐨𝐤𝐭𝐞𝐫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⋈</m:t>
                                </m:r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𝐊𝐞𝐩𝐚𝐥𝐚𝐃𝐨𝐤𝐭𝐞𝐫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1858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58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58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 Saraf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773155"/>
                      </a:ext>
                    </a:extLst>
                  </a:tr>
                  <a:tr h="368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6335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C830CA-610D-4F81-A01C-227AE82C9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116667"/>
                  </p:ext>
                </p:extLst>
              </p:nvPr>
            </p:nvGraphicFramePr>
            <p:xfrm>
              <a:off x="1050235" y="3378203"/>
              <a:ext cx="8505247" cy="1967840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897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86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877189307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  <a:gridCol w="1569739">
                      <a:extLst>
                        <a:ext uri="{9D8B030D-6E8A-4147-A177-3AD203B41FA5}">
                          <a16:colId xmlns:a16="http://schemas.microsoft.com/office/drawing/2014/main" val="3357085499"/>
                        </a:ext>
                      </a:extLst>
                    </a:gridCol>
                  </a:tblGrid>
                  <a:tr h="27432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2" t="-4444" r="-72" b="-6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6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KodePoli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Nama</a:t>
                          </a:r>
                          <a:r>
                            <a:rPr lang="en-US" sz="1600" b="1" dirty="0" err="1">
                              <a:effectLst/>
                            </a:rPr>
                            <a:t>Kepala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58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58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 Saraf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8773155"/>
                      </a:ext>
                    </a:extLst>
                  </a:tr>
                  <a:tr h="368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Bedah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Saraf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Agus</a:t>
                          </a: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5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Turchan</a:t>
                          </a: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Prima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D0003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Anak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Sulis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63355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7540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6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Left Outer Join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It is left join in SQL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The relational algebra of left outer join is shown below.</a:t>
                </a: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D" b="1"/>
                            <m:t>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 </a:t>
                </a:r>
                <a:endParaRPr lang="en-US" sz="2400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  <a:blipFill>
                <a:blip r:embed="rId3"/>
                <a:stretch>
                  <a:fillRect l="-901" t="-24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07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>
                <a:solidFill>
                  <a:srgbClr val="C00000"/>
                </a:solidFill>
              </a:rPr>
              <a:t>Left Outer Join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/>
        </p:nvGraphicFramePr>
        <p:xfrm>
          <a:off x="1050235" y="2129862"/>
          <a:ext cx="1921656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/>
        </p:nvGraphicFramePr>
        <p:xfrm>
          <a:off x="3302410" y="2110118"/>
          <a:ext cx="2768742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879191"/>
                  </p:ext>
                </p:extLst>
              </p:nvPr>
            </p:nvGraphicFramePr>
            <p:xfrm>
              <a:off x="1050235" y="4178016"/>
              <a:ext cx="6831894" cy="165603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491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D" b="1" i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𝑵𝑰𝑫𝑩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1800" b="1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354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173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879191"/>
                  </p:ext>
                </p:extLst>
              </p:nvPr>
            </p:nvGraphicFramePr>
            <p:xfrm>
              <a:off x="1050235" y="4178016"/>
              <a:ext cx="6831894" cy="165603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" t="-2222" r="-89" b="-5088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6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173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4A09A69B-52E1-4557-B26B-BA1E19FB0B03}"/>
              </a:ext>
            </a:extLst>
          </p:cNvPr>
          <p:cNvSpPr/>
          <p:nvPr/>
        </p:nvSpPr>
        <p:spPr>
          <a:xfrm>
            <a:off x="8212648" y="3085705"/>
            <a:ext cx="748937" cy="1778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11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6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Right Outer Join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It is right join in SQL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The relational algebra of left outer join is shown below.</a:t>
                </a: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D" b="1"/>
                            <m:t>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 </a:t>
                </a:r>
                <a:endParaRPr lang="en-US" sz="2400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  <a:blipFill>
                <a:blip r:embed="rId3"/>
                <a:stretch>
                  <a:fillRect l="-901" t="-24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3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72715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2299535" y="288759"/>
            <a:ext cx="7592929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INTRO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9CF9F-357A-4671-8FAC-0027819127AE}"/>
              </a:ext>
            </a:extLst>
          </p:cNvPr>
          <p:cNvSpPr txBox="1"/>
          <p:nvPr/>
        </p:nvSpPr>
        <p:spPr>
          <a:xfrm>
            <a:off x="678610" y="1601063"/>
            <a:ext cx="1083477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/>
              <a:t>Relational Algebra : </a:t>
            </a:r>
            <a:r>
              <a:rPr lang="en-US" sz="2400" dirty="0"/>
              <a:t>a formal query language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/>
              <a:t>The relational algebra </a:t>
            </a:r>
            <a:r>
              <a:rPr lang="en-US" sz="2400" i="1" dirty="0"/>
              <a:t>is </a:t>
            </a:r>
            <a:r>
              <a:rPr lang="en-US" sz="2400" b="1" i="1" dirty="0"/>
              <a:t>important </a:t>
            </a:r>
            <a:r>
              <a:rPr lang="en-US" sz="2400" i="1" dirty="0"/>
              <a:t>because: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GB" sz="2400" dirty="0"/>
              <a:t>It provides a formal foundation for relational model operations;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GB" sz="2400" dirty="0"/>
              <a:t>It is used as a basis for implementing and optimizing queries in the query processing and optimization modules that are integral parts of relational database management systems (RDBMS).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i="1" dirty="0"/>
              <a:t>Relational Algebra </a:t>
            </a:r>
            <a:r>
              <a:rPr lang="en-US" sz="2400" dirty="0"/>
              <a:t>consists of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Basic Operator </a:t>
            </a:r>
            <a:r>
              <a:rPr lang="en-US" sz="2400" dirty="0"/>
              <a:t>(selection, projection, union, intersect, difference, cross-product)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Additional Operator </a:t>
            </a:r>
            <a:r>
              <a:rPr lang="en-US" sz="2400" dirty="0"/>
              <a:t>(renaming, join, division)</a:t>
            </a:r>
          </a:p>
          <a:p>
            <a:pPr marL="284163" indent="-284163" algn="just">
              <a:buFont typeface="Arial" panose="020B0604020202020204" pitchFamily="34" charset="0"/>
              <a:buChar char="•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88505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Right Outer Join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/>
        </p:nvGraphicFramePr>
        <p:xfrm>
          <a:off x="1050235" y="2129862"/>
          <a:ext cx="1921656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/>
        </p:nvGraphicFramePr>
        <p:xfrm>
          <a:off x="3302410" y="2110118"/>
          <a:ext cx="2768742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336793"/>
                  </p:ext>
                </p:extLst>
              </p:nvPr>
            </p:nvGraphicFramePr>
            <p:xfrm>
              <a:off x="1050235" y="4178016"/>
              <a:ext cx="6831894" cy="128343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491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D" b="1" i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⟖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𝑵𝑰𝑫𝑩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1800" b="1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354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336793"/>
                  </p:ext>
                </p:extLst>
              </p:nvPr>
            </p:nvGraphicFramePr>
            <p:xfrm>
              <a:off x="1050235" y="4178016"/>
              <a:ext cx="6831894" cy="1283432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" t="-2222" r="-89" b="-37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6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4A09A69B-52E1-4557-B26B-BA1E19FB0B03}"/>
              </a:ext>
            </a:extLst>
          </p:cNvPr>
          <p:cNvSpPr/>
          <p:nvPr/>
        </p:nvSpPr>
        <p:spPr>
          <a:xfrm>
            <a:off x="8212648" y="3085705"/>
            <a:ext cx="748937" cy="1778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8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6" y="288759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Full Outer Join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It is full join in SQL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The relational algebra of left outer join is shown below.</a:t>
                </a: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endParaRPr lang="en-GB" sz="2400" dirty="0"/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D" b="1" i="1"/>
                            <m:t>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2763" lvl="1" indent="-512763" algn="just">
                  <a:lnSpc>
                    <a:spcPct val="90000"/>
                  </a:lnSpc>
                  <a:spcBef>
                    <a:spcPts val="500"/>
                  </a:spcBef>
                  <a:tabLst>
                    <a:tab pos="457200" algn="l"/>
                    <a:tab pos="576263" algn="l"/>
                  </a:tabLst>
                </a:pPr>
                <a:r>
                  <a:rPr lang="en-GB" sz="2400" dirty="0"/>
                  <a:t> </a:t>
                </a:r>
                <a:endParaRPr lang="en-US" sz="2400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39" y="1618208"/>
                <a:ext cx="10141226" cy="3532762"/>
              </a:xfrm>
              <a:prstGeom prst="rect">
                <a:avLst/>
              </a:prstGeom>
              <a:blipFill>
                <a:blip r:embed="rId3"/>
                <a:stretch>
                  <a:fillRect l="-901" t="-24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7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JOIN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Full Outer Join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8F9B9B-66E5-4311-8A40-1A2BF35D0403}"/>
              </a:ext>
            </a:extLst>
          </p:cNvPr>
          <p:cNvGraphicFramePr>
            <a:graphicFrameLocks noGrp="1"/>
          </p:cNvGraphicFramePr>
          <p:nvPr/>
        </p:nvGraphicFramePr>
        <p:xfrm>
          <a:off x="1050235" y="2129862"/>
          <a:ext cx="1921656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7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r>
                        <a:rPr lang="en-US" sz="1600" b="1" dirty="0">
                          <a:effectLst/>
                        </a:rPr>
                        <a:t>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77315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33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C5117-F1BA-4AEF-9C57-2490B1B24252}"/>
              </a:ext>
            </a:extLst>
          </p:cNvPr>
          <p:cNvGraphicFramePr>
            <a:graphicFrameLocks noGrp="1"/>
          </p:cNvGraphicFramePr>
          <p:nvPr/>
        </p:nvGraphicFramePr>
        <p:xfrm>
          <a:off x="3302410" y="2110118"/>
          <a:ext cx="2768742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0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NIDB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NameB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658979"/>
                  </p:ext>
                </p:extLst>
              </p:nvPr>
            </p:nvGraphicFramePr>
            <p:xfrm>
              <a:off x="1050235" y="4178016"/>
              <a:ext cx="6831894" cy="165603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491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D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⟗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𝑵𝑰𝑫𝑨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𝑵𝑰𝑫𝑩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1800" b="1" i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354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907636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5558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210354-7F42-45E2-889B-5D4C99B25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658979"/>
                  </p:ext>
                </p:extLst>
              </p:nvPr>
            </p:nvGraphicFramePr>
            <p:xfrm>
              <a:off x="1050235" y="4178016"/>
              <a:ext cx="6831894" cy="1656035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11428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91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8649">
                      <a:extLst>
                        <a:ext uri="{9D8B030D-6E8A-4147-A177-3AD203B41FA5}">
                          <a16:colId xmlns:a16="http://schemas.microsoft.com/office/drawing/2014/main" val="369309358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" t="-2222" r="-89" b="-5088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167828"/>
                      </a:ext>
                    </a:extLst>
                  </a:tr>
                  <a:tr h="2639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d-ID" sz="1600" b="1" dirty="0">
                              <a:effectLst/>
                            </a:rPr>
                            <a:t>NID</a:t>
                          </a:r>
                          <a:r>
                            <a:rPr lang="en-US" sz="1600" b="1" dirty="0">
                              <a:effectLst/>
                            </a:rPr>
                            <a:t>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NameA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NIDB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effectLst/>
                            </a:rPr>
                            <a:t>NameB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4519709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9076361"/>
                      </a:ext>
                    </a:extLst>
                  </a:tr>
                  <a:tr h="3726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NULL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5558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4A09A69B-52E1-4557-B26B-BA1E19FB0B03}"/>
              </a:ext>
            </a:extLst>
          </p:cNvPr>
          <p:cNvSpPr/>
          <p:nvPr/>
        </p:nvSpPr>
        <p:spPr>
          <a:xfrm>
            <a:off x="8212648" y="3085705"/>
            <a:ext cx="748937" cy="1778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DIVISION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/>
              <p:nvPr/>
            </p:nvSpPr>
            <p:spPr>
              <a:xfrm>
                <a:off x="771539" y="1415672"/>
                <a:ext cx="10648917" cy="380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r>
                  <a:rPr lang="en-US" sz="2400" b="1" i="1" dirty="0">
                    <a:solidFill>
                      <a:srgbClr val="C00000"/>
                    </a:solidFill>
                  </a:rPr>
                  <a:t>Division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𝐑𝟐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𝐑𝟑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attributes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400" b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denominator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ust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als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presented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numerator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𝐑𝟐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extra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attributes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ambria Math" panose="02040503050406030204" pitchFamily="18" charset="0"/>
                  </a:rPr>
                  <a:t>The schema of the result relation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𝐑𝟏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</a:rPr>
                  <a:t> contains the attributes defined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𝐑𝟐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</a:rPr>
                  <a:t> and not defined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𝐑𝟑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  <a:p>
                <a:pPr marL="3602038" lvl="1" indent="-3602038" algn="just">
                  <a:lnSpc>
                    <a:spcPct val="90000"/>
                  </a:lnSpc>
                  <a:spcBef>
                    <a:spcPts val="500"/>
                  </a:spcBef>
                  <a:tabLst>
                    <a:tab pos="3365500" algn="l"/>
                    <a:tab pos="3602038" algn="l"/>
                  </a:tabLst>
                </a:pPr>
                <a:endParaRPr lang="en-US" sz="2400" b="1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456D1A-FCE8-422E-B257-428B6D9B4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9" y="1415672"/>
                <a:ext cx="10648917" cy="3803092"/>
              </a:xfrm>
              <a:prstGeom prst="rect">
                <a:avLst/>
              </a:prstGeom>
              <a:blipFill>
                <a:blip r:embed="rId3"/>
                <a:stretch>
                  <a:fillRect l="-916" t="-2244" r="-14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8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CAF3A-CC03-41A3-84B4-B519A0BF633E}"/>
              </a:ext>
            </a:extLst>
          </p:cNvPr>
          <p:cNvSpPr/>
          <p:nvPr/>
        </p:nvSpPr>
        <p:spPr>
          <a:xfrm>
            <a:off x="280735" y="312821"/>
            <a:ext cx="11630527" cy="625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0084E-4B75-4947-802E-7792A9A031E6}"/>
              </a:ext>
            </a:extLst>
          </p:cNvPr>
          <p:cNvSpPr/>
          <p:nvPr/>
        </p:nvSpPr>
        <p:spPr>
          <a:xfrm>
            <a:off x="1841663" y="288759"/>
            <a:ext cx="8508673" cy="884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DIVISION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6D1A-FCE8-422E-B257-428B6D9B4519}"/>
              </a:ext>
            </a:extLst>
          </p:cNvPr>
          <p:cNvSpPr/>
          <p:nvPr/>
        </p:nvSpPr>
        <p:spPr>
          <a:xfrm>
            <a:off x="1000539" y="1396412"/>
            <a:ext cx="10141226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r>
              <a:rPr lang="en-US" sz="2400" b="1" i="1" dirty="0">
                <a:solidFill>
                  <a:srgbClr val="C00000"/>
                </a:solidFill>
              </a:rPr>
              <a:t>Division</a:t>
            </a:r>
            <a:endParaRPr lang="en-US" sz="2400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  <a:p>
            <a:pPr marL="3602038" lvl="1" indent="-3602038" algn="just">
              <a:lnSpc>
                <a:spcPct val="90000"/>
              </a:lnSpc>
              <a:spcBef>
                <a:spcPts val="500"/>
              </a:spcBef>
              <a:tabLst>
                <a:tab pos="3365500" algn="l"/>
                <a:tab pos="3602038" algn="l"/>
              </a:tabLst>
            </a:pPr>
            <a:endParaRPr lang="en-US" sz="2400" b="1" i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882FD3-5347-4DB7-A012-CE6B22D3059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/>
          <a:srcRect r="34910"/>
          <a:stretch/>
        </p:blipFill>
        <p:spPr bwMode="auto">
          <a:xfrm>
            <a:off x="1050235" y="1984500"/>
            <a:ext cx="4356652" cy="442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58AE7C4-F37B-4468-9181-0CC141B97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9246"/>
          <a:stretch/>
        </p:blipFill>
        <p:spPr bwMode="auto">
          <a:xfrm>
            <a:off x="6351105" y="1984499"/>
            <a:ext cx="1888434" cy="406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2B99576-507C-43BD-9A34-B844A4AD5294}"/>
              </a:ext>
            </a:extLst>
          </p:cNvPr>
          <p:cNvSpPr/>
          <p:nvPr/>
        </p:nvSpPr>
        <p:spPr>
          <a:xfrm>
            <a:off x="5675243" y="3429000"/>
            <a:ext cx="606288" cy="576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01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38" y="2281870"/>
            <a:ext cx="8325852" cy="2071468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EXPRESSION TREE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AND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INTRODUCTION OF 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QUERY OPTIMIZATION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42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EXPRESSION TREE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80BA3-F2DF-4BE3-A61F-DCDD7E3DD438}"/>
              </a:ext>
            </a:extLst>
          </p:cNvPr>
          <p:cNvSpPr/>
          <p:nvPr/>
        </p:nvSpPr>
        <p:spPr>
          <a:xfrm>
            <a:off x="838200" y="1519907"/>
            <a:ext cx="1065108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Leaves : </a:t>
            </a:r>
            <a:r>
              <a:rPr lang="en-US" sz="2200" dirty="0"/>
              <a:t>can be called operands -- either variables standing for relations or particular, constant relations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Interior nodes </a:t>
            </a:r>
            <a:r>
              <a:rPr lang="en-US" sz="2200" dirty="0"/>
              <a:t>: </a:t>
            </a:r>
            <a:r>
              <a:rPr lang="en-US" sz="2000" dirty="0"/>
              <a:t>can be called operators -- </a:t>
            </a:r>
            <a:r>
              <a:rPr lang="en-GB" sz="2000" dirty="0"/>
              <a:t>applied to their child or children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39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EXPRESSION TREE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5ED531-149A-49DB-9FB5-671C0E6D2F6F}"/>
                  </a:ext>
                </a:extLst>
              </p:cNvPr>
              <p:cNvSpPr/>
              <p:nvPr/>
            </p:nvSpPr>
            <p:spPr>
              <a:xfrm>
                <a:off x="1010520" y="1519907"/>
                <a:ext cx="10478766" cy="109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Example 1 : Show </a:t>
                </a:r>
                <a:r>
                  <a:rPr lang="en-US" b="1" dirty="0" err="1"/>
                  <a:t>IDPeriksa</a:t>
                </a:r>
                <a:r>
                  <a:rPr lang="en-US" b="1" dirty="0"/>
                  <a:t> and </a:t>
                </a:r>
                <a:r>
                  <a:rPr lang="en-US" b="1" dirty="0" err="1"/>
                  <a:t>IDPasien</a:t>
                </a:r>
                <a:r>
                  <a:rPr lang="en-US" b="1" dirty="0"/>
                  <a:t> of Patients who are handled by a doctor with NID D009 on 01 January 2015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𝐼𝐷𝑃𝑒𝑟𝑖𝑘𝑠𝑎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𝐼𝐷𝑃𝑎𝑠𝑖𝑒𝑛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`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𝑁𝐼𝐷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=`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009` ∧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5ED531-149A-49DB-9FB5-671C0E6D2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20" y="1519907"/>
                <a:ext cx="10478766" cy="1099788"/>
              </a:xfrm>
              <a:prstGeom prst="rect">
                <a:avLst/>
              </a:prstGeom>
              <a:blipFill>
                <a:blip r:embed="rId2"/>
                <a:stretch>
                  <a:fillRect l="-524" t="-27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1E130-70BA-4353-9D96-C843368BCF77}"/>
                  </a:ext>
                </a:extLst>
              </p:cNvPr>
              <p:cNvSpPr txBox="1"/>
              <p:nvPr/>
            </p:nvSpPr>
            <p:spPr>
              <a:xfrm>
                <a:off x="3859779" y="4795849"/>
                <a:ext cx="39756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1E130-70BA-4353-9D96-C843368B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779" y="4795849"/>
                <a:ext cx="39756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22D9D1-A2B3-4CCC-9910-5D15DB5A2A29}"/>
                  </a:ext>
                </a:extLst>
              </p:cNvPr>
              <p:cNvSpPr txBox="1"/>
              <p:nvPr/>
            </p:nvSpPr>
            <p:spPr>
              <a:xfrm>
                <a:off x="3863050" y="3937533"/>
                <a:ext cx="3975652" cy="49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𝑁𝐼𝐷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=`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009` ∧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22D9D1-A2B3-4CCC-9910-5D15DB5A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50" y="3937533"/>
                <a:ext cx="3975652" cy="491738"/>
              </a:xfrm>
              <a:prstGeom prst="rect">
                <a:avLst/>
              </a:prstGeom>
              <a:blipFill>
                <a:blip r:embed="rId4"/>
                <a:stretch>
                  <a:fillRect r="-1441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D5E13-2872-455F-A7F6-36CF8F099177}"/>
                  </a:ext>
                </a:extLst>
              </p:cNvPr>
              <p:cNvSpPr txBox="1"/>
              <p:nvPr/>
            </p:nvSpPr>
            <p:spPr>
              <a:xfrm>
                <a:off x="3859779" y="3159180"/>
                <a:ext cx="3975652" cy="47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𝐼𝐷𝑃𝑒𝑟𝑖𝑘𝑠𝑎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𝐼𝐷𝑃𝑎𝑠𝑖𝑒𝑛</m:t>
                          </m:r>
                        </m:sub>
                      </m:sSub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D5E13-2872-455F-A7F6-36CF8F099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779" y="3159180"/>
                <a:ext cx="397565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C5BDF0-9223-436A-B41B-3AF79966773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847605" y="4429271"/>
            <a:ext cx="3271" cy="366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2ED118-2802-466E-A314-7D51F540A68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5847605" y="3637068"/>
            <a:ext cx="3271" cy="300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6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EXPRESSION TREE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5ED531-149A-49DB-9FB5-671C0E6D2F6F}"/>
                  </a:ext>
                </a:extLst>
              </p:cNvPr>
              <p:cNvSpPr/>
              <p:nvPr/>
            </p:nvSpPr>
            <p:spPr>
              <a:xfrm>
                <a:off x="1010520" y="1519907"/>
                <a:ext cx="10478766" cy="822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Example 2 : Show ID of patient, name of patient, name of doctors and the check date on 01 January 2015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𝑁𝑜𝐾𝑇𝑃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𝑁𝑎𝑚𝑎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𝑃𝑎𝑠𝑖𝑒𝑛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𝑁𝑎𝑚𝑎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𝐷𝑜𝑘𝑡𝑒𝑟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𝐷𝑎𝑡𝑎𝑃𝑎𝑠𝑖𝑒𝑛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5ED531-149A-49DB-9FB5-671C0E6D2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20" y="1519907"/>
                <a:ext cx="10478766" cy="822789"/>
              </a:xfrm>
              <a:prstGeom prst="rect">
                <a:avLst/>
              </a:prstGeom>
              <a:blipFill>
                <a:blip r:embed="rId2"/>
                <a:stretch>
                  <a:fillRect l="-524" t="-37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1E130-70BA-4353-9D96-C843368BCF77}"/>
                  </a:ext>
                </a:extLst>
              </p:cNvPr>
              <p:cNvSpPr txBox="1"/>
              <p:nvPr/>
            </p:nvSpPr>
            <p:spPr>
              <a:xfrm>
                <a:off x="6096000" y="5487603"/>
                <a:ext cx="39756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C1E130-70BA-4353-9D96-C843368B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87603"/>
                <a:ext cx="39756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22D9D1-A2B3-4CCC-9910-5D15DB5A2A29}"/>
                  </a:ext>
                </a:extLst>
              </p:cNvPr>
              <p:cNvSpPr txBox="1"/>
              <p:nvPr/>
            </p:nvSpPr>
            <p:spPr>
              <a:xfrm>
                <a:off x="3395087" y="3071446"/>
                <a:ext cx="3975652" cy="49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22D9D1-A2B3-4CCC-9910-5D15DB5A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87" y="3071446"/>
                <a:ext cx="3975652" cy="49173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D5E13-2872-455F-A7F6-36CF8F099177}"/>
                  </a:ext>
                </a:extLst>
              </p:cNvPr>
              <p:cNvSpPr txBox="1"/>
              <p:nvPr/>
            </p:nvSpPr>
            <p:spPr>
              <a:xfrm>
                <a:off x="3395087" y="2307048"/>
                <a:ext cx="3975652" cy="49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𝑁𝑜𝐾𝑇𝑃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𝑁𝑎𝑚𝑎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𝑃𝑎𝑠𝑖𝑒𝑛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𝑁𝑎𝑚𝑎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</m:sub>
                      </m:sSub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D5E13-2872-455F-A7F6-36CF8F099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87" y="2307048"/>
                <a:ext cx="3975652" cy="491738"/>
              </a:xfrm>
              <a:prstGeom prst="rect">
                <a:avLst/>
              </a:prstGeom>
              <a:blipFill>
                <a:blip r:embed="rId5"/>
                <a:stretch>
                  <a:fillRect r="-15337" b="-1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4405B7-8076-44A6-910B-E379E67BC48E}"/>
                  </a:ext>
                </a:extLst>
              </p:cNvPr>
              <p:cNvSpPr txBox="1"/>
              <p:nvPr/>
            </p:nvSpPr>
            <p:spPr>
              <a:xfrm>
                <a:off x="1966446" y="4611416"/>
                <a:ext cx="39756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𝐷𝑜𝑘𝑡𝑒𝑟</m:t>
                      </m:r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4405B7-8076-44A6-910B-E379E67BC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46" y="4611416"/>
                <a:ext cx="39756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A10CEF-BC1C-40C3-9CC6-8020CE46A816}"/>
                  </a:ext>
                </a:extLst>
              </p:cNvPr>
              <p:cNvSpPr txBox="1"/>
              <p:nvPr/>
            </p:nvSpPr>
            <p:spPr>
              <a:xfrm>
                <a:off x="3140851" y="5555886"/>
                <a:ext cx="39756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𝐷𝑎𝑡𝑎𝑃𝑎𝑠𝑖𝑒𝑛</m:t>
                      </m:r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A10CEF-BC1C-40C3-9CC6-8020CE46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51" y="5555886"/>
                <a:ext cx="39756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C42C40-7128-4B95-A564-F1660BED573A}"/>
                  </a:ext>
                </a:extLst>
              </p:cNvPr>
              <p:cNvSpPr/>
              <p:nvPr/>
            </p:nvSpPr>
            <p:spPr>
              <a:xfrm>
                <a:off x="6249903" y="4614165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C42C40-7128-4B95-A564-F1660BED5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03" y="4614165"/>
                <a:ext cx="50847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F78809-6D78-4653-83B5-EE0D2CC9D462}"/>
                  </a:ext>
                </a:extLst>
              </p:cNvPr>
              <p:cNvSpPr/>
              <p:nvPr/>
            </p:nvSpPr>
            <p:spPr>
              <a:xfrm>
                <a:off x="5128677" y="3884777"/>
                <a:ext cx="5084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F78809-6D78-4653-83B5-EE0D2CC9D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77" y="3884777"/>
                <a:ext cx="50847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6F93B3-3664-4ACE-8A71-8A475AD4E502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V="1">
            <a:off x="5128677" y="5075830"/>
            <a:ext cx="1375463" cy="480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3BAFA-A1E2-4508-AE3F-CA84F7C0EDA3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H="1" flipV="1">
            <a:off x="6504140" y="5075830"/>
            <a:ext cx="1579686" cy="41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D0A2E0-525E-436C-A049-9511266B51E3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H="1" flipV="1">
            <a:off x="5382914" y="4346442"/>
            <a:ext cx="1121226" cy="267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2F918-D3ED-463E-BA02-202F1BA02DBD}"/>
              </a:ext>
            </a:extLst>
          </p:cNvPr>
          <p:cNvCxnSpPr>
            <a:cxnSpLocks/>
          </p:cNvCxnSpPr>
          <p:nvPr/>
        </p:nvCxnSpPr>
        <p:spPr>
          <a:xfrm flipV="1">
            <a:off x="3954272" y="4343694"/>
            <a:ext cx="1428642" cy="264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886E3D-FDD2-4193-91E4-D5A7166FFD7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5382913" y="3563184"/>
            <a:ext cx="1" cy="321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9C3337-3D4F-46B7-8C30-497C7BAE248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82913" y="2798786"/>
            <a:ext cx="0" cy="27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34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71573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QUERY OPTIMIZATION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ED531-149A-49DB-9FB5-671C0E6D2F6F}"/>
              </a:ext>
            </a:extLst>
          </p:cNvPr>
          <p:cNvSpPr/>
          <p:nvPr/>
        </p:nvSpPr>
        <p:spPr>
          <a:xfrm>
            <a:off x="1032076" y="1251284"/>
            <a:ext cx="104787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Relational Algebra can be used in query optimization by comparing the query with expression tree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b="1" dirty="0"/>
              <a:t> Show ID of patient, name of patient, name of doctors and the check date on 01 January 2015</a:t>
            </a:r>
            <a:endParaRPr lang="en-US" i="1" dirty="0"/>
          </a:p>
          <a:p>
            <a:pPr>
              <a:spcAft>
                <a:spcPts val="600"/>
              </a:spcAft>
            </a:pPr>
            <a:endParaRPr lang="en-US" i="1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09F317-A34B-428B-957F-41143B20FF05}"/>
              </a:ext>
            </a:extLst>
          </p:cNvPr>
          <p:cNvGrpSpPr/>
          <p:nvPr/>
        </p:nvGrpSpPr>
        <p:grpSpPr>
          <a:xfrm>
            <a:off x="502534" y="2727207"/>
            <a:ext cx="5032161" cy="3562293"/>
            <a:chOff x="647065" y="2278806"/>
            <a:chExt cx="5032161" cy="3562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062203-1FA0-4E0D-9B81-043991137FD7}"/>
                    </a:ext>
                  </a:extLst>
                </p:cNvPr>
                <p:cNvSpPr txBox="1"/>
                <p:nvPr/>
              </p:nvSpPr>
              <p:spPr>
                <a:xfrm>
                  <a:off x="3566208" y="5459361"/>
                  <a:ext cx="2113018" cy="3817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𝑃𝑒𝑚𝑒𝑟𝑖𝑘𝑠𝑎𝑎𝑛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062203-1FA0-4E0D-9B81-043991137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8" y="5459361"/>
                  <a:ext cx="2113018" cy="3817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5BF1CAB-06A2-4830-A567-A662244EE130}"/>
                    </a:ext>
                  </a:extLst>
                </p:cNvPr>
                <p:cNvSpPr txBox="1"/>
                <p:nvPr/>
              </p:nvSpPr>
              <p:spPr>
                <a:xfrm>
                  <a:off x="647065" y="3043204"/>
                  <a:ext cx="3975652" cy="391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𝑇𝑔𝑙𝑃𝑒𝑟𝑖𝑘𝑠𝑎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=`01−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𝐽𝑎𝑛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−15`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5BF1CAB-06A2-4830-A567-A662244EE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65" y="3043204"/>
                  <a:ext cx="3975652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327EFF-4DC4-4727-9F0C-40C3BDE50107}"/>
                    </a:ext>
                  </a:extLst>
                </p:cNvPr>
                <p:cNvSpPr txBox="1"/>
                <p:nvPr/>
              </p:nvSpPr>
              <p:spPr>
                <a:xfrm>
                  <a:off x="647065" y="2278806"/>
                  <a:ext cx="3975652" cy="391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𝑁𝑜𝐾𝑇𝑃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𝑃𝑎𝑠𝑖𝑒𝑛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𝑇𝑔𝑙𝑃𝑒𝑟𝑖𝑘𝑠𝑎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327EFF-4DC4-4727-9F0C-40C3BDE50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65" y="2278806"/>
                  <a:ext cx="3975652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0A5D91-2383-49C3-AB08-919CEA65F1C2}"/>
                    </a:ext>
                  </a:extLst>
                </p:cNvPr>
                <p:cNvSpPr txBox="1"/>
                <p:nvPr/>
              </p:nvSpPr>
              <p:spPr>
                <a:xfrm>
                  <a:off x="807072" y="4551826"/>
                  <a:ext cx="2082184" cy="378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𝐷𝑜𝑘𝑡𝑒𝑟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0A5D91-2383-49C3-AB08-919CEA65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72" y="4551826"/>
                  <a:ext cx="2082184" cy="3782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866815-0027-4F22-B200-9195512C9BFC}"/>
                    </a:ext>
                  </a:extLst>
                </p:cNvPr>
                <p:cNvSpPr txBox="1"/>
                <p:nvPr/>
              </p:nvSpPr>
              <p:spPr>
                <a:xfrm>
                  <a:off x="1584953" y="5444206"/>
                  <a:ext cx="2113018" cy="3817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𝐷𝑎𝑡𝑎𝑃𝑎𝑠𝑖𝑒𝑛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C866815-0027-4F22-B200-9195512C9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953" y="5444206"/>
                  <a:ext cx="2113018" cy="3817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91FF21A-D0AA-4082-B9E0-89D8B5A0306E}"/>
                    </a:ext>
                  </a:extLst>
                </p:cNvPr>
                <p:cNvSpPr/>
                <p:nvPr/>
              </p:nvSpPr>
              <p:spPr>
                <a:xfrm>
                  <a:off x="3501881" y="4585923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91FF21A-D0AA-4082-B9E0-89D8B5A03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881" y="4585923"/>
                  <a:ext cx="42832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87A32B-AF1D-4E88-925E-6849CC417577}"/>
                    </a:ext>
                  </a:extLst>
                </p:cNvPr>
                <p:cNvSpPr/>
                <p:nvPr/>
              </p:nvSpPr>
              <p:spPr>
                <a:xfrm>
                  <a:off x="2380655" y="3856535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87A32B-AF1D-4E88-925E-6849CC417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655" y="3856535"/>
                  <a:ext cx="4283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4B67CA-B022-4EBE-981E-28C85EFCCBBB}"/>
                </a:ext>
              </a:extLst>
            </p:cNvPr>
            <p:cNvCxnSpPr>
              <a:cxnSpLocks/>
              <a:stCxn id="25" idx="0"/>
              <a:endCxn id="26" idx="2"/>
            </p:cNvCxnSpPr>
            <p:nvPr/>
          </p:nvCxnSpPr>
          <p:spPr>
            <a:xfrm flipV="1">
              <a:off x="2641462" y="4955255"/>
              <a:ext cx="1074580" cy="4889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B4B516-2F88-4B8B-8851-21489D9D285E}"/>
                </a:ext>
              </a:extLst>
            </p:cNvPr>
            <p:cNvCxnSpPr>
              <a:cxnSpLocks/>
              <a:stCxn id="20" idx="0"/>
              <a:endCxn id="26" idx="2"/>
            </p:cNvCxnSpPr>
            <p:nvPr/>
          </p:nvCxnSpPr>
          <p:spPr>
            <a:xfrm flipH="1" flipV="1">
              <a:off x="3716042" y="4955255"/>
              <a:ext cx="906675" cy="50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FD9954-E7B1-448F-BA39-92392C422F47}"/>
                </a:ext>
              </a:extLst>
            </p:cNvPr>
            <p:cNvCxnSpPr>
              <a:cxnSpLocks/>
              <a:stCxn id="26" idx="0"/>
              <a:endCxn id="27" idx="2"/>
            </p:cNvCxnSpPr>
            <p:nvPr/>
          </p:nvCxnSpPr>
          <p:spPr>
            <a:xfrm flipH="1" flipV="1">
              <a:off x="2594816" y="4225867"/>
              <a:ext cx="1121226" cy="360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40D8B7-4CB4-445A-BA0C-CB32F1D91056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flipV="1">
              <a:off x="1848164" y="4225867"/>
              <a:ext cx="746652" cy="3259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F0C2E6-0433-4BA1-B372-B5A648BC37A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2634891" y="3435106"/>
              <a:ext cx="2" cy="421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2C340D-0E4D-431D-8EFE-846E2E869E6A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634891" y="2670708"/>
              <a:ext cx="0" cy="37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EA9467-B54A-4A54-B54C-E3672A67FC53}"/>
              </a:ext>
            </a:extLst>
          </p:cNvPr>
          <p:cNvGrpSpPr/>
          <p:nvPr/>
        </p:nvGrpSpPr>
        <p:grpSpPr>
          <a:xfrm>
            <a:off x="6505063" y="2709502"/>
            <a:ext cx="5310962" cy="3579998"/>
            <a:chOff x="6607573" y="2261101"/>
            <a:chExt cx="5310962" cy="3579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1BAED2-F0DB-4514-8A53-795704B95235}"/>
                    </a:ext>
                  </a:extLst>
                </p:cNvPr>
                <p:cNvSpPr txBox="1"/>
                <p:nvPr/>
              </p:nvSpPr>
              <p:spPr>
                <a:xfrm>
                  <a:off x="9249023" y="5471767"/>
                  <a:ext cx="26695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𝑃𝑒𝑚𝑒𝑟𝑖𝑘𝑠𝑎𝑎𝑛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1BAED2-F0DB-4514-8A53-795704B95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9023" y="5471767"/>
                  <a:ext cx="266951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9D9518-45CC-41C9-BD49-DA4457E07B1E}"/>
                    </a:ext>
                  </a:extLst>
                </p:cNvPr>
                <p:cNvSpPr txBox="1"/>
                <p:nvPr/>
              </p:nvSpPr>
              <p:spPr>
                <a:xfrm>
                  <a:off x="6723686" y="5421562"/>
                  <a:ext cx="276757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𝐷𝑎𝑡𝑎𝑃𝑎𝑠𝑖𝑒𝑛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9D9518-45CC-41C9-BD49-DA4457E07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686" y="5421562"/>
                  <a:ext cx="276757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C154817-73E3-47DA-9FC1-72B0EE8AD1AA}"/>
                    </a:ext>
                  </a:extLst>
                </p:cNvPr>
                <p:cNvSpPr/>
                <p:nvPr/>
              </p:nvSpPr>
              <p:spPr>
                <a:xfrm>
                  <a:off x="6671191" y="4682241"/>
                  <a:ext cx="2859373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𝐼𝐷𝑃𝑎𝑠𝑖𝑒𝑛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𝑁𝑜𝐾𝑇𝑃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𝑃𝑎𝑠𝑖𝑒𝑛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C154817-73E3-47DA-9FC1-72B0EE8AD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191" y="4682241"/>
                  <a:ext cx="2859373" cy="3815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1A2E374-6B46-4A0D-93EE-6915422497B7}"/>
                    </a:ext>
                  </a:extLst>
                </p:cNvPr>
                <p:cNvSpPr/>
                <p:nvPr/>
              </p:nvSpPr>
              <p:spPr>
                <a:xfrm>
                  <a:off x="9451405" y="4700506"/>
                  <a:ext cx="2280432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𝑁𝐼𝐷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𝐼𝐷𝑃𝑎𝑠𝑖𝑒𝑛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𝑇𝑔𝑙𝐶h𝑒𝑐𝑘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1A2E374-6B46-4A0D-93EE-691542249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405" y="4700506"/>
                  <a:ext cx="2280432" cy="391902"/>
                </a:xfrm>
                <a:prstGeom prst="rect">
                  <a:avLst/>
                </a:prstGeom>
                <a:blipFill>
                  <a:blip r:embed="rId1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24B8312-1187-416A-A9B3-BEF40BE19373}"/>
                    </a:ext>
                  </a:extLst>
                </p:cNvPr>
                <p:cNvSpPr/>
                <p:nvPr/>
              </p:nvSpPr>
              <p:spPr>
                <a:xfrm>
                  <a:off x="9220556" y="3551760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24B8312-1187-416A-A9B3-BEF40BE19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56" y="3551760"/>
                  <a:ext cx="42832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7429D1-B0BD-4F77-801C-C2A580A1842E}"/>
                    </a:ext>
                  </a:extLst>
                </p:cNvPr>
                <p:cNvSpPr txBox="1"/>
                <p:nvPr/>
              </p:nvSpPr>
              <p:spPr>
                <a:xfrm>
                  <a:off x="6607573" y="4173074"/>
                  <a:ext cx="24475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𝐷𝑜𝑘𝑡𝑒𝑟</m:t>
                        </m:r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7429D1-B0BD-4F77-801C-C2A580A18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7573" y="4173074"/>
                  <a:ext cx="244752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CE092E0-67B6-4E5A-83BA-23C341436F8A}"/>
                    </a:ext>
                  </a:extLst>
                </p:cNvPr>
                <p:cNvSpPr/>
                <p:nvPr/>
              </p:nvSpPr>
              <p:spPr>
                <a:xfrm>
                  <a:off x="7213956" y="3534295"/>
                  <a:ext cx="1234761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𝑁𝐼𝐷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𝑁𝑎𝑚𝑎</m:t>
                            </m:r>
                          </m:sub>
                        </m:sSub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CE092E0-67B6-4E5A-83BA-23C341436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56" y="3534295"/>
                  <a:ext cx="1234761" cy="3815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2C7E670-C299-4190-BEC3-AA72CEE95642}"/>
                    </a:ext>
                  </a:extLst>
                </p:cNvPr>
                <p:cNvSpPr txBox="1"/>
                <p:nvPr/>
              </p:nvSpPr>
              <p:spPr>
                <a:xfrm>
                  <a:off x="6837424" y="2261101"/>
                  <a:ext cx="3975652" cy="3919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𝑇𝑔𝑙𝑃𝑒𝑟𝑖𝑘𝑠𝑎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=`01−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𝐽𝑎𝑛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−15`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2C7E670-C299-4190-BEC3-AA72CEE95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424" y="2261101"/>
                  <a:ext cx="3975652" cy="391902"/>
                </a:xfrm>
                <a:prstGeom prst="rect">
                  <a:avLst/>
                </a:prstGeom>
                <a:blipFill>
                  <a:blip r:embed="rId17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D23A083-F0AD-4506-B04C-D41A727A1F3C}"/>
                    </a:ext>
                  </a:extLst>
                </p:cNvPr>
                <p:cNvSpPr/>
                <p:nvPr/>
              </p:nvSpPr>
              <p:spPr>
                <a:xfrm>
                  <a:off x="8611089" y="2945246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D23A083-F0AD-4506-B04C-D41A727A1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089" y="2945246"/>
                  <a:ext cx="42832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317E22-5B4F-48AA-9B3C-F6B2A62240FA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8825250" y="2653003"/>
              <a:ext cx="0" cy="292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8F50F3-E802-4D69-8A24-741D2D1D2A39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V="1">
              <a:off x="7831337" y="3314578"/>
              <a:ext cx="993913" cy="2197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569CD6-4819-4016-81AF-1CB5997BCC75}"/>
                </a:ext>
              </a:extLst>
            </p:cNvPr>
            <p:cNvCxnSpPr>
              <a:cxnSpLocks/>
              <a:stCxn id="65" idx="0"/>
              <a:endCxn id="69" idx="2"/>
            </p:cNvCxnSpPr>
            <p:nvPr/>
          </p:nvCxnSpPr>
          <p:spPr>
            <a:xfrm flipH="1" flipV="1">
              <a:off x="8825250" y="3314578"/>
              <a:ext cx="609467" cy="237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E57476-86D2-4DC8-A341-EEB4598B1699}"/>
                </a:ext>
              </a:extLst>
            </p:cNvPr>
            <p:cNvCxnSpPr>
              <a:cxnSpLocks/>
              <a:stCxn id="66" idx="0"/>
              <a:endCxn id="67" idx="2"/>
            </p:cNvCxnSpPr>
            <p:nvPr/>
          </p:nvCxnSpPr>
          <p:spPr>
            <a:xfrm flipV="1">
              <a:off x="7831336" y="3915810"/>
              <a:ext cx="1" cy="257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7D8D225-149C-4B0E-A93D-17C471D0EB2A}"/>
                </a:ext>
              </a:extLst>
            </p:cNvPr>
            <p:cNvCxnSpPr>
              <a:cxnSpLocks/>
              <a:stCxn id="8" idx="0"/>
              <a:endCxn id="65" idx="2"/>
            </p:cNvCxnSpPr>
            <p:nvPr/>
          </p:nvCxnSpPr>
          <p:spPr>
            <a:xfrm flipV="1">
              <a:off x="8100878" y="3921092"/>
              <a:ext cx="1333839" cy="761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DB4BA7D-9FA3-4976-8F3E-57F3D0101C2D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H="1" flipV="1">
              <a:off x="9434717" y="3921092"/>
              <a:ext cx="1156904" cy="7794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BB5485-ABCD-4BA4-AC50-442345F71577}"/>
                </a:ext>
              </a:extLst>
            </p:cNvPr>
            <p:cNvCxnSpPr>
              <a:cxnSpLocks/>
              <a:stCxn id="63" idx="0"/>
              <a:endCxn id="8" idx="2"/>
            </p:cNvCxnSpPr>
            <p:nvPr/>
          </p:nvCxnSpPr>
          <p:spPr>
            <a:xfrm flipH="1" flipV="1">
              <a:off x="8100878" y="5063756"/>
              <a:ext cx="6597" cy="357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FF7743-2CC6-42AB-8030-8515A449DB41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>
            <a:xfrm flipV="1">
              <a:off x="10583779" y="5092408"/>
              <a:ext cx="7842" cy="3793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C1E75B9-A93F-46F9-8295-90E7B404901B}"/>
              </a:ext>
            </a:extLst>
          </p:cNvPr>
          <p:cNvCxnSpPr>
            <a:cxnSpLocks/>
          </p:cNvCxnSpPr>
          <p:nvPr/>
        </p:nvCxnSpPr>
        <p:spPr>
          <a:xfrm>
            <a:off x="6057592" y="2156791"/>
            <a:ext cx="73952" cy="4196747"/>
          </a:xfrm>
          <a:prstGeom prst="line">
            <a:avLst/>
          </a:prstGeom>
          <a:ln w="57150">
            <a:solidFill>
              <a:srgbClr val="476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5CC88D9-E0A9-4DC2-A684-EE2C2C269E44}"/>
              </a:ext>
            </a:extLst>
          </p:cNvPr>
          <p:cNvSpPr txBox="1"/>
          <p:nvPr/>
        </p:nvSpPr>
        <p:spPr>
          <a:xfrm>
            <a:off x="735496" y="2156791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Option </a:t>
            </a:r>
            <a:endParaRPr lang="en-ID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E7F4F9-0AFD-41FB-BFBF-7FA194A791B8}"/>
              </a:ext>
            </a:extLst>
          </p:cNvPr>
          <p:cNvSpPr txBox="1"/>
          <p:nvPr/>
        </p:nvSpPr>
        <p:spPr>
          <a:xfrm>
            <a:off x="6778610" y="2148849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Option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6002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495" y="2758949"/>
            <a:ext cx="8325852" cy="1026695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SELECTION 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AND </a:t>
            </a:r>
            <a:b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</a:br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PROJECTION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20-3F67-445B-8B69-8E4A7B41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38" y="2281870"/>
            <a:ext cx="8325852" cy="207146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476C81"/>
                </a:solidFill>
                <a:latin typeface="Bahnschrift SemiBold SemiConden" panose="020B0502040204020203" pitchFamily="34" charset="0"/>
              </a:rPr>
              <a:t>EXERCISES</a:t>
            </a:r>
            <a:endParaRPr lang="en-ID" b="1" dirty="0">
              <a:solidFill>
                <a:srgbClr val="476C8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13D15-3953-4BF0-8D8D-F7B531D64FD4}"/>
              </a:ext>
            </a:extLst>
          </p:cNvPr>
          <p:cNvSpPr/>
          <p:nvPr/>
        </p:nvSpPr>
        <p:spPr>
          <a:xfrm>
            <a:off x="834189" y="753979"/>
            <a:ext cx="1860885" cy="5518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63EB-1B7B-45E5-9B9C-C21C11D2D84F}"/>
              </a:ext>
            </a:extLst>
          </p:cNvPr>
          <p:cNvSpPr txBox="1"/>
          <p:nvPr/>
        </p:nvSpPr>
        <p:spPr>
          <a:xfrm>
            <a:off x="994610" y="3785644"/>
            <a:ext cx="1058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ID" sz="2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80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-8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ritannic Bold" panose="020B0903060703020204" pitchFamily="34" charset="0"/>
              </a:rPr>
              <a:t>SCHEMA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65375" y="981238"/>
            <a:ext cx="1452283" cy="0"/>
          </a:xfrm>
          <a:prstGeom prst="line">
            <a:avLst/>
          </a:prstGeom>
          <a:ln w="57150">
            <a:solidFill>
              <a:srgbClr val="6A8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94875"/>
            <a:ext cx="10515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DataPasien</a:t>
            </a:r>
            <a:r>
              <a:rPr lang="en-US" sz="2000" dirty="0"/>
              <a:t>(</a:t>
            </a:r>
            <a:r>
              <a:rPr lang="en-US" sz="2000" i="1" u="sng" dirty="0" err="1"/>
              <a:t>IDPasien</a:t>
            </a:r>
            <a:r>
              <a:rPr lang="en-US" sz="2000" i="1" u="sng" dirty="0"/>
              <a:t>: string</a:t>
            </a:r>
            <a:r>
              <a:rPr lang="en-US" sz="2000" i="1" dirty="0"/>
              <a:t>, </a:t>
            </a:r>
            <a:r>
              <a:rPr lang="en-US" sz="2000" i="1" dirty="0" err="1"/>
              <a:t>NoKtp</a:t>
            </a:r>
            <a:r>
              <a:rPr lang="en-US" sz="2000" i="1" dirty="0"/>
              <a:t>: string, Nama </a:t>
            </a:r>
            <a:r>
              <a:rPr lang="en-US" sz="2000" i="1" dirty="0" err="1"/>
              <a:t>Pasien</a:t>
            </a:r>
            <a:r>
              <a:rPr lang="en-US" sz="2000" i="1" dirty="0"/>
              <a:t>: string)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Dokter</a:t>
            </a:r>
            <a:r>
              <a:rPr lang="en-US" sz="2000" dirty="0"/>
              <a:t>(</a:t>
            </a:r>
            <a:r>
              <a:rPr lang="en-US" sz="2000" i="1" u="sng" dirty="0"/>
              <a:t>NID: string</a:t>
            </a:r>
            <a:r>
              <a:rPr lang="en-US" sz="2000" i="1" dirty="0"/>
              <a:t>, </a:t>
            </a:r>
            <a:r>
              <a:rPr lang="en-US" sz="2000" i="1" dirty="0" err="1"/>
              <a:t>KodePoli</a:t>
            </a:r>
            <a:r>
              <a:rPr lang="en-US" sz="2000" i="1" dirty="0"/>
              <a:t>: string, Nama: string)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Poli</a:t>
            </a:r>
            <a:r>
              <a:rPr lang="en-US" sz="2000" dirty="0"/>
              <a:t>(</a:t>
            </a:r>
            <a:r>
              <a:rPr lang="en-US" sz="2000" i="1" u="sng" dirty="0" err="1"/>
              <a:t>KodePoli</a:t>
            </a:r>
            <a:r>
              <a:rPr lang="en-US" sz="2000" i="1" dirty="0"/>
              <a:t>: string, </a:t>
            </a:r>
            <a:r>
              <a:rPr lang="en-US" sz="2000" i="1" dirty="0" err="1"/>
              <a:t>NamaPoli</a:t>
            </a:r>
            <a:r>
              <a:rPr lang="en-US" sz="2000" i="1" dirty="0"/>
              <a:t>: string)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 err="1"/>
              <a:t>Pemeriksaan</a:t>
            </a:r>
            <a:r>
              <a:rPr lang="en-US" sz="2000" dirty="0"/>
              <a:t>(</a:t>
            </a:r>
            <a:r>
              <a:rPr lang="en-US" sz="2000" i="1" u="sng" dirty="0" err="1"/>
              <a:t>IDPeriksa</a:t>
            </a:r>
            <a:r>
              <a:rPr lang="en-US" sz="2000" i="1" u="sng" dirty="0"/>
              <a:t>: string, NID: string, </a:t>
            </a:r>
            <a:r>
              <a:rPr lang="en-US" sz="2000" i="1" u="sng" dirty="0" err="1"/>
              <a:t>IDPasien</a:t>
            </a:r>
            <a:r>
              <a:rPr lang="en-US" sz="2000" i="1" u="sng" dirty="0"/>
              <a:t>: string, </a:t>
            </a:r>
            <a:r>
              <a:rPr lang="en-US" sz="2000" i="1" dirty="0" err="1"/>
              <a:t>TglPeriksa</a:t>
            </a:r>
            <a:r>
              <a:rPr lang="en-US" sz="2000" i="1" dirty="0"/>
              <a:t>: date, </a:t>
            </a:r>
            <a:r>
              <a:rPr lang="en-US" sz="2000" i="1" dirty="0" err="1"/>
              <a:t>Diagnosa</a:t>
            </a:r>
            <a:r>
              <a:rPr lang="en-US" sz="2000" i="1" dirty="0"/>
              <a:t>: string)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3221288"/>
          <a:ext cx="4030626" cy="149601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5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IDPasien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NoKTP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Nama Pasien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3507254111940001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Lidra</a:t>
                      </a: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Trifidya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3606125204940003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Yutika</a:t>
                      </a:r>
                      <a:r>
                        <a:rPr lang="en-US" sz="1500" dirty="0">
                          <a:effectLst/>
                        </a:rPr>
                        <a:t> Amelia Effendi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34336"/>
              </p:ext>
            </p:extLst>
          </p:nvPr>
        </p:nvGraphicFramePr>
        <p:xfrm>
          <a:off x="4992624" y="3221288"/>
          <a:ext cx="3793567" cy="163947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8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NID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KodePoli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Nama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Budikusnaedi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en-GB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Hariyanto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Kusuma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011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Dr</a:t>
                      </a:r>
                      <a:r>
                        <a:rPr lang="id-ID" sz="1500" dirty="0">
                          <a:effectLst/>
                        </a:rPr>
                        <a:t>.</a:t>
                      </a:r>
                      <a:r>
                        <a:rPr lang="en-US" sz="1500" dirty="0">
                          <a:effectLst/>
                        </a:rPr>
                        <a:t> Sri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Herianti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Dr. Elvin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Purwantari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22187"/>
              </p:ext>
            </p:extLst>
          </p:nvPr>
        </p:nvGraphicFramePr>
        <p:xfrm>
          <a:off x="838200" y="5078349"/>
          <a:ext cx="6788851" cy="12373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6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4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IDPeriksa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NID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IDPasien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</a:rPr>
                        <a:t>TglPeriksa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Diagnosa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C0</a:t>
                      </a:r>
                      <a:r>
                        <a:rPr lang="id-ID" sz="1500" dirty="0">
                          <a:effectLst/>
                        </a:rPr>
                        <a:t>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C0</a:t>
                      </a:r>
                      <a:r>
                        <a:rPr lang="id-ID" sz="1500" dirty="0">
                          <a:effectLst/>
                        </a:rPr>
                        <a:t>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430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8235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E0C0A0-9791-410D-94E9-BCD8BE71D7AF}"/>
              </a:ext>
            </a:extLst>
          </p:cNvPr>
          <p:cNvGraphicFramePr>
            <a:graphicFrameLocks noGrp="1"/>
          </p:cNvGraphicFramePr>
          <p:nvPr/>
        </p:nvGraphicFramePr>
        <p:xfrm>
          <a:off x="8924930" y="3221288"/>
          <a:ext cx="2226774" cy="131157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9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KodePoli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NamaPoli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Bedah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Umum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Mulut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07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4BCF-3774-4BF8-80E8-6AB7427A9733}" type="slidenum">
              <a:rPr lang="id-ID" smtClean="0"/>
              <a:pPr/>
              <a:t>52</a:t>
            </a:fld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1A6FF-56CD-4EDD-82D7-C815C84B52A0}"/>
              </a:ext>
            </a:extLst>
          </p:cNvPr>
          <p:cNvSpPr txBox="1"/>
          <p:nvPr/>
        </p:nvSpPr>
        <p:spPr>
          <a:xfrm>
            <a:off x="1023730" y="894522"/>
            <a:ext cx="10098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the relational algebra, the expression tree and the table result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id of patient and check date of patient who got “Gigi </a:t>
            </a:r>
            <a:r>
              <a:rPr lang="en-US" dirty="0" err="1"/>
              <a:t>Berlubang</a:t>
            </a:r>
            <a:r>
              <a:rPr lang="en-US" dirty="0"/>
              <a:t>” or “Flu</a:t>
            </a:r>
          </a:p>
          <a:p>
            <a:pPr marL="342900" indent="-342900">
              <a:buAutoNum type="arabicPeriod"/>
            </a:pPr>
            <a:r>
              <a:rPr lang="en-US" dirty="0"/>
              <a:t>Select KTP number and name of patients who checked on May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Select name of patients, name of doctors, the doctor’s poly, and check date of patients who handled by doctor Dr. </a:t>
            </a:r>
            <a:r>
              <a:rPr lang="en-US" dirty="0" err="1"/>
              <a:t>Budikusnaedi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7691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4BCF-3774-4BF8-80E8-6AB7427A9733}" type="slidenum">
              <a:rPr lang="id-ID" smtClean="0"/>
              <a:pPr/>
              <a:t>53</a:t>
            </a:fld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1A6FF-56CD-4EDD-82D7-C815C84B52A0}"/>
                  </a:ext>
                </a:extLst>
              </p:cNvPr>
              <p:cNvSpPr txBox="1"/>
              <p:nvPr/>
            </p:nvSpPr>
            <p:spPr>
              <a:xfrm>
                <a:off x="1023730" y="894522"/>
                <a:ext cx="10098157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Fill the results of the questions based on the below tables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&gt;5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…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i="1" dirty="0"/>
                  <a:t> = …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…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…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 startAt="6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 startAt="6"/>
                </a:pPr>
                <a:endParaRPr lang="en-US" i="1" dirty="0"/>
              </a:p>
              <a:p>
                <a:pPr marL="342900" indent="-342900">
                  <a:buFont typeface="+mj-lt"/>
                  <a:buAutoNum type="arabicPeriod" startAt="6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1A6FF-56CD-4EDD-82D7-C815C84B5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30" y="894522"/>
                <a:ext cx="10098157" cy="5909310"/>
              </a:xfrm>
              <a:prstGeom prst="rect">
                <a:avLst/>
              </a:prstGeom>
              <a:blipFill>
                <a:blip r:embed="rId2"/>
                <a:stretch>
                  <a:fillRect l="-543" t="-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8F95568-D8D7-4A89-A5C2-3560B178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64" y="1450467"/>
            <a:ext cx="261937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84F3A-733E-421F-B77D-133AAB1C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32" y="1496187"/>
            <a:ext cx="4295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SCHEMA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2E5597-CA8D-4D8E-A2AA-782A5F13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09730"/>
              </p:ext>
            </p:extLst>
          </p:nvPr>
        </p:nvGraphicFramePr>
        <p:xfrm>
          <a:off x="835302" y="1407530"/>
          <a:ext cx="5425809" cy="16417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DataPasien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NoKTP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 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3507254111940001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Lidra</a:t>
                      </a: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Trifidya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3606125204940003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Yutika</a:t>
                      </a:r>
                      <a:r>
                        <a:rPr lang="en-US" sz="1500" dirty="0">
                          <a:effectLst/>
                        </a:rPr>
                        <a:t> Amelia Effendi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A281A9-4BA8-443C-BB3D-AE1BC4F7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92119"/>
              </p:ext>
            </p:extLst>
          </p:nvPr>
        </p:nvGraphicFramePr>
        <p:xfrm>
          <a:off x="6739556" y="1407530"/>
          <a:ext cx="4721089" cy="183115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1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8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45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KodePoli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Budikusnaedi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Hariyanto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Kusuma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11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Dr</a:t>
                      </a:r>
                      <a:r>
                        <a:rPr lang="id-ID" sz="1500" dirty="0">
                          <a:effectLst/>
                        </a:rPr>
                        <a:t>.</a:t>
                      </a:r>
                      <a:r>
                        <a:rPr lang="en-US" sz="1500" dirty="0">
                          <a:effectLst/>
                        </a:rPr>
                        <a:t> Sri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Herianti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682288"/>
                  </a:ext>
                </a:extLst>
              </a:tr>
              <a:tr h="328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12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P0</a:t>
                      </a: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Drg</a:t>
                      </a:r>
                      <a:r>
                        <a:rPr lang="id-ID" sz="1500" dirty="0">
                          <a:effectLst/>
                        </a:rPr>
                        <a:t>.</a:t>
                      </a:r>
                      <a:r>
                        <a:rPr lang="en-US" sz="1500" dirty="0">
                          <a:effectLst/>
                        </a:rPr>
                        <a:t> Elvin</a:t>
                      </a:r>
                      <a:r>
                        <a:rPr lang="en-US" sz="1500" baseline="0" dirty="0">
                          <a:effectLst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</a:rPr>
                        <a:t>Purwantari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1761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6E69C9-0D08-4D73-A0D1-738FB4FA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75846"/>
              </p:ext>
            </p:extLst>
          </p:nvPr>
        </p:nvGraphicFramePr>
        <p:xfrm>
          <a:off x="835302" y="3996700"/>
          <a:ext cx="7374419" cy="20313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6790837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1201733"/>
                    </a:ext>
                  </a:extLst>
                </a:gridCol>
              </a:tblGrid>
              <a:tr h="24417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67828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C0</a:t>
                      </a:r>
                      <a:r>
                        <a:rPr lang="id-ID" sz="1500" dirty="0">
                          <a:effectLst/>
                        </a:rPr>
                        <a:t>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C0</a:t>
                      </a:r>
                      <a:r>
                        <a:rPr lang="id-ID" sz="1500" dirty="0">
                          <a:effectLst/>
                        </a:rPr>
                        <a:t>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</a:t>
                      </a:r>
                      <a:r>
                        <a:rPr lang="en-US" sz="1500" dirty="0">
                          <a:effectLst/>
                        </a:rPr>
                        <a:t>10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</a:t>
                      </a:r>
                      <a:r>
                        <a:rPr lang="en-US" sz="1500" dirty="0">
                          <a:effectLst/>
                        </a:rPr>
                        <a:t>0007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Gigi</a:t>
                      </a:r>
                      <a:r>
                        <a:rPr lang="en-US" sz="15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Berlubang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10-Feb-15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429319"/>
                  </a:ext>
                </a:extLst>
              </a:tr>
              <a:tr h="37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C004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PS</a:t>
                      </a:r>
                      <a:r>
                        <a:rPr lang="id-ID" sz="1500" dirty="0">
                          <a:effectLst/>
                        </a:rPr>
                        <a:t>0</a:t>
                      </a:r>
                      <a:r>
                        <a:rPr lang="en-US" sz="1500" dirty="0">
                          <a:effectLst/>
                        </a:rPr>
                        <a:t>0</a:t>
                      </a:r>
                      <a:r>
                        <a:rPr lang="id-ID" sz="1500" dirty="0">
                          <a:effectLst/>
                        </a:rPr>
                        <a:t>00</a:t>
                      </a:r>
                      <a:r>
                        <a:rPr lang="en-US" sz="1500" dirty="0">
                          <a:effectLst/>
                        </a:rPr>
                        <a:t>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02-May-15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2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SELECTION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sz="2400" b="1" i="1" dirty="0"/>
                  <a:t>Selection operators	: </a:t>
                </a:r>
                <a:r>
                  <a:rPr lang="en-US" sz="2400" i="1" dirty="0"/>
                  <a:t>pick certain rows</a:t>
                </a:r>
              </a:p>
              <a:p>
                <a:pPr marL="0" indent="0" eaLnBrk="1" hangingPunct="1">
                  <a:buNone/>
                </a:pPr>
                <a:endParaRPr lang="en-US" sz="2400" i="1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𝐓𝟏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GB" sz="2400" dirty="0"/>
                  <a:t>a condition (as in “if” statements) that refers to attributes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𝐓𝟏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GB" sz="2400" dirty="0"/>
                  <a:t>is all those tuples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𝐓𝟐</m:t>
                    </m:r>
                  </m:oMath>
                </a14:m>
                <a:r>
                  <a:rPr lang="en-GB" sz="2400" dirty="0"/>
                  <a:t> that satisfy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044E87-BFE8-41A3-B9E7-42DA95AE3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7103" y="1519907"/>
                <a:ext cx="10602654" cy="4576093"/>
              </a:xfrm>
              <a:blipFill>
                <a:blip r:embed="rId2"/>
                <a:stretch>
                  <a:fillRect l="-862" t="-18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SELECTION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1 : A patient who has </a:t>
                </a:r>
                <a:r>
                  <a:rPr lang="en-US" sz="2200" b="1" dirty="0" err="1"/>
                  <a:t>IDPasien</a:t>
                </a:r>
                <a:r>
                  <a:rPr lang="en-US" sz="2200" b="1" dirty="0"/>
                  <a:t> PS00006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𝑃𝑎𝑠𝑖𝑒𝑛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=`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00006`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𝐷𝑎𝑡𝑎𝑃𝑎𝑠𝑖𝑒𝑛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6" cy="923330"/>
              </a:xfrm>
              <a:prstGeom prst="rect">
                <a:avLst/>
              </a:prstGeom>
              <a:blipFill>
                <a:blip r:embed="rId2"/>
                <a:stretch>
                  <a:fillRect l="-744" t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DA48FF-026F-459A-A8C1-A1D27BC8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92919"/>
              </p:ext>
            </p:extLst>
          </p:nvPr>
        </p:nvGraphicFramePr>
        <p:xfrm>
          <a:off x="845650" y="3105632"/>
          <a:ext cx="5425809" cy="112165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6827">
                  <a:extLst>
                    <a:ext uri="{9D8B030D-6E8A-4147-A177-3AD203B41FA5}">
                      <a16:colId xmlns:a16="http://schemas.microsoft.com/office/drawing/2014/main" val="493799777"/>
                    </a:ext>
                  </a:extLst>
                </a:gridCol>
                <a:gridCol w="1872768">
                  <a:extLst>
                    <a:ext uri="{9D8B030D-6E8A-4147-A177-3AD203B41FA5}">
                      <a16:colId xmlns:a16="http://schemas.microsoft.com/office/drawing/2014/main" val="1815131042"/>
                    </a:ext>
                  </a:extLst>
                </a:gridCol>
                <a:gridCol w="2286214">
                  <a:extLst>
                    <a:ext uri="{9D8B030D-6E8A-4147-A177-3AD203B41FA5}">
                      <a16:colId xmlns:a16="http://schemas.microsoft.com/office/drawing/2014/main" val="594740394"/>
                    </a:ext>
                  </a:extLst>
                </a:gridCol>
              </a:tblGrid>
              <a:tr h="3260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DataPasien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4194"/>
                  </a:ext>
                </a:extLst>
              </a:tr>
              <a:tr h="308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NoKTP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Nama 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67644"/>
                  </a:ext>
                </a:extLst>
              </a:tr>
              <a:tr h="4874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PS</a:t>
                      </a:r>
                      <a:r>
                        <a:rPr lang="id-ID" sz="1500" b="0" dirty="0">
                          <a:effectLst/>
                        </a:rPr>
                        <a:t>0000</a:t>
                      </a:r>
                      <a:r>
                        <a:rPr lang="en-US" sz="1500" b="0" dirty="0">
                          <a:effectLst/>
                        </a:rPr>
                        <a:t>6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3507254111940001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Lidra</a:t>
                      </a:r>
                      <a:r>
                        <a:rPr lang="en-US" sz="150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Trifidya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276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E58B55-530C-43BC-9DC7-C82C6ACE2307}"/>
              </a:ext>
            </a:extLst>
          </p:cNvPr>
          <p:cNvSpPr txBox="1"/>
          <p:nvPr/>
        </p:nvSpPr>
        <p:spPr>
          <a:xfrm>
            <a:off x="838200" y="2649334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87984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881A8A8-0FA3-47E7-B01A-A8D1A57C3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740"/>
            </a:avLst>
          </a:prstGeom>
          <a:solidFill>
            <a:srgbClr val="476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BBAC3-5A71-4167-884F-6C739625EF62}"/>
              </a:ext>
            </a:extLst>
          </p:cNvPr>
          <p:cNvSpPr/>
          <p:nvPr/>
        </p:nvSpPr>
        <p:spPr>
          <a:xfrm>
            <a:off x="385010" y="381000"/>
            <a:ext cx="11421979" cy="6095999"/>
          </a:xfrm>
          <a:prstGeom prst="rect">
            <a:avLst/>
          </a:prstGeom>
          <a:solidFill>
            <a:srgbClr val="EC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A92D-CC82-4784-BFD0-89D667A3438C}"/>
              </a:ext>
            </a:extLst>
          </p:cNvPr>
          <p:cNvSpPr/>
          <p:nvPr/>
        </p:nvSpPr>
        <p:spPr>
          <a:xfrm>
            <a:off x="2274970" y="268623"/>
            <a:ext cx="7992979" cy="87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SELECTION</a:t>
            </a:r>
            <a:endParaRPr lang="en-ID" sz="40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/>
              <p:nvPr/>
            </p:nvSpPr>
            <p:spPr>
              <a:xfrm>
                <a:off x="838200" y="1519907"/>
                <a:ext cx="10651086" cy="950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b="1" dirty="0"/>
                  <a:t>Example 2 : Patients who are handled by a doctor with NID D009 on 01 January 2015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𝑁𝐼𝐷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=`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009` ∧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𝑇𝑔𝑙𝑃𝑒𝑟𝑖𝑘𝑠𝑎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=`01−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𝐽𝑎𝑛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−15`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𝑃𝑒𝑚𝑒𝑟𝑖𝑘𝑠𝑎𝑎𝑛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80BA3-F2DF-4BE3-A61F-DCDD7E3DD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907"/>
                <a:ext cx="10651086" cy="950838"/>
              </a:xfrm>
              <a:prstGeom prst="rect">
                <a:avLst/>
              </a:prstGeom>
              <a:blipFill>
                <a:blip r:embed="rId2"/>
                <a:stretch>
                  <a:fillRect l="-744" t="-38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976A1-1194-4D48-8349-5D511D06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461"/>
              </p:ext>
            </p:extLst>
          </p:nvPr>
        </p:nvGraphicFramePr>
        <p:xfrm>
          <a:off x="937866" y="3162807"/>
          <a:ext cx="7374419" cy="93492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1994">
                  <a:extLst>
                    <a:ext uri="{9D8B030D-6E8A-4147-A177-3AD203B41FA5}">
                      <a16:colId xmlns:a16="http://schemas.microsoft.com/office/drawing/2014/main" val="3732824101"/>
                    </a:ext>
                  </a:extLst>
                </a:gridCol>
                <a:gridCol w="919634">
                  <a:extLst>
                    <a:ext uri="{9D8B030D-6E8A-4147-A177-3AD203B41FA5}">
                      <a16:colId xmlns:a16="http://schemas.microsoft.com/office/drawing/2014/main" val="1309163582"/>
                    </a:ext>
                  </a:extLst>
                </a:gridCol>
                <a:gridCol w="1618554">
                  <a:extLst>
                    <a:ext uri="{9D8B030D-6E8A-4147-A177-3AD203B41FA5}">
                      <a16:colId xmlns:a16="http://schemas.microsoft.com/office/drawing/2014/main" val="557459492"/>
                    </a:ext>
                  </a:extLst>
                </a:gridCol>
                <a:gridCol w="1126046">
                  <a:extLst>
                    <a:ext uri="{9D8B030D-6E8A-4147-A177-3AD203B41FA5}">
                      <a16:colId xmlns:a16="http://schemas.microsoft.com/office/drawing/2014/main" val="2562874461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3326817157"/>
                    </a:ext>
                  </a:extLst>
                </a:gridCol>
              </a:tblGrid>
              <a:tr h="31555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Pemeriksaan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5925"/>
                  </a:ext>
                </a:extLst>
              </a:tr>
              <a:tr h="234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NID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IDPasien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TglPeriksa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</a:rPr>
                        <a:t>Diagnosa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DE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50710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C0</a:t>
                      </a:r>
                      <a:r>
                        <a:rPr lang="id-ID" sz="1500" b="0" dirty="0">
                          <a:effectLst/>
                        </a:rPr>
                        <a:t>01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D00</a:t>
                      </a:r>
                      <a:r>
                        <a:rPr lang="en-US" sz="1500" dirty="0">
                          <a:effectLst/>
                        </a:rPr>
                        <a:t>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</a:rPr>
                        <a:t>PS0000</a:t>
                      </a:r>
                      <a:r>
                        <a:rPr lang="en-US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</a:t>
                      </a:r>
                      <a:r>
                        <a:rPr lang="id-ID" sz="1500" dirty="0">
                          <a:effectLst/>
                        </a:rPr>
                        <a:t>-</a:t>
                      </a:r>
                      <a:r>
                        <a:rPr lang="en-US" sz="1500" dirty="0">
                          <a:effectLst/>
                        </a:rPr>
                        <a:t>Jan</a:t>
                      </a:r>
                      <a:r>
                        <a:rPr lang="id-ID" sz="1500" dirty="0">
                          <a:effectLst/>
                        </a:rPr>
                        <a:t>-1</a:t>
                      </a: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Radang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Usus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Buntu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959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C66E93-9AC0-4818-851A-5EBD042B25AE}"/>
              </a:ext>
            </a:extLst>
          </p:cNvPr>
          <p:cNvSpPr txBox="1"/>
          <p:nvPr/>
        </p:nvSpPr>
        <p:spPr>
          <a:xfrm>
            <a:off x="838200" y="2649334"/>
            <a:ext cx="569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Result: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8035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2845</Words>
  <Application>Microsoft Office PowerPoint</Application>
  <PresentationFormat>Widescreen</PresentationFormat>
  <Paragraphs>1053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Bahnschrift SemiBold</vt:lpstr>
      <vt:lpstr>Bahnschrift SemiBold SemiConden</vt:lpstr>
      <vt:lpstr>Britannic Bold</vt:lpstr>
      <vt:lpstr>Calibri</vt:lpstr>
      <vt:lpstr>Calibri Light</vt:lpstr>
      <vt:lpstr>Cambria Math</vt:lpstr>
      <vt:lpstr>Wingdings</vt:lpstr>
      <vt:lpstr>Office Theme</vt:lpstr>
      <vt:lpstr>Relational Algebra</vt:lpstr>
      <vt:lpstr>Outline</vt:lpstr>
      <vt:lpstr>PowerPoint Presentation</vt:lpstr>
      <vt:lpstr>PowerPoint Presentation</vt:lpstr>
      <vt:lpstr>SELECTION  AND 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UNION, INTERSECTION,  AND  DIFFERENTS</vt:lpstr>
      <vt:lpstr>PowerPoint Presentation</vt:lpstr>
      <vt:lpstr>PowerPoint Presentation</vt:lpstr>
      <vt:lpstr>PowerPoint Presentation</vt:lpstr>
      <vt:lpstr>PowerPoint Presentation</vt:lpstr>
      <vt:lpstr>RENAMING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CROSS-PRODUCT, JOIN, AND DIVISIONS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TREE AND INTRODUCTION OF  QUERY OPTIMIZATION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Database</dc:title>
  <dc:creator>Admin</dc:creator>
  <cp:lastModifiedBy>Ratih Anggraini</cp:lastModifiedBy>
  <cp:revision>469</cp:revision>
  <dcterms:created xsi:type="dcterms:W3CDTF">2019-02-03T04:08:16Z</dcterms:created>
  <dcterms:modified xsi:type="dcterms:W3CDTF">2021-04-06T02:56:37Z</dcterms:modified>
</cp:coreProperties>
</file>