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notesMasterIdLst>
    <p:notesMasterId r:id="rId26"/>
  </p:notesMasterIdLst>
  <p:sldIdLst>
    <p:sldId id="256" r:id="rId2"/>
    <p:sldId id="356" r:id="rId3"/>
    <p:sldId id="361" r:id="rId4"/>
    <p:sldId id="352" r:id="rId5"/>
    <p:sldId id="353" r:id="rId6"/>
    <p:sldId id="355" r:id="rId7"/>
    <p:sldId id="340" r:id="rId8"/>
    <p:sldId id="342" r:id="rId9"/>
    <p:sldId id="343" r:id="rId10"/>
    <p:sldId id="313" r:id="rId11"/>
    <p:sldId id="317" r:id="rId12"/>
    <p:sldId id="337" r:id="rId13"/>
    <p:sldId id="338" r:id="rId14"/>
    <p:sldId id="341" r:id="rId15"/>
    <p:sldId id="325" r:id="rId16"/>
    <p:sldId id="348" r:id="rId17"/>
    <p:sldId id="351" r:id="rId18"/>
    <p:sldId id="344" r:id="rId19"/>
    <p:sldId id="345" r:id="rId20"/>
    <p:sldId id="327" r:id="rId21"/>
    <p:sldId id="358" r:id="rId22"/>
    <p:sldId id="360" r:id="rId23"/>
    <p:sldId id="359" r:id="rId24"/>
    <p:sldId id="362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qis" initials="B" lastIdx="1" clrIdx="0">
    <p:extLst>
      <p:ext uri="{19B8F6BF-5375-455C-9EA6-DF929625EA0E}">
        <p15:presenceInfo xmlns:p15="http://schemas.microsoft.com/office/powerpoint/2012/main" userId="Bilq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7T14:06:06.62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2T05:07:12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13606 14050 84 0,'0'0'102'0,"0"0"-4"0,0 0 2 16,0 0 17-16,0 0-15 16,0 0-47-16,-23-5 13 15,23 3-9-15,0 2 0 16,0 0-20-16,0 0 0 15,0 0-14-15,0 0-6 16,0 0 2-16,-1 0 11 16,1 0 9-16,0 0 12 15,-3 0 30-15,1 0-20 16,-1 0-25-16,0 0-8 16,-5 0-14-16,-3 2-7 15,-5 10-8-15,-1 2-1 16,-5 2 2-16,1 2-2 15,0 2 1-15,-4 2 0 16,2 2-1-16,1 0 0 16,0 2 0-16,0-2 0 15,1-2 1-15,2 0-1 16,3-4 0-16,1-4 0 16,5-3 0-16,1-6 1 0,7 0-1 15,0-2 0-15,2-3-1 16,0 0 1-16,0 0-13 15,0 2-48-15,0-2-51 16,0 4 18-16,0 0 9 16,2-2-62-16,7 0-9 15,-3-2-26-15,0 0-39 0</inkml:trace>
  <inkml:trace contextRef="#ctx0" brushRef="#br0" timeOffset="516.5073">13260 14134 139 0,'0'0'329'0,"0"0"-153"0,0 0-42 16,0 0-26-16,0 0-15 16,0 0-24-16,0 0 28 15,-6-27-13-15,6 27-28 16,-3 0-21-16,3 0-22 16,0 0-11-16,0 0-1 15,0 0 0-15,0 0-1 16,0 0-1-16,0 0-8 15,0 0-1-15,0 0 2 16,11 3 6-16,3 9 2 16,2 3 11-16,8 7 17 15,1-1-4-15,4 8-9 16,2 1-5-16,0 6 6 16,0-4-6-16,-2 0 0 15,-6-4-1-15,-5-5-2 16,-3-4-5-16,-6-5 4 15,-3-1 2-15,-1-10-6 16,-2-1-1-16,-3 1 0 0,2-3-1 16,-2 2 0-16,1 0-45 15,4 0-42-15,6 3-12 16,1 2-93-16,-1-1-204 0</inkml:trace>
  <inkml:trace contextRef="#ctx0" brushRef="#br0" timeOffset="1760.5291">12932 14811 472 0,'0'0'143'0,"0"0"-94"0,0 0-34 15,0 0-2-15,0 0-13 16,0 0 0-16,0 0 0 15,-8-13 0-15,8 13 10 16,0-1 0-16,0 1 18 16,0-2 14-16,0 0-9 15,0 2-10-15,6-3-6 16,4 1 27-16,0 2 9 16,4-4-17-16,3 3-8 15,2-2-7-15,0 2 37 16,3-2-22-16,6 2-14 15,1-2 17-15,2 1 8 16,4-2-21-16,1 0 0 16,3 0-3-16,-2 3-10 15,5-2-6-15,3 1-6 16,-1 2 0-16,6 0 8 16,-4 0-8-16,-1 0 9 0,-1 0-2 15,-3 0-1-15,-1 0-6 16,0 0 0-16,3 0 0 15,-1 2 0-15,5 1 1 16,-1-2-1-16,6 2 1 16,1-3-1-16,0 0 9 15,-1 0-9-15,2 0 0 16,-6 0 0-16,4 0 0 16,-3 0 6-16,-1 0-7 15,4 0 0-15,-3 0 1 16,0 0-1-16,-2 0 0 15,-1 0 1-15,2 0 0 16,-4 5-1-16,1-1 0 16,-3 1 0-16,-2-1 0 15,-2 0 0-15,0 1 1 0,0-3-1 16,-1 3 0-16,2-3 0 16,-1 1 0-16,1-1 0 15,4 3 0-15,1-1 0 16,4-4-1-16,0 1 2 15,2-1 3-15,1 0-4 16,-6 0-1-16,6 0 0 16,-5 0 1-16,-2 0 1 15,3 0-1-15,1 0 0 16,-4 0 0-16,-2 0 0 16,1 0 0-16,-6 0-1 0,2 0 1 15,-1 0 0 1,-1 0 1-16,6 0-1 0,1 0 0 15,4 0 0 1,2 0 1-16,2 0-1 0,-1 0 1 16,-2-1-2-16,-2-3 2 15,-7 4-1-15,0-5 0 16,-2 3 3-16,-1 0-3 16,2-1 0-16,0-2 1 15,3 3-1-15,1-3 1 16,2 1-1-16,0 0 0 15,2-1 0-15,-1 1 0 16,6 0 2-16,1 3-2 16,3-3 1-16,-3-1 0 0,3 2 7 15,-4 3-8-15,-6-5 0 16,-1 3 0-16,-3 2 0 16,-7-2 0-16,0 1 1 15,-4-1 0-15,0-3-1 16,-5 3 0-16,-3-2 1 15,-7 4-1-15,-6 0 1 16,-3-4 0-16,-5 4-1 16,-2 0-1-16,0 0-11 15,-9 0-34-15,-11 4-169 16,-9 4-549-16</inkml:trace>
  <inkml:trace contextRef="#ctx0" brushRef="#br0" timeOffset="2773.0578">13251 14985 785 0,'0'0'140'15,"0"0"-93"-15,0 0 1 16,0 0 20-16,0 0-33 16,0 0-18-16,0 0 11 0,-66-9 9 15,61 12 2 1,-2 9-23-16,3 5-7 0,-1 9-8 15,3 9 0-15,0 3 0 16,2 9 0-16,0 3 0 16,0 8 18-16,13 5 10 15,3-5-14-15,2 9-8 16,2-1 2-16,-2-7 1 16,-1-1-2-16,-3-8-2 15,-3-2-4-15,1-9 11 16,-8-2-6-16,0-11-6 15,-4-4 12-15,0-8-5 16,0-2 2-16,0-2-1 16,-4-6 1-16,-7 7-10 15,-3-8-18-15,-4 3-47 16,-11-3-89-16,5-3-58 16,-1 0-190-16</inkml:trace>
  <inkml:trace contextRef="#ctx0" brushRef="#br0" timeOffset="3093.0481">13004 15484 825 0,'0'0'127'16,"0"0"-2"-16,0 0 26 15,0 0-82-15,0 0-47 16,0 0-22-16,0 0 0 16,46-4 0-16,-7 4 17 15,5 0-1-15,1 0 4 16,-3 0-4-16,-2 0-7 16,-4 0-7-16,-7 0-1 15,-7 0 1-15,-4-4-2 16,-7 4-36-16,-2-3-43 15,-1-8-96-15,0 3-92 16,-4-5-578-16</inkml:trace>
  <inkml:trace contextRef="#ctx0" brushRef="#br0" timeOffset="3466.2027">13583 15145 821 0,'0'0'132'0,"0"0"-30"15,0 0 46-15,0 0-79 0,0 0-30 16,0 0-5-16,0 0-28 15,-101 45-5-15,82-14-1 16,3 0 1-16,8 5 1 16,5 4 14-16,3 2-9 15,0 3 0-15,11-2 1 16,10-1-7-16,3-4 6 16,5-1-6-16,2-11 0 15,0-7 0-15,1-2 0 16,-1-13-1-16,0-3-18 15,0-1-52-15,15-4-93 16,-13-14-51-16,-5-1-348 0</inkml:trace>
  <inkml:trace contextRef="#ctx0" brushRef="#br0" timeOffset="3760.381">13951 15288 801 0,'0'0'199'16,"0"0"-87"-16,0 0-11 16,0 0-50-16,0 0-15 0,0 0-3 15,-131 37-23 1,100-14-2-16,2 3-7 15,-2 2 0-15,6-4 1 0,5-4-1 16,2-2-1-16,7-2-12 16,2-8-51-16,7-2-92 15,2-1-81-15,0-5-379 16</inkml:trace>
  <inkml:trace contextRef="#ctx0" brushRef="#br0" timeOffset="4011.4889">13642 15334 725 0,'0'0'152'16,"0"0"-37"-16,0 0-27 15,0 0-46-15,0 0-33 0,0 0-8 16,0 0 5-16,15-6 56 16,2 12 31-16,7 6-15 15,-3 5-14 1,0 3 2-16,-1-3-37 0,-1 5-21 15,0-8-2 1,-2 0-5-16,1 0-1 0,0-2-25 16,0-8-40-16,0 0-32 15,7-4-97-15,-6 0-75 16,-3 0-265-16</inkml:trace>
  <inkml:trace contextRef="#ctx0" brushRef="#br0" timeOffset="4343.5463">13993 15057 527 0,'0'0'322'16,"0"0"-172"-16,0 0-108 15,0 0-22-15,0 0-20 16,0 0 12-16,0 0 48 15,62 56 45-15,-37-19-59 16,-2 8 8-16,0 8-2 16,-4 3-29-16,-5 0-7 15,-3-1-4-15,-7-6 9 16,-4-6-6-16,0-7-2 0,0-9 10 16,-2-4-11-1,-9-5 7-15,-5-2-3 16,-1-5-9-16,-2 2-7 0,4-10-70 15,-4-3-10-15,9-7-179 16,0-11-708-16</inkml:trace>
  <inkml:trace contextRef="#ctx0" brushRef="#br0" timeOffset="5448.1363">14433 13793 487 0,'0'0'221'0,"0"0"-49"15,0 0-41-15,0 0-9 16,0 0-58-16,0 0-37 16,0 0-10-16,0-3-6 15,0 3-4-15,0 0-7 16,0 1 2-16,0 16 21 16,0 12 6-16,0 6-6 0,0 15 6 15,0 8-13 1,0 9-6-16,2 6-8 15,2 7 9-15,1 4 2 0,-1-1-7 16,1 4 6-16,2-12-6 16,-1 0-6-16,1-3 0 15,-1-6 2-15,0 3 7 16,0-5 7-16,-2 2-1 16,3-4-4-16,-3 1 1 15,4-5-6-15,-2-7-6 16,3 2 10-16,-3-5-10 15,-2 1 2-15,4-8 7 16,-6-1-8-16,2 2 1 16,-1 0 7-16,-2 2 4 15,-1 1-4-15,3 3-8 16,-3-2 9-16,2 0-8 16,0-2-2-16,0-3 1 15,-1-6 0-15,3-5 1 16,-1-2-2-16,-3-2 1 0,2-8-1 15,-2 0 1-15,0-1-1 16,2-3 1-16,-2-4-1 16,0-2 1-16,0-3 0 15,0-1-1-15,2 1 1 16,-2 2-1-16,0-2 0 16,0-5 0-16,0 4 0 15,0-2-51-15,0 2-32 0,2-4-8 16,1 0-111-1,-3 0-130-15,2 0-450 0</inkml:trace>
  <inkml:trace contextRef="#ctx0" brushRef="#br0" timeOffset="6884.6906">15025 14110 451 0,'0'0'171'0,"0"0"-94"16,0 0-15-16,0 0-20 16,0 0-26-16,0 0-15 15,0 0 6-15,0-14 28 16,0 14 36-16,0 0-12 15,0 0-8-15,0-3-11 16,0-1-15-16,0-1-11 16,0 1-12-16,0-3-1 15,12-2 8-15,0 0-8 16,5 1 0-16,0-1 0 16,4 1 6-16,-1 3-6 0,0 1 5 15,2-2-5-15,-1 4 0 16,-2 2 0-16,1 0-1 15,1 0 1 1,-4 0 0-16,1 3-1 0,-5 7 2 16,-3 7 6-16,-1-3-7 15,-7 8 6-15,-2 6 9 16,0 6 0-16,-7-2-6 16,-12 7 2-16,-5-4-12 15,-5-1 1-15,0-4 1 16,-4-4-2-16,2-4 2 15,2-4-1-15,3-4-1 16,5-5 0-16,5-4-10 16,6-2-5-16,3-3-5 15,3 0-11-15,2 0-26 0,2-3-6 16,0-7 32-16,0 1 18 16,0 0 11-16,0-1 1 15,2 2 0-15,4 0 1 16,1 2 0-16,7 0 7 15,-1 0 1-15,5 1-7 16,1 0 8-16,2 1 17 16,-2 1-10-16,4 3 18 15,-1 0-5-15,1 0 10 16,0 0-1-16,2 3 1 16,-2 6-6-16,-1 0-9 15,-5-3-4-15,0 2-4 0,-5-2-5 16,0-1 1-16,-5-2-5 15,-3-1-6-15,-2-2 1 16,0 2 6-16,-2-2-7 16,0 0 0-16,2 0-1 15,3 0-32-15,-4-2-91 16,5-6-230-16</inkml:trace>
  <inkml:trace contextRef="#ctx0" brushRef="#br0" timeOffset="8159.3239">16333 13989 54 0,'0'0'72'0,"0"0"-51"0,0 0 36 16,0 0 44-16,0 0 20 16,0 0-16-16,0 0 29 15,23-9 21-15,-23 9-14 16,0 0-21-16,0 0-29 15,0 0-21-15,0 0-31 16,0 0-14-16,-4 4-2 16,-11 14-14-16,-5 1-2 15,-5 3 3-15,0 4 0 16,1 1 2-16,0-4-4 16,-1 0 1-16,2 0-2 15,4-1-5-15,-1-4 4 16,4-4 1-16,3 0-7 0,4-6-1 15,4 0-1-15,3-4 0 16,2 1 1-16,0-5 0 16,0 3-5-16,0 1 4 15,0 1-9-15,0 0-4 16,7-1 14-16,6 1-8 16,1-2 9-16,3 1-1 15,1 2 0-15,-1-4 0 16,4 3 1-16,-1-4 0 15,2-1 0-15,-2 0 0 16,-2 0 0-16,0 0-1 16,0 0 1-16,-5 0-2 15,1 0 1-15,-5 0 1 16,1 0 1-16,-2 0-1 16,0 0 0-16,-3-1 1 0,-1-2-1 15,-2 1 1-15,-1 0 0 16,-1 2-1-16,4-4 1 15,-2 0 0-15,0-1 0 16,1-4-1-16,-1-1-5 16,0-2 3-16,-2 2-9 15,3 2 10-15,-3-1-5 16,0 4 6-16,0 1-2 16,0-1 2-16,0 5 7 15,0 0 1-15,0 0 0 16,0 0-2-16,0 0 1 15,0 0-6-15,0 0-1 0,0 0 1 16,0 0-1-16,0 5-6 16,0 17 5-16,2 2 1 15,0 12 9-15,2 7-7 16,-2-2-1-16,3 1-1 16,-1-3 0-16,-1-9 1 15,-2-7-1-15,-1-4 2 16,3-9-2-16,-3-2 1 15,0-7 0-15,0-1-1 16,0 0 6-16,0 0-5 16,0 0 0-16,0 3 0 15,0-3-1-15,0 0 1 16,0 3-1-16,3-3-25 0,-3 1-74 16,0 1-180-1,2 0-293-15</inkml:trace>
  <inkml:trace contextRef="#ctx0" brushRef="#br0" timeOffset="9819.2591">17378 14038 325 0,'0'0'394'0,"0"0"-202"0,0 0-86 16,0 0-15-16,0 0-43 15,0 0-35 1,0 0-12-16,0 14 1 0,0-4-1 15,-2 4 5-15,-3 6 11 16,1-1 12-16,-1 3-1 16,0 4-18-16,1 2 0 15,2 2-10-15,2-2 2 16,0 2-1-16,0-5 1 16,0-4-1-16,6-1 0 15,8-3 0-15,1-2-1 16,6-6 0-16,1 0-1 15,0-7 0-15,3 1 1 16,1-3-1-16,-1 0 1 16,2 0 1-16,-5 0-1 15,-2 0 1-15,-4-5 0 0,-3 0 1 16,1-2-1-16,-5 1 5 16,-1-4-4-16,1 0-2 15,0 0 2-15,-2 0-2 16,-3-4 1-16,0 7 2 15,-4-8 3-15,0 5-6 16,0 0 9-16,0-1 7 16,0-1-9-16,-8 1 2 0,-3-1-8 15,-5 0 6 1,-4 1 10-16,-2-1-15 0,-5-1-1 16,-2 3 5-1,-2-1-6-15,-2 4 1 0,-1-1-1 16,3 4 0-1,0-2 0-15,2-1 1 0,4 2 0 16,3-4-1-16,3 4 2 16,4-3-2-16,1 2 0 15,4-4-2-15,-1-1 1 16,1 2-1-16,2-1 1 16,-1-4 0-16,0 0-6 15,1 2 0-15,5-5 7 16,0 5-1-16,1-1 0 15,2 1-5-15,0-2-3 16,0 0 9-16,11-1-6 16,3 0 6-16,-1 2-2 0,5 0 2 15,-1-2-1-15,2 3 1 16,3 0-1-16,1 0 1 16,-2 0 0-16,2 2 0 15,-4 2 7-15,0-1 1 16,-1 4-7-16,-1 1 0 15,-1 2 1-15,-1 2-1 16,-1 0 0-16,-1 0 0 16,1 0 5-16,-5 4 1 15,-1 10-6-15,-1 4 0 16,-2 6 0-16,0 5 7 16,-1 4 2-16,-2 2-9 15,0-2 6-15,-2-1-6 0,0-2 0 16,0-2 0-1,0-1 7-15,0-6-6 0,0-2 0 16,-2-6-1-16,0-1 0 16,-2 0 0-16,4-1 0 15,-1-1 0-15,-1 3-1 16,2-1-1-16,0-1-13 16,0 5-1-16,0-4-11 15,0 2-22-15,0 0-40 16,0 4-47-16,0-4-76 15,0-4-367-15</inkml:trace>
  <inkml:trace contextRef="#ctx0" brushRef="#br0" timeOffset="11309.9262">16771 13939 159 0,'0'0'134'0,"0"0"-98"0,0 0-1 16,0 0 40-16,0 0 4 15,0 0 45-15,0 0-34 16,3 0-14-16,-3 0-28 16,0 0-22-16,0 0-10 15,0 0-15-15,0 0 0 16,0 0 6-16,0 0 18 15,2 9 14-15,-2 5 4 16,2 4 4-16,-2 4-17 16,2 5 2-16,0 5 11 15,0 8 12-15,4-4-37 16,-4 4-1-16,2 0-3 0,-2 1-12 16,3-6 4-16,-3 1-5 15,2 0 1-15,-4 0 0 16,2 0 5-16,-2 3 0 15,0-3-1-15,0 0 12 16,0 3-5-16,0 2-3 16,0 3-1-16,0-2-2 15,0 1-6-15,0 0 9 16,8 3 0-16,-4-5 0 16,-1-1-4-16,3 0 1 15,-4-4-6-15,0-2 5 16,0 0 2-16,0 0-2 15,0-6 3-15,0 2-8 16,0-3 9-16,2 1-2 16,-2-2-7-16,0 0 8 15,0 2 4-15,0-1 6 16,-2 5-6-16,3-6 0 0,-3 0-7 16,0 6-5-16,2 0 12 15,-2-3-11-15,0 3 4 16,2 0 1-16,-2 0-1 15,0 3-5-15,0-5 16 16,0 2-15-16,1 0 5 16,2-1-6-16,-1-6 7 15,1 3-6-15,1-6 4 16,-1 2-4-16,-1 0-2 16,2 1 0-16,-1-4 0 15,-3-3 1-15,0 5-1 0,0-5 0 16,0-1 9-16,0 2-9 15,0-5 1-15,0-2 0 16,0 2-1-16,0-1 1 16,0-1 0-16,0 3-1 15,0-5 0-15,0 2 1 16,0-3 0-16,0 0-1 16,0-6 1-16,0 2-1 15,0-3 0-15,0 2 0 16,0 0 0-16,0 4 1 15,0-4-1-15,0 1 1 16,0 0-1-16,0-1 0 0,0 1 0 16,0-2 1-16,0 3-1 15,0-6-1-15,0 0 1 16,0 4 0-16,0-4 0 16,0 0-17-16,0 0-26 15,0 0-32-15,0 0 2 16,0 0-38-16,-7-4-206 0</inkml:trace>
  <inkml:trace contextRef="#ctx0" brushRef="#br0" timeOffset="12818.2525">15663 13953 401 0,'0'0'168'0,"0"0"-63"16,0 0-33-16,0 0-23 16,0 0-24-16,0 0-4 15,0 0 5-15,0 0 5 16,0 0 12-16,0 0 0 15,0 0-6-15,0 0-11 16,0 2-2-16,0 10 38 16,0 5 14-16,0 7-36 15,0 2 1-15,0 4-20 16,0 2-2-16,0-1-13 16,0 1-4-16,0-6 0 15,0 1 0-15,0 2-1 16,0 0 7-16,0 0 3 15,0 4 1-15,0-1-11 0,0 1 6 16,0 6 3-16,0-4-3 16,0 2-6-16,0 1 0 15,3-2 5-15,1 2 3 16,1-2-8-16,1-1 0 16,-4 0 0-16,3 0 0 15,-3-1 1-15,-1 0-1 16,-1 2-1-16,0 3 1 15,0 7 8-15,0-5-8 16,0 2 0-16,0-2 1 16,3-3-1-16,0-4 0 15,-3-4 0-15,0 1 0 16,2 1-1-16,-2-9 2 16,0 5 9-16,0 1-10 15,0-5 8-15,0 6-8 0,0-4 0 16,0 3-1-16,0 0 1 15,0 1 0-15,0-2 0 16,0 1-1-16,0-4 1 16,0 1-1-16,0-2 0 15,0 1 0-15,0 3 0 16,0-1 0-16,0 0 1 16,0-1-1-16,3 0 0 15,-3 2 6-15,2-2-6 16,0-4-1-16,0-2 0 0,0 0 1 15,0 0 0-15,1 1-1 16,-1-7 1-16,0 4 0 16,0 0 0-16,0-4-2 15,1 3 2-15,-3 0 0 16,2 1 2-16,-2-4-2 16,0-5 0-16,0 3 0 15,0-3-2-15,0 1 2 16,0-6 0-16,0-1 0 15,0 4 0-15,0-3 0 16,0 0 0-16,0 1 2 16,0 0-2-16,0 2 1 15,0-2-1-15,0 1 0 0,0 3 0 16,0-6 0-16,0 1 0 16,0-4 0-16,0 2-1 15,0-2-20-15,0 0-32 16,0 0-48-16,0 0-112 15,0-6-306-15</inkml:trace>
  <inkml:trace contextRef="#ctx0" brushRef="#br0" timeOffset="15718.4702">15008 15089 214 0,'0'0'245'0,"0"0"-107"16,0 0-60-16,0 0-24 16,0 0 8-16,0 0-4 15,0 0 30-15,-4-2-13 16,4 2 6-16,0 0 9 15,0-4-24-15,0 4-27 16,0 0-11-16,0 0-11 16,0 0-7-16,0 0-8 15,0 0 4-15,0-4-6 16,0 4 0-16,0-4-1 16,0-2 0-16,11-2 0 15,5 1-1-15,2 0 1 16,4 0 1-16,-3 0-1 0,3 5 1 15,-3 0 0-15,-4 2-1 16,-1 0 1-16,-3 0 0 16,-2 0 0-16,-2 0-1 15,-1 0 1-15,1 4 0 16,-3 6 1-16,2-4-1 16,0 6 1-16,-2-2 0 15,0 2 0-15,-2 6 0 16,1-6 1-16,-3 4-1 15,0 2 1-15,0-2-1 16,-5 3 6-16,-5-6-6 16,-4 5 0-16,-2-3 0 15,0-3-1-15,3 0 0 0,-3-2 0 16,3-2 0 0,-1-2 0-16,1-3 0 0,0 2 0 15,0-3-1-15,0 0-6 16,-1-2-16-16,1 2 0 15,1-2-10-15,6 0-5 16,-1 0 5-16,3 0 18 16,4 0 14-16,0 0-11 15,0 0-4-15,0 0-7 16,0 0 4-16,0 0 5 16,0 0 5-16,0 0 8 15,0 0-1-15,0 0 1 16,4 0 0-16,5 0 1 0,3 0 1 15,1 0 5-15,-1 0 8 16,5 0 6-16,1 0 11 16,-1 0-15-16,1 0-6 15,0 0-4-15,2 0 10 16,-2 0-6-16,2 0-9 16,0 1 11-16,-3-1-12 15,1 3 0-15,-1-3 2 16,-5 0-2-16,1 4 1 15,-3-4-1-15,-1 0 2 16,-3 0 8-16,1 0-9 16,0 0 1-16,0 0 5 15,-3 0-6-15,2 0 9 16,-4 0-4-16,1 0-5 16,-1 0 0-16,-2 0 1 0,0 0-1 15,0 0 11-15,0 0-5 16,0 0 2-16,0 0-9 15,0 0 0-15,0 0-33 16,0 0-120-16,0 0-426 0</inkml:trace>
  <inkml:trace contextRef="#ctx0" brushRef="#br0" timeOffset="16499.0384">14979 15512 523 0,'0'0'160'16,"0"0"-36"-16,0 0-5 16,0 0-50-16,0 0-24 15,0 0-10-15,0 0 8 16,-4-4-17-16,4 4-9 15,0 0-9-15,0 0-8 0,0 0 1 16,2-1 19 0,9 1 22-16,3 0-1 15,3-3-22-15,3 3-5 0,1 0-5 16,2 0-3-16,2 0 2 16,0 0-2-16,0 0-4 15,1 0 5-15,0 0-1 16,3 0-6-16,4 0 1 15,-2 0 1-15,0 3 0 16,0 2-2-16,-2-1 1 16,-5 0 0-16,-4 2 0 15,-4-2 1-15,-3 0-1 16,-4 0 0-16,0-2 0 16,0-2-1-16,-2 0 1 0,-1 0 0 15,4 0-1 1,-4 0 0-16,1 0 0 0,-1 0 2 15,-2 0-2-15,0 0 2 16,-2 0-2-16,-2 0-10 16,2 0-22-16,-2 0-9 15,0 0-56-15,0 0-166 0</inkml:trace>
  <inkml:trace contextRef="#ctx0" brushRef="#br0" timeOffset="17616.2845">15249 15700 466 0,'0'0'216'0,"0"0"-105"0,0 0-27 15,0 0 0-15,0 0-28 16,0 0 1-16,0 0 31 16,0-5 0-16,0 5-31 15,-4 0-31-15,-8 5-16 16,-3 7-9-16,-3-1-1 16,-2 4 1-16,-2 0 10 15,1 2-2-15,1-4 0 16,5 1-8-16,-1 0 1 15,5-4-1-15,4-2-1 16,5-4 1-16,0 2-1 16,2-2 0-16,0 1 0 15,0 2-7-15,0-5-2 16,0 3 8-16,0 2 0 0,2-7-11 16,3 5 12-16,-1-4-2 15,4 3-5-15,2-2-2 16,-1 0 8-16,1 2-1 15,4-4 1-15,-1 0-6 16,3 0 6-16,2 0 1 16,-2 0-1-16,3 0 1 15,-3 0 0-15,-1 0-1 16,-4 0 1-16,-1 0 0 16,-4-4-1-16,2 2 1 15,-4 0 0-15,-2 0 0 0,0 0 0 16,0 2 0-16,1-1 0 15,-1 1 0-15,-2 0 0 16,1 0 0-16,-1 0-7 16,0-5 7-16,0 1 0 15,0 1 0-15,0-4-6 16,0 0-5-16,0 0 3 16,0 3 1-16,0 0 6 15,0 0 0-15,0-4 0 16,-1 6-4-16,-1-1 3 15,2 3 2-15,-3 0 0 16,3 0 0-16,0 0-1 16,0 0 0-16,0 0 0 15,0 0-1-15,0 0-4 16,0 0-2-16,0 0-2 0,0 0-1 16,0 0 3-1,0 0 2-15,0 0-1 0,0 0 6 16,0 0 0-16,3 0 0 15,3 13 1-15,-2-1 1 16,4 4 6-16,-6 8 21 16,1 4-1-16,3 4-7 15,-4 3-11-15,2-3-6 16,-2-2-2-16,0-2 11 16,-2-7-5-16,0-6-6 15,0-5 14-15,0-2-7 16,0-4-7-16,0-4-1 15,0 0 1-15,0 0 0 0,0 0-1 16,0 0-7 0,3 0-39-16,-2 0-66 0,3 0-115 15</inkml:trace>
  <inkml:trace contextRef="#ctx0" brushRef="#br0" timeOffset="20008.5837">16437 15113 9 0,'0'0'140'0,"0"0"-61"0,0 0-15 16,0 0 19-16,0 0-16 16,0 0-26-16,-13-6-41 15,13 6 0-15,0 0-23 16,0 0 5-16,0 0 3 16,0-2-2-16,0 2 5 15,0 0 12-15,0 0 26 16,0 0 13-16,0 0-10 15,0 0 7-15,0 0-3 16,0 0 12-16,0 0 24 16,0 0 33-16,0 0-16 15,0 0-3-15,0 0-16 16,0 0-19-16,0 0-8 16,0 0-1-16,0 0-17 15,0 0-16-15,0 0-6 0,0 0 0 16,0 0 0-1,7 0 1-15,-1 0-1 0,0 0 9 16,-1 0 4-16,2 2-12 16,0 3 6-16,-1 2-6 15,1-2 0-15,-3 3 5 16,0-3-6-16,2 3 1 16,-2-3-1-16,-2 0 0 15,0 3 0-15,3 2 1 16,-1 3 0-16,-2 1 0 15,2 4 6-15,-2-4 2 16,2 4-9-16,-2-1 2 16,0 0-1-16,-2 1 0 15,2-8 0-15,-1 3 0 16,2-10 0-16,-3 3 0 0,3-3 0 16,-3-3-1-16,0 0 10 15,0 0 8-15,0 0-4 16,0 0 6-16,0 0-7 15,0 0-7-15,0 0-5 16,0 0 1-16,0 0-2 16,0 0 0-16,0 0-64 15,2 0-78-15,-2 0-82 16,2 0-313-16</inkml:trace>
  <inkml:trace contextRef="#ctx0" brushRef="#br0" timeOffset="20830.307">16397 15615 72 0,'0'0'228'16,"0"0"-52"-16,0 0-33 0,0 0-49 15,0 0-6-15,0 0-19 16,0 0-1-16,0 0-14 16,0 0-27-16,0 0-17 15,0 0-9-15,0 0 0 16,0 0 0-16,0 0 18 16,0 0 30-16,0 0-4 15,0 0-7-15,0 0 4 16,2 0-12-16,5 0-8 15,6-4-8-15,5 4 1 16,5-4-5-16,2 0-4 16,8-1-6-16,0 3 7 15,0-1-6-15,3-2 0 16,-3 1-1-16,-1 3 1 16,1-3-1-16,-7 0 1 0,-4-1-1 15,-4 5 0 1,-4-4 0-16,-6 4 0 0,-1-1 0 15,-1 1 0-15,-4 0 0 16,0 0 0-16,-2 0 0 16,2 0-1-16,-1 0 1 15,5 0 0-15,-2 0 0 16,0 0 1-16,0 0-1 16,-2 0-1-16,4 0 1 15,-6 0-10-15,0 0-42 16,0 0-49-16,0 0-2 15,-6 0-40-15,-8 0-431 0</inkml:trace>
  <inkml:trace contextRef="#ctx0" brushRef="#br0" timeOffset="28575.6491">17458 15017 179 0,'0'0'108'16,"0"0"-44"-16,0 0-12 15,0 0 21-15,0 0-1 16,0 0-14-16,0 0-12 16,-7-29 6-16,7 29-26 15,0-3 2-15,0 3-2 16,0 0-8-16,-3 0 3 16,3-3 12-16,0 3 23 0,-1 0-2 15,-2 0-5-15,3 0-9 16,-2 0-11-16,2 0 9 15,-2 0-14-15,2 0-12 16,0 0-5-16,0 0-7 16,0 0 0-16,0 0 0 15,0 0-1-15,0 0 1 16,-2 0-6-16,2 0 6 16,-2 0-2-16,0 0 2 15,2 0 0-15,-3 0 0 16,3 3 0-16,0 6 10 15,0 5-9-15,0 3 8 16,0 1 7-16,0 5 0 0,0 0-6 16,0 1 7-1,0 0-1-15,0 2 0 16,0-2-6-16,0-2 8 0,0 1-8 16,0-5-3-16,-2-5-7 15,2 0 1-15,0-5 5 16,-2-2-5-16,2 2 0 15,-3-4 9-15,1-2-10 16,2-2 2-16,0 1-1 16,0-1 6-16,0 0-5 15,0 0 12-15,0 0-2 16,0 0-6-16,0 0-5 0,0 0 0 16,0 0-1-1,0 0-30-15,0 0-36 0,0 0-59 16,12 0-67-16,1 0-296 15,-1 0 273-15</inkml:trace>
  <inkml:trace contextRef="#ctx0" brushRef="#br0" timeOffset="29385.8365">17137 15619 98 0,'0'0'266'0,"0"0"-139"16,0 0-80-16,0 0-29 15,0 0-10-15,0 0 1 16,0 0 13-16,0 0 47 16,4 0 4-16,-2 0-32 15,-2 0 5-15,0 0 13 16,0 0-11-16,0 0-5 15,0 0-14-15,0 0-19 16,7 0-2-16,5-4-8 0,3 4 19 16,5-4 0-1,3-2-9-15,4 2 3 0,2-1-3 16,0 2-9-16,2-3 15 16,4-1-4-16,5 6-11 15,2-8 12-15,4 0-3 16,-1 0-2-16,0 2 3 15,-3 0-5-15,-1 3-4 16,-3 0-1-16,-5 4 0 16,1 0-1-16,-3 0 0 15,-2 0 0-15,0 0 1 16,0 0-1-16,-2-1 1 16,0-4-1-16,-1 3 7 15,-4 0 5-15,-4-2 1 16,-5 4-6-16,-3-4-7 15,-7 4 1-15,-3 0 5 0,0 0 6 16,0 0 1-16,0 0-2 16,0 0 2-16,0 0-13 15,0 0-40-15,0 0-111 16,-5 0-194-16</inkml:trace>
  <inkml:trace contextRef="#ctx0" brushRef="#br0" timeOffset="30633.2062">17766 15851 603 0,'0'0'131'16,"0"0"-82"-16,0 0-33 16,0 0-7-16,0 0 1 15,0 0-4-15,0 0-6 16,-87 11 1-16,67 1 1 16,0 5-1-16,-5-2-1 15,0 2 0-15,1 5 1 16,-1 1 0-16,4-1 0 15,-2 0-1-15,0-5 7 16,5 6-7-16,1-5 0 16,1-1 2-16,5-6-1 0,5 1 21 15,-1-9 5 1,5 0-11-16,2 1-2 0,0-4-5 16,0 0-7-16,0 0-2 15,0 0 0-15,0 0-2 16,0 0 1-16,0 0 0 15,6 0 1-15,5 0 0 16,5 0 10-16,3 0-8 16,4 0 5-16,4 0-7 15,2 0 0-15,2 0 1 16,3 0-1-16,-1 0 1 16,1 0 0-16,1 0-1 15,-6 0 0-15,-2 0 0 16,-5 0 1-16,-4-4-1 15,-8 4 0-15,0 0 0 16,-6 0 0-16,-4 0 1 16,2 0 6-16,-2 0 14 0,0 0 31 15,0 0-9-15,0 0-18 16,0 0-17-16,0-3-7 16,0 3 0-16,0-1-1 15,0-1 0-15,0-2-14 16,0 0-2-16,0-2 0 15,-4 2-20-15,-2-4 22 16,-1 2 7-16,-2-2-9 16,2 0 1-16,3 0 2 15,-1 2-11-15,1-4-14 16,2 1-12-16,0 2 21 16,0 1 17-16,2 2 11 15,0 0-1-15,0-1 2 0,0 0 0 16,0 1 0-16,0 4 0 15,0-4 0-15,0 0 0 16,0 4 0-16,0 0 0 16,0 0 0-16,0 0 0 15,0 0-1-15,0 0-6 16,0 0 6-16,0 0-7 16,0 4 7-16,0 9-1 15,0 0 1-15,0 5 1 16,0 0 0-16,4 0 12 15,2 4-2-15,-1-2-3 16,1 1 2-16,-1 6-8 0,2-1 17 16,-5 0 16-16,2 6-8 15,-1 0-6-15,-1-1 4 16,0 1-5-16,-2-2-3 16,2-2-7-16,0-6-1 15,-2-8-2-15,2-2-4 16,-2-2 5-16,0-6-7 15,3-4 1-15,-3 3 0 16,0-3 5-16,0 0-4 16,0 0 4-16,3 0-6 15,-3 0-10-15,2-3-107 16,-2-9-673-16</inkml:trace>
  <inkml:trace contextRef="#ctx0" brushRef="#br0" timeOffset="32259.4551">16477 15901 98 0,'0'0'106'0,"0"0"-53"16,0 0-14-16,0 0 16 15,0 0 8-15,0 0-15 16,0 0-21-16,0 0 12 16,0 0 17-16,0 0 15 15,0 0 14-15,0 0 2 0,0 0-19 16,0 0-28-16,0 0-14 15,0 0-13-15,0 0 2 16,0 0-14-16,-5 8 6 16,-7 6-5-16,-5 0 4 15,-1 4 2-15,1 3 2 16,-1-3-9-16,-2 0 1 16,0-1 4-16,0 6-6 15,-4-5 1-15,1 4 0 16,1-4 6-16,7 0-7 15,3-10 1-15,2-2 0 16,9-3 0-16,-1-3-1 16,2 0 0-16,0 0-6 15,0 0-2-15,0 0-1 16,0 0 3-16,0 0 5 0,2 0-6 16,7 0 6-1,-1 0 1-15,4 0 0 0,1 0 0 16,1 0 0-16,1 0 0 15,-1 0 0-15,-1 0 0 16,1 0 0-16,-3 0 0 16,4 0 0-16,-2 0 0 15,5 0 0-15,2 0 0 16,1 0 0-16,1 0 0 16,-5 0 0-16,2 0 0 15,-8 0 0-15,-3 5 0 16,0-5 0-16,-4 0 0 0,-2 0 0 15,-2 0 0 1,0 2 0-16,0-2 1 0,0 0 11 16,0 0-4-16,0 0-2 15,0 0 3-15,0 0-9 16,0-2-1-16,0-6-11 16,0-1-15-16,0-4-40 15,0-1-9-15,0 4 25 16,0 6 35-16,0-4 16 15,0 4-2-15,0 2 2 16,0-1 0-16,0 3 11 16,0 0-3-16,0 0-7 15,0 0-1-15,0 0 0 0,0 0-6 16,0 0 4 0,1 0 1-16,2 0-2 0,2 5 2 15,-1 2 1-15,0 4-1 16,2 4 1-16,-2 5 0 15,2 1 1-15,1 7-1 16,-1 1 1-16,2 0 2 16,-2 1 6-16,-1-2-8 15,-1-1 13-15,0-1 8 16,1-2-9-16,-3-7-12 16,3 6 18-16,-3-5 14 15,0 4-7-15,-2-4-19 16,2-4-6-16,-2 2 11 15,0-2 5-15,0-6-15 16,3 2 5-16,-1-2-7 0,0-4 1 16,0 3-1-16,2-4 0 15,3 1-8-15,0-4-82 16,0 5-119-16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2T04:59:57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13968 136 0,'0'0'190'0,"0"0"-110"0,0 0-50 16,0 0 13-1,0 0-5-15,0 0 5 0,0-1 39 16,0 1-5-16,0 0 12 15,0 0-18-15,0 0-16 16,0 0-15-16,-4 0-17 16,-1 0-5-16,0 0-8 15,-2 0-4-15,1 0 8 16,0 0-14-16,-3 0 1 16,1 0 7-16,0 0-7 15,-1 0-1-15,0 0 2 16,0 4-2-16,0-3 21 15,1 3-21-15,-2 0 1 16,1 0 14-16,0 2-15 16,0 1 1-16,1-2 0 0,-1 4 0 15,-1-4 7 1,2 4-8-16,-3-1 0 0,2 2 9 16,0-3-9-16,-2 4 7 15,0-1-7-15,2-1 0 16,0 2 4-16,0 1-4 15,0-2 0-15,2-1-1 16,3 2 2-16,0-2-1 16,-1 0 0-16,1-1 0 15,1 1-4-15,3 0 4 16,0-1-1-16,0-2 0 16,0 3-9-16,0-2 9 15,0-2-4-15,0 2 1 0,5-1-2 16,4-2-3-1,-1 2 8-15,4-2-9 16,-1-2 2-16,1 0 8 16,1 0 0-16,-6 0 0 0,3 0 1 15,-1-2-1-15,-2 0-1 16,-1 2 0-16,1-2 2 16,-1 0-1-16,2 0 0 15,-4 0 0-15,3 0 9 16,-3 0-9-16,2-2 0 15,0-4-1-15,-2 2 2 16,0-4 5-16,1-2-6 16,-1 1 0-16,0-3 3 15,1-3-3-15,-2 1 0 0,-1 2-1 16,0-2 1-16,-2 0 0 16,2 2 0-16,-2-6 1 15,2 4 1-15,-2-2-2 16,0 2-1-16,0 0 0 15,0 1-3-15,0 4 4 16,0-1 0-16,0 3 0 16,0 2-1-16,0 3 1 15,0-1-1-15,0 1 1 16,0 2-2-16,0 0 2 16,0 0 0-16,0 0-11 15,0 0 10-15,0 0 1 16,0 0-2-16,0 0-7 15,0 0-8-15,0 0 9 16,0 10-8-16,0-1 11 0,0 5 4 16,0 6 1-16,2 4-1 15,3 3 0-15,1 6 2 16,-1 1 7-16,0 3-2 16,-4-11 5-16,4 6 8 15,-2-6-12-15,-1-6 6 16,0-3 0-16,0-5-7 15,0-3 10-15,0-6-16 16,0-3 1-16,1 0 7 16,-1 0-8-16,1 0-8 15,-1-3-9-15,0-11-49 16,0-13-44-16,3 5-58 16,-4 1-106-16</inkml:trace>
  <inkml:trace contextRef="#ctx0" brushRef="#br0" timeOffset="800.4107">3336 14047 348 0,'0'0'107'0,"0"0"-36"15,0 0-48-15,0 0 16 16,0 0 23-16,0 0-17 15,12 130 17-15,-8-102-12 16,0-2-28-16,-2 1-5 16,1-10 8-16,-1-3-25 15,0-4 17-15,0-4-16 16,-2-4 0-16,0-2 15 0,2 0-15 16,-2 0 11-16,0 0 30 15,0 0 30-15,0-6-31 16,0-4-41-16,0-2-2 15,0-6 1-15,0 2-9 16,0 0 9-16,0 4 0 16,0-5-15-16,0 2 15 15,0-2 1-15,0 3-5 16,0 1 3-16,3-1-3 16,-1 0 4-16,3 2 1 15,-1-5-2-15,0 2 1 16,2 1 1-16,-1 2-8 15,0-2 7-15,2 1 1 0,-3 5-1 16,1-1 0 0,-1 2-1-16,0-1 1 0,3 3 1 15,-2 1-8-15,0 0 7 16,5 1 1-16,2 3-1 16,-1 0 0-16,-1 0-8 15,4 0 2-15,-1 7 7 16,-1 5 0-16,-1 0 6 15,-4 2-6-15,6-2 2 16,-6 6-2-16,1-4 0 16,-3 5 42-16,-1 6-3 15,-1-4-6-15,-2 4-16 16,-1-1-16-16,3-4 13 0,-3-2-14 16,0-4 0-1,0-4-11-15,0-2 8 0,3-4-42 16,-1 0-23-16,-1-4-77 15,4 0-120-15</inkml:trace>
  <inkml:trace contextRef="#ctx0" brushRef="#br0" timeOffset="1307.3146">3664 13916 755 0,'0'0'141'15,"0"0"-106"-15,0 0-35 16,0 0-7-16,0 0 7 16,0 0 3-16,0 0-3 15,0 118 10-15,0-83 3 16,0-3-6-16,8-6 8 15,2-4-6-15,1-5-7 16,3-4 21-16,-1-5-13 16,0-2-1-16,-1 1-2 15,5-7-6-15,-6 0 22 16,1 0 11-16,3 0 7 16,-4 0-2-16,0-9-19 0,1 1 3 15,-4 2 15-15,-5-5-16 16,3 6 5-16,-4-2-6 15,-2-2-14-15,0-2 13 16,0 4-18-16,0-1 8 16,0-4-1-16,0 6-8 15,-9-6 14-15,-1 2-14 16,-4 0-1-16,-1 2 13 16,-2-1-13-16,2 4-10 15,1 1-8-15,4 4-31 16,1 0-28-16,7 0-54 15,2 0-117-15,0 9-256 0</inkml:trace>
  <inkml:trace contextRef="#ctx0" brushRef="#br0" timeOffset="1545.196">3998 14377 696 0,'0'0'128'0,"0"0"-46"15,0 0-25-15,0 0-1 16,0 0 21-16,0 0-60 0,0 0-15 16,-106 59 0-16,87-49 4 15,4 2-12-15,6 1-31 16,2-2-85-16,5-5-270 15</inkml:trace>
  <inkml:trace contextRef="#ctx0" brushRef="#br0" timeOffset="2019.2128">4014 13844 590 0,'0'0'104'0,"0"0"-61"16,0 0-23-16,0 0-20 16,0 0 10-16,0 0 31 15,0 0 15-15,-2 88 22 0,4-52 12 16,7 4-18-1,-1 4-26-15,2 5-1 0,3-1-33 16,-2-4 9-16,-2-4-19 16,0-8-1-16,0-4 7 15,-5-5-6-15,1-10-2 16,0-3 0-16,-3-2-45 16,2-8-52-16,0 0-188 15,-2-10-394-15</inkml:trace>
  <inkml:trace contextRef="#ctx0" brushRef="#br0" timeOffset="2330.9806">4274 13962 841 0,'0'0'139'0,"0"0"-41"15,0 0-58-15,0 0-8 16,0 0 0-16,-122 27-6 16,100-14 12-16,2 7-11 15,2 1-5-15,5 2-16 16,4 0-5-16,5 1 10 16,4-4-11-16,0 1-2 15,4-7 2-15,11 3 0 16,3-2-2-16,5-10 2 0,3-3-66 15,3-2-31-15,8 0-79 16,-2-14-36-16,-6-2-489 16</inkml:trace>
  <inkml:trace contextRef="#ctx0" brushRef="#br0" timeOffset="2863.3842">4544 13997 821 0,'0'0'168'15,"0"0"-45"-15,0 0-15 0,0 0-6 16,0 0-65 0,0 0-18-16,-117 5 4 0,98 6-7 15,-2 5 5-15,1 2-14 16,2 6-6-16,1 6 8 15,4 0-9-15,4 2-1 16,6 0 0-16,3-4 0 16,0-2-5-16,0 0 5 15,19-10-6-15,1-2 1 16,4-3 6-16,3-6-9 16,2-5 9-16,-2 0-17 15,-2 0 17-15,-1-14 0 16,-1-2 0-16,-6-5-6 15,-3 2 6-15,-5-1 0 16,-7-4 0-16,-2 2-1 0,0 0 1 16,0 1 0-16,0 6 1 15,0 3 3-15,-5 4-4 16,1 4 10-16,2 2 11 16,-1 2-20-16,3 0 17 15,0 0-18-15,0 0-16 16,0 6 15-16,0 7-4 15,0 8 5-15,0 1 7 16,5 2-5-16,4 1 6 16,-3-6-8-16,5-1-14 0,1-2-4 15,8 0-95 1,-5 0-81-16,1-12-168 0</inkml:trace>
  <inkml:trace contextRef="#ctx0" brushRef="#br0" timeOffset="6232.2442">5155 13922 466 0,'0'0'157'16,"0"0"-105"-16,0 0-15 16,0 0 28-16,0 0-21 15,0 0 12-15,0 0 5 16,0-4-31-16,0 4 5 15,0 0-14-15,0 0-10 0,0 0 2 16,0 12-11 0,0 6-1-16,0 6 25 0,0 6-12 15,0-2 10-15,0 4-18 16,2 2-5-16,1-3 13 16,4 1-14-1,-5-6 9-15,0 1-5 0,-2-6-2 16,0-1 7-16,0-3-8 15,0-3-1-15,0 1 16 16,0-5-10-16,0-3 4 16,0 0-4-16,0-2-5 15,0-4 5-15,0-1-6 16,0 3 0-16,0-3 0 16,0 0 1-16,0 0 24 15,0 0 14-15,2 0-9 0,-2 0 12 16,2 0-24-16,-2-3-18 15,0-3 10-15,0-1-10 16,0-5-7-16,0-5 6 16,0 0-10-16,0 5 5 15,-6-3 6-15,1 1-6 16,-2 2 4-16,3 2 2 16,-1 3 0-16,1-6 0 15,2 5-7-15,-2 2 0 16,-4 1 7-16,4 2-1 0,0 1 1 15,-3 0-1 1,2 2-12-16,-1 0-1 16,-1 0-39-16,-2 0 17 0,1 0 6 15,-4 0 14-15,-1 4 14 16,0 2 2-16,1 2-5 16,-1 2 3-16,4 1 4 15,0-6-3-15,0 2 1 16,3 0-7-16,2 0 7 15,-4 0 0-15,6-1 0 16,0-2 0-16,0 2 1 16,2 3-1-16,0 3 0 15,0-1-8-15,0 5 7 16,0 3-10-16,8-3 10 16,6-1 0-16,1 0 1 0,4 0 5 15,-4-6-3-15,3 0-2 16,-5-3 9-16,1-2-9 15,-3 0 1-15,-4 0-1 16,3-4 9-16,-1 0-19 16,2 0-15-16,7-8-43 15,1-9-84-15,-4-2-456 0</inkml:trace>
  <inkml:trace contextRef="#ctx0" brushRef="#br0" timeOffset="6942.1867">5401 14179 436 0,'0'0'143'16,"0"0"-60"-16,0 0 16 15,0 0 3-15,0 0 1 16,0 0-46-16,0 0-12 16,-70-2 6-16,57 2-42 15,-1 2 4-15,-1 6 4 16,1 0-17-16,0 2 22 0,1 2-6 15,5-3-16-15,1 6 12 16,1 2-12-16,4 0-2 16,2 1 2-16,0 5-9 15,0-6 9-15,0 1 0 16,10-4 0-16,3 0 2 16,0-2-1-16,3-3-1 15,1-1 6-15,-2-3-5 16,3-5 7-16,0 0-7 15,-2 0 0-15,1 0 21 16,-1-5-22-16,-3-8 3 16,0 0 3-16,-4-2-5 0,-2-2-1 15,-2-1 0-15,-4 2 0 16,-1-3 1-16,0 6-1 16,0-1 0-16,0 2 1 15,-1 5-1-15,-7-1 11 16,4 4 1-16,-2 0-2 15,1 2 19-15,3 0-20 16,0 2-2-16,0 0 4 16,2 0-11-16,0 0 0 15,0 4-14-15,0 10 7 16,0 4 5-16,0 2 2 16,0 2-1-16,0-3 1 15,0-4 0-15,6-1-4 16,1-2 4-16,-1-2-65 15,5-3-55-15,1-3-48 0,-5-3-341 16</inkml:trace>
  <inkml:trace contextRef="#ctx0" brushRef="#br0" timeOffset="7624.8562">5653 14212 732 0,'0'0'151'15,"0"0"-73"-15,0 0 6 16,0 0-14-16,0 0-10 0,0 0-18 16,0 0-21-16,-65-3 15 15,51 3-25-15,1 0-10 16,-1 0 5-16,1 12-4 15,-1 0-2-15,4 6 0 16,-1 1 7-16,6 0-5 16,0-1-2-16,5 0-14 15,0-1 13-15,0-4-7 16,8-3 7-16,2-1-5 16,3-6-7-16,4-3 12 15,-2 0 1-15,3 0-10 16,-3 0 10-16,2-8-2 0,2-2 2 15,-3-2-1-15,-3 2 2 16,-2-6 4-16,-2 2-5 16,-3-2 0-16,0 0 11 15,-5-6-11-15,-1-2 0 16,0-2-1-16,0 0 2 16,0-6-4-16,0-3 3 15,-9 4-3-15,-3-1-6 16,3 1 16-16,-5 9-7 15,3 4 0-15,-1 6 1 16,6 5 28-16,1 3-14 16,1 4-1-16,4 0-2 15,0 0-12-15,0 0-26 0,0 11-7 16,0 12 28-16,0 5-2 16,9 5 7-16,0 6 0 15,0 1 4-15,0 1-4 16,-1 0 19-16,4-1-19 15,-3-5 7-15,1-3-2 16,-3-11-5-16,0-3 0 16,0 1-1-16,-3-11 1 15,0-2-12-15,4 1-60 16,-4-5-77-16,0-2-146 0</inkml:trace>
  <inkml:trace contextRef="#ctx0" brushRef="#br0" timeOffset="8009.9382">5821 14203 719 0,'0'0'164'0,"0"0"-115"16,0 0-48-16,0 0 0 15,0 0 40-15,0 0-24 16,0 0-10-16,0 108 24 16,0-87-8-16,12-2-6 15,1-1-8-15,0-1-9 16,5-6 44-16,1-3-12 16,-2-5-11-16,1-3 2 0,1 0-21 15,0-3 33-15,-4-7-19 16,-1-6-8-16,-3-1 17 15,-4-6-8-15,-7 0 1 16,0 0 5-16,0 0-13 16,-2 0 12-16,-12 2-16 15,3 7-5-15,1 2 2 16,2 3-3-16,6 5-36 16,2 2-97-16,0 2-240 0</inkml:trace>
  <inkml:trace contextRef="#ctx0" brushRef="#br0" timeOffset="8980.2757">6932 13944 147 0,'0'0'163'0,"0"0"-93"15,0 0-44-15,0 0-12 16,0 0 44-16,0 0 63 15,0 0-13-15,-16 11-17 16,14-11-23-16,2 0-19 16,0 0-10-16,0 0 10 15,0 0-13-15,0 0-18 16,-2 0 15-16,2 2-16 16,0-1-4-16,-3 3 18 15,3 2-21-15,-2 5 7 16,2 0 12-16,0 7-3 15,0 4 15-15,0 9-1 16,0 1-3-16,0 6 2 16,0 2-25-16,7-2 5 15,2-2-19-15,-2-6 7 0,-1-4 3 16,-1-6-10-16,-1-2 0 16,-2-6 11-16,0-1-10 15,0-6 14-15,-2-3-15 16,0 3 0-16,0-5 7 15,4 0-7-15,-4 0 0 16,2 0 0-16,-1 0-20 16,4 0-12-16,2-9-84 15,-3-1-140-15,-1-6-752 0</inkml:trace>
  <inkml:trace contextRef="#ctx0" brushRef="#br0" timeOffset="10492.3044">9260 14002 512 0,'0'0'199'0,"0"0"-124"16,0 0-19-16,0 0-24 16,0 0-19-16,0 0 3 15,0 0-14-15,0 0 27 16,0 0-1-16,0 0 8 16,0 0 16-16,0 0-14 15,0 0-8-15,0-5-12 16,0 0-17-16,0 2 9 15,6-6-10-15,3 1-1 16,1 0 1-16,4-1 0 16,1 0 0-16,2 2 0 15,-2 0 6-15,-1 1-3 0,1 4-3 16,-1 0 0 0,-1 2-1-16,0 0 1 0,-1 0 0 15,0 0-1-15,2 0 2 16,-3 0 3-16,-1 8-4 15,-2 3 0-15,-1 1 7 16,-5 2 1-16,0 3 20 16,-2 5-9-16,0-2-11 15,0 2 26-15,-2-1-34 16,-9-1 0-16,-3-2 5 16,-3 0-5-16,-5-1 0 15,1 2-12-15,-6-3-7 16,3 0 18-16,0-4-28 15,1 0 3-15,6-4 26 16,3-4 0-16,7 0-1 0,4-4 1 16,2 0 0-16,1 0-10 15,0 0 10-15,0 0-31 16,0 0 14-16,9-2 5 16,1-4 12-16,4 0 6 15,1 4-4-15,4-3 20 16,1 0-22-16,0 3 0 15,0 0 7-15,0-1-7 16,-2 3 13-16,0 0 7 16,-5 0 3-16,3 0 19 15,-3 0-16-15,-1 3-4 0,0 3 4 16,0 2-11 0,1-4 8-16,-2 0-6 0,-2-3-15 15,-1 2 18-15,0-1-19 16,-4-2 8-16,0 0 4 15,-4 0-13-15,2 0 18 16,-2 0-9-16,0 0-8 16,0 0 9-16,0 0-10 15,3 0 0-15,-3 0-35 16,0 0-126-16,0 0-394 0</inkml:trace>
  <inkml:trace contextRef="#ctx0" brushRef="#br0" timeOffset="12108.7843">10992 13922 707 0,'0'0'111'0,"0"0"-79"16,0 0-2-16,0 0 40 0,0 0-15 15,0 0-45 1,0 0-9-16,0-13 4 0,0 13-3 15,0 0-2-15,0-3 0 16,4 1 0-16,9-2 6 16,1-1-6-16,5-2 0 15,2-1 12-15,0 4-11 16,4 0 30-16,-3 3-13 16,-1 1-16-16,-4 0 30 15,-2 0-11-15,-3 12-8 16,-2 0 0-16,-4 2-5 15,-6 6 28-15,0 1 19 16,0 8-9-16,-18-2-5 16,-5 4-34-16,-1-2-6 15,0-2 3-15,1-7 3 16,3-2-8-16,3-7 1 16,6-4-1-16,5-5 0 0,3-2 1 15,3 0-16-15,0 0-26 16,0-2-13-16,11-6 43 15,2-4 6-15,3 2 1 16,1-2-3-16,-1 6 3 16,2-4 4-16,0 6 1 15,-1 4-7-15,1 0-2 16,1 0 9-16,-4 0 0 16,3 14-1-16,-3 0-5 15,1 4 6-15,-3 3 4 16,-1 2-2-16,-6-5 19 15,-1 4-3-15,-5-4-7 0,0-2 27 16,0 0-15-16,0 1 12 16,-11-4 11-16,-5 1-15 15,-3-2-6-15,0 2-19 16,-1-6-5-16,2-2 11 16,2-2-3-16,3-4 26 15,-1 0-5-15,6 0-10 16,0 0 31-16,2 0-1 15,4 0-25-15,0 0-5 16,2 0-20-16,0 0-14 16,0 0-30-16,0 0-81 15,2 0-24-15,12 0-108 16,-4 0-284-16</inkml:trace>
  <inkml:trace contextRef="#ctx0" brushRef="#br0" timeOffset="13370.2393">13737 13825 385 0,'0'0'267'0,"0"0"-123"0,0 0-8 16,0 0-55-16,0 0-33 16,0 0 8-16,0 0-31 15,0 0 14-15,0 0 13 16,0 0-6-16,0 0 8 15,-3 3-22-15,-7 9-32 16,-6 6 16-16,-2 0-16 16,-3 4 0-16,0-2 0 15,1 1 1-15,0-3 5 16,2-3-6-16,2 2 0 16,1-4 2-16,6 0-2 0,3-3-1 15,4-2 0-15,2 2-8 16,0-6 7-16,6 1-40 15,9 4 19-15,4-4 23 16,-2 2 0-16,5 0-1 16,3 0 1-16,0-1 0 15,-2-3-7-15,2 2 7 16,0-5-17-16,-5 0 17 16,-2 0-13-16,-2 0 6 15,-6 0 7-15,-3 0-2 16,-2 0 2-16,-3-5 0 15,-2 0 1-15,0 1 10 0,0-3-11 16,0 0 0 0,0-2 0-16,0 6 1 15,0-8-2-15,-7 4-5 0,0-2-7 16,1 1 12-16,-2 4 2 16,3-2-1-16,1 5 8 15,-2-1-1-15,1 0 38 16,4-1-19-16,1 3-17 15,0 0 7-15,0 0-16 16,0 0-2-16,0 0 1 16,0 5-2-16,0 8 2 15,0 4 1-15,1 1 0 16,7 0-1-16,-3 4 1 16,-3-1-1-16,2 4 1 15,-3-4 0-15,-1 0 6 16,0-3-6-16,0-4 0 0,0-2-2 15,0-2 2-15,0-4 0 16,0-2 0-16,0-4 0 16,0 0-6-16,0 0-1 15,6 0-91-15,-2 0-72 16,3 0-218-16</inkml:trace>
  <inkml:trace contextRef="#ctx0" brushRef="#br0" timeOffset="14619.0233">15334 13808 22 0,'0'0'504'0,"0"0"-328"16,0 0-61-16,0 0-22 0,0 0-57 15,0 0-12-15,0 0-13 16,0 17 10-16,0-5 10 16,0 2 3-16,0 1 23 15,0 2-18-15,0-4-12 16,0 3-1-16,0-4-10 16,0 0 3-16,0 0 6 15,0-3-17-15,0-2 13 16,0-3-11-16,0 0-9 15,0-1 6-15,0-3-7 16,0 0 0-16,0 0 0 16,0 0 1-16,0 0 13 15,0 0-14-15,0 0-9 16,4 0 9-16,3 0-20 16,1-3 13-16,6-5 7 0,-1 2-11 15,3-2 11 1,-2 2 0-16,3 1 2 0,-1 2-8 15,0 1 6-15,-4 2-2 16,5 0 1-16,-7 0-16 16,3 0 17-16,-1 10-1 15,-1 1-3-15,-1 2 3 16,-3 1 1-16,1 3-1 16,-4-1 1-16,0-1 0 15,-4 3 6-15,0 0-6 0,0 0 1 16,0 1 27-1,-6 0-18-15,-5 0-1 0,-3-6 1 16,-1-2-8-16,-3 1 20 16,0-4-13-16,-4 0-9 15,-1-1 21-15,1-4-20 16,2-1 6-16,2-2 2 16,3 0-9-16,3 0 36 15,4 0-21-15,3 0-6 16,5 0 15-16,0 0-18 15,0 0-6-15,0 0-11 16,0 0-30-16,0 0 9 16,7 0-7-16,1 0-32 15,9 0-35-15,-7 0-93 16,2-2-424-16</inkml:trace>
  <inkml:trace contextRef="#ctx0" brushRef="#br0" timeOffset="15629.2676">15389 13754 598 0,'0'0'257'0,"0"0"-166"0,0 0-52 16,0 0 1 0,0 0-18-16,0 0-3 0,0 0 0 15,0-4 5-15,0 4 18 16,0 0 12-16,0 0-2 15,0 0 0-15,0 0-30 16,0 0-2-16,0 0 18 16,0 0-24-16,0 0 12 15,0 0-26-15,0 0 2 16,0 0 15-16,0 0-17 16,0 0 1-16,0 0 15 15,0 0-7-15,0 0 4 16,0 0-13-16,0 0 0 15,0 0 10-15,0 0-10 16,0 0-1-16,0 0 1 16,0 0 0-16,0 0 5 15,-2 0-5-15,2 0-6 0,0 0 0 16,-3 0 6-16,1 2-6 16,-2 2 5-16,2-1-6 15,-2 4 7-15,-1-3 0 16,3 0 0-16,0-2 2 15,2 1-2-15,0-3-2 16,0 0 2-16,0 0-11 16,0 0 9-16,0 0-17 15,0 3-9-15,2-1 27 16,7 0-6-16,-1 0 7 16,4 0-1-16,-1-1 1 0,0 1 0 15,-2 1 0 1,2-1 0-16,0 0 1 0,3-2-1 15,-4 0 0-15,4 2-1 16,-3-2 2-16,-2 0-1 16,3 0 0-16,-6 0 0 15,2 3-1-15,-1-3 1 16,-1 0 0-16,-2 0-1 16,-2 0 3-16,-2 0 4 15,1 0-6-15,-1 0 0 16,3 0 0-16,-1 0 1 15,1 3-1-15,1-3 0 16,0 0 1-16,0 2 5 16,2-2-6-16,-2 0 0 15,1 0-8-15,-3 0 8 0,0 0-8 16,-1 2-31 0,-1 2-106-16,0-2-160 0</inkml:trace>
  <inkml:trace contextRef="#ctx0" brushRef="#br0" timeOffset="17765.9332">17975 13721 454 0,'0'0'237'15,"0"0"-112"-15,0 0 20 0,0 0-43 16,0 0-48-1,0 0 2-15,0 0 44 16,0-9-43-16,-2 9-31 0,-3-3 9 16,1 3-24-1,-1-1 1-15,-3 1 11 0,-3 0-7 16,3 0 9-16,-4 0-25 16,0 0 0-16,-1 0 5 15,-2 0-5-15,3 0 0 16,1 0 0-16,-3 0 1 15,1 0 7-15,-1 0-8 16,1 1 0-16,3 4-1 16,-4-1 1-16,3-1 0 15,1 4 0-15,0 0 0 16,1 2 3-16,0 1-3 16,-2 2-7-16,2 1 7 15,-1-2 0-15,4 4 0 0,1-2-1 16,-1 1 4-16,4 2-1 15,-2 0-2-15,4-4-7 16,0 2 6-16,0 0 1 16,0-2-11-16,0 2-10 15,6 2 11-15,5 0 9 16,1 1 1-16,3 1-11 16,-1 0 11-16,-1-3 0 15,-1 0 0-15,0-3-1 16,-1-3 2-16,1 0-1 15,1-4 0-15,1-1 0 0,-1 1-3 16,3-5 3 0,-3 0-1-16,2 0 1 0,1 0 0 15,-3 0-1-15,1-5 1 16,-4-3 0-16,-2 3-1 16,3-4 1-16,-5 4 0 15,-1-2 0-15,-1 2 1 16,-2-2 12-16,0 2-13 15,1 1 1-15,-3-3 8 16,2 1-8-16,-2 3-1 16,0-4 0-16,0 3 1 15,0-1 6-15,0-2-7 16,0 4 3-16,0-2 10 16,-7 2-1-16,-2-1 7 15,-1 0-12-15,-2 1-6 16,1 3 3-16,-2-1-4 15,-1 1-6-15,1 0 6 0,-3 0-1 16,1 0 1-16,-1 0-7 16,1 0 7-16,-1 1-6 15,3 6 6-15,-1 0-1 16,3 0 1-16,1-2 0 16,2 0 0-16,1 0 0 15,1-1 0-15,-3 3-7 16,2-1 7-16,0-2 0 15,3 1-1-15,0-1 1 16,-1 0 0-16,1 1 0 0,-1 0 1 16,5-1-4-1,0-1 3-15,0 3-9 0,0-5-19 16,0 1-53-16,20-2-26 16,-2 0-113-16,0 0-413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2T05:05:4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10988 369 237 0,'0'0'91'16,"0"0"-65"-16,0 0-2 15,0 0 12-15,0 0 9 16,0 0-10-16,0-2 11 16,0 2 20-16,0-2-15 15,0 2 1-15,0 0-26 16,0 0-8-16,0 0 0 16,0 0-5-16,0 0 8 15,-2 0 31-15,-1 0-11 16,2 0-17-16,1 0-9 15,-2 0-2-15,2 0-12 16,-2 0 1-16,2 0-1 16,-3 0 11-16,1 0-11 0,-2-2 5 15,2-2-5-15,-5 1 5 16,0 3-3-16,0-1-2 16,-1-2 15-16,-2 2 10 15,-1-3-9-15,3 2 18 16,-4-1-18-16,1 1-15 15,0-1 5-15,2 1 9 16,0 0-15-16,1 0 5 16,1 2 1-16,0-3 11 15,0 2-10-15,-1 1-6 16,1-3-1-16,-5 3 0 16,3 0 9-16,0 0-9 0,0 0-1 15,1 0 1 1,-1 0-1-16,1 0 0 0,0 0-2 15,2 0 1-15,-1 0 1 16,-1 4 1-16,-2 3-1 16,2-4 1-16,-2 4-1 15,0 0 0-15,0 0 1 16,-5 1-2-16,-1-1-5 16,-2 4 5-16,-3-3 1 15,4 2 0-15,0-3 0 16,0 1 0-16,5 1 0 15,0-1 1-15,4-2-1 16,1 0 0-16,3 0 1 0,-3 0-1 16,6 0 0-16,-3 5-2 15,-1-2 2-15,1 1-6 16,0 0-2-16,0 0 7 16,2 2 1-16,-2-2 0 15,4 1-1-15,-2-2 1 16,2-1-1-16,0 0 2 15,-2 2-1-15,2-1 0 16,0-4-1-16,0 4 0 16,0-4 1-16,0 3 0 15,0-1 0-15,0-2-1 16,0 2 0-16,0-4 0 16,0 4-1-16,0-2-5 15,0 1 7-15,2 1-1 16,6 0-5-16,-6 0 6 0,2-2 0 15,1 1 0-15,-1 1 1 16,0 1-1-16,-1-1 0 16,4 2 1-16,-3-1 0 15,3 0-1-15,-3 0 0 16,0-2 0-16,4-2 1 16,-4 1-1-16,-1 0-1 15,3-1 1-15,0-1 1 16,3 2-1-16,-2-1 0 15,2-1 1-15,-1 0 0 16,2 1-1-16,-1-3 1 16,-1-1 0-16,1 3 0 15,-2-1-1-15,2 0 1 0,0-2 0 16,0 2-1 0,0-2 2-16,2 0-1 0,0 3-1 15,2-3 0-15,0 0 0 16,1 1 1-16,-1-1-1 15,3 4 0-15,-5-2 0 16,1-2 0-16,-1 2 0 16,-1 0-1-16,2-2 1 15,-3 0 0-15,1 3 1 16,1-3-1-16,1 0 0 16,-1 0 0-16,-2 0-1 15,2 0 0-15,0 0-6 16,1 0 7-16,-4 0 0 0,-2 0-1 15,2 0 1-15,-3-3 0 16,-5 1 0-16,0 2 1 16,0 0-1-16,0 0 1 15,0 0 13-15,2 0 9 16,-2 0 2-16,0 0-11 16,0 0-5-16,0 0-8 15,0 0 0-15,0 0 1 16,0 0 6-16,0 0-1 15,0 0-1-15,0 0 1 16,0 0-6-16,0 0-1 16,0 0 1-16,0 0 0 15,0 0-1-15,0 0-2 0,0 0 1 16,0 0-1 0,0 0 2-16,0 0 0 0,0 0 0 15,0 0 0-15,0 0 0 16,0 0-1-16,0 0-47 15,0 0-71-15,0 2-163 16,0 8-87-16</inkml:trace>
  <inkml:trace contextRef="#ctx0" brushRef="#br0" timeOffset="1889.3136">11136 255 179 0,'0'0'137'15,"0"0"-79"-15,0 0 5 16,0 0 5-16,0 0-10 15,0 0-26-15,0 0-17 16,0 0-6-16,0 0-6 16,0 0 16-16,0 0 31 15,0 0 22-15,0 0-31 16,0 0-24-16,0 0-8 16,0 0-8-16,0 0 8 15,0 0-2-15,0 0-6 0,0 0-1 16,0 0 1-16,0 0 0 15,0-3 0-15,0-1-1 16,7 0 0-16,4 0 2 16,-1 0-2-16,2 1 0 15,-1 1 0-15,0 2 0 16,-1 0 0-16,-2 0 0 16,-1 0 0-16,-1 0 0 15,0 0 0-15,0 0 0 16,0 0-2-16,-1 0 2 15,1 0-1-15,1 2 1 16,-2 1-4-16,1 1 3 16,-3 0 1-16,1 3-10 0,-3-2 9 15,2 2-8-15,-3-4 3 16,0 4 6-16,0 0-1 16,0 4 1-16,0-1 0 15,-11 3 0-15,-1 4 7 16,-2-1-7-16,1-3 0 15,-1 0 0-15,1-3 0 16,3-2 2-16,2-3-2 16,-1 2 1-16,2-3 0 15,2-1 0-15,1 2-1 16,0-5 1-16,4 0 0 16,0 0 0-16,0 0 12 15,0 0 13-15,0 0 3 0,0 0-9 16,0 0-16-1,0 0-4-15,0 0-6 0,0 0-1 16,0 0-3-16,0 0 9 16,0 0-1-16,0 0 1 15,4 0-1-15,3 0 1 16,3 0-1-16,2 0 1 16,2 0 1-16,0 3-2 15,1 0 2-15,-2 0-8 16,-1 4 1-16,-6-3-4 0,0 2 2 15,-1 0-8-15,-2 0-2 16,0 2-7-16,-1-2 8 16,1 0 0-16,0-2 0 15,-3 0 0-15,2 0-1 16,-2 1 12-16,0-2-11 16,0 1 18-16,-2 1 0 15,-10 2 13-15,-1 1 17 16,-5 0 2-16,1-2-3 15,-4 2-15-15,3-4-2 16,1 1 25-16,1-2 17 16,3-1-11-16,1 0 21 15,5-2-11-15,3 0-7 0,0 0 11 16,4 0-17 0,0 0-21-16,0 0 3 0,0 0-2 15,0 0-8-15,0 0-12 16,0 0-1-16,0 0-16 15,0 0-9-15,0 0-71 16,0 0-123-16,4 0-103 16,-2 5 24-16</inkml:trace>
  <inkml:trace contextRef="#ctx0" brushRef="#br0" timeOffset="3106.3287">11339 950 237 0,'0'0'124'0,"0"0"-84"16,0 0-2-16,0 0 79 15,0 0-35-15,0 0-43 16,0 0 1-16,0-24 45 16,0 22-12-16,0 1-24 15,0-1 3-15,0-1-25 16,0 1-17-16,0 0-2 16,0 0 6-16,0 0 5 15,0 2 4-15,0-1 4 16,0-2-11-16,0 3-3 15,-2-3 5-15,-3 3 6 16,3 0-8-16,-3 0-7 16,3 0-8-16,-3 0 0 15,3 0 0-15,0 0 0 0,0 0 0 16,-4 0 0 0,-3 0-1-16,-4 7 0 0,-1 1 0 15,-4 2 0-15,-3 4 0 16,2 0 0-16,-4 0 0 15,3 0 0-15,1-2 0 16,3-2 1-16,3-1 0 16,-1 1-1-16,5-3 1 15,3 2-1-15,-2-4 1 16,4 0 0-16,-1-4 1 16,1 3-2-16,2-1 1 15,0-2 5-15,0 2 1 16,2-2-1-16,-2-1-6 15,-1 2 1-15,3 1-1 16,-2-3 1-16,2 0-1 0,0 0 1 16,0 0-1-16,0 0-1 15,0 0-5-15,0 0-2 16,0 0-34-16,0 0-16 16,5 0-48-16,1 0-11 15,0 0 31-15,11-10-119 16,-7-3 92-16,2 4-266 0</inkml:trace>
  <inkml:trace contextRef="#ctx0" brushRef="#br0" timeOffset="3740.1902">11152 874 221 0,'0'0'239'0,"0"0"-125"16,0 0-36-16,0 0-17 15,0 0-15 1,0 0-27-16,0 0-18 0,0-4 0 16,0 4-1-1,0 0 0-15,0 0-1 0,0 0-7 16,0 0-2-16,0 0 2 16,0 0 7-16,0 7-6 15,0 2 6-15,4 1 0 16,3 0 1-16,-1 2 0 15,1 0 0-15,0 0 0 16,-3-2 0-16,1 3 1 16,-1-4 8-16,0 1-8 15,2 0 22-15,-2 1 5 16,0-3-5-16,0-1-7 0,1 3 0 16,-1-3-9-1,0 0-7-15,2 1 2 0,0 0-1 16,-2 3 1-1,1-6 8-15,1 4-9 0,0-6 5 16,0 4-5-16,-2-3 1 16,1-1 4-16,-1 0 1 15,0 1-6-15,-4-4 0 16,2 1 0-16,-2-1 5 16,0 0 3-16,0 0 2 15,0 0 10-15,0 0-6 16,0 0-7-16,0 0-8 15,-2 0-131-15,-6 0-395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994" units="cm"/>
          <inkml:channel name="Y" type="integer" max="17496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4288" units="1/cm"/>
          <inkml:channelProperty channel="Y" name="resolution" value="1000.343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07T09:29:55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12197 16902 561 0,'-9'0'2'0,"2"-6"3"0,-11 5 0 0,2-5 1 0,-2 1 0 0,3 1 3 0,-1-1 3 16,-3 0 3-16,2 2 5 15,1 1 8-15,-1-6 5 0,2 7 3 16,1-3-1-1,0 0-2-15,-1 1-4 16,0-2-2-16,3-1-2 0,0 1-6 16,-1 4-4-16,0-5-3 15,0 5 2 1,0-3 1-16,1-2 1 16,1 6 6-16,-3-2-1 0,1 0 3 15,0 1 0-15,-4-1 1 16,-1-6 0-16,-1 4 0 0,-1 3-1 15,-4-4-1-15,2 5-2 16,-1-2-2-16,0 1 2 16,3-1 2-16,-1 2 0 0,-1 1 1 15,2 1 1-15,-2-1-1 32,0-1-3-32,1 5-3 15,0-3-4-15,0 0-4 16,0 1 0-16,2 4 1 15,-2-7 0-15,1 2-1 0,-5 1 1 16,-1-2 3-16,0-1-1 16,-1 7-1-16,0-5 0 15,-1-2-5-15,2 5-2 0,-1-3-4 16,5 3-1-16,0-1-3 16,2 1-2-16,0-1 1 15,1 3-2-15,-2 0-1 16,1-4 2-16,3 4-1 15,-1-3-1-15,3 2 0 16,-1-1 0-16,0 1-2 16,-1 0 1-1,4 3 1-15,0 1-1 16,1 0-1-16,-2-1 1 0,-1 2-1 16,4 1 0-16,-1-2 1 15,0 5 0-15,-1-3-1 16,1-1 1-16,0 2-1 15,3 1 2-15,-1-1 1 16,2 0 1-16,0 1 1 16,0-6 0-16,2 3 1 15,0 2-1-15,1 0 2 16,1-4-1-16,-1 4-1 0,2 0 0 16,0 1-1-16,-1 3 1 0,2-2 0 15,-1 2-1-15,1 1 1 16,0 0 0-16,1 2-1 15,0-1 1-15,1 1-1 16,0-2 1-16,1 5-2 31,1-4 1-31,0-1 1 16,1 3-1-16,0-2 0 0,3 0 1 16,0 2-1-16,1-3-1 15,1 0-2-15,-1 0 2 16,2 1-1-16,2-3 0 15,0 3 1-15,2-5 0 0,-1-1 1 16,2 1 0-16,0 2 1 16,1 2 0-16,2 0-2 15,-3 0-1-15,3-5 0 16,-2 4 0-16,3-3-1 16,-2 3 0-16,2-5 1 15,-1-3 0-15,3-2 0 0,-1 2 1 16,2 2 1-1,0-3 1-15,0 4 2 16,2-3-2-16,1 1-1 0,1 2 1 0,5 7 0 31,-2-9 2-31,2 2-3 16,1-2-2-16,-3-2 3 16,2 4 0-16,-3-4 1 15,0 0 1-15,-5-11 0 16,-1 8 0-16,-2-5 2 15,1 1 0-15,2 2 1 0,-3-4 2 16,2 0 3-16,1 1 3 0,3-2 6 16,1 0 0-1,3 1 2-15,-1-2 0 0,1-2-2 16,0 4-1-16,1 1 0 16,-1-4-2-16,-2 9 1 15,-1-10 1-15,-2-2 0 16,-1 2 0-16,0-1-2 15,-1-4-3-15,-2-1-1 16,0 3-1 0,1-12-4-16,-3 12-2 15,0 1-1-15,-1-2-3 0,-2 0 3 16,1-2 3-16,-3 0 0 16,1-1-1-16,-3 7 0 15,1-2 1-15,0-3 3 16,1-1 3-16,0 0-1 15,-2 7-2-15,1-7 0 16,0 6 0-16,1-9 0 0,-1 0-1 0,-3 1-3 16,0 6-2-1,-2-3 2-15,3-6 0 0,-5 6 0 16,2 0 1-16,-1-1 0 16,-1 2 0-16,-1-3 1 15,2-3 0-15,1-9-1 31,-3 11-1-31,2 0 1 16,-1 0-2-16,0-4 3 16,-2-1-1-16,2 2-1 15,1-1 1-15,-3 8-1 0,1-10 1 16,-1-4 0-16,2-3-1 16,-3 2 0-16,1 1 0 0,-1 3 1 15,1 1 1-15,-1 0 2 16,-1-3 2-16,0 2 1 15,-1 1-1-15,0 3 0 16,-1-2-2-16,-1-2 1 16,1-3-1-16,-2 5 1 15,-1 0 0-15,1 3 4 0,1 3-1 16,-2-4 2 0,0 0 0-16,-1 2-2 0,0 2-2 0,-1 0-2 31,-1-2-1-31,0 1-3 15,0-2 0-15,-1 6-2 16,1 1-3-16,-2-1-12 16,-2 1-12-16,1 3-44 15,3-1-36-15,-3 2-35 16,0 1-45-16</inkml:trace>
  <inkml:trace contextRef="#ctx0" brushRef="#br0" timeOffset="6997.1109">19697 14033 152 0,'0'1'98'0,"-4"-8"1"0,2 8-42 0,0-1-29 16,-3-2-5-16,4 2-4 15,-1-1-3-15,1 0-1 32,0 1-2-32,-1 0 2 15,2 0 5-15,-1 0 2 16,0 0 4-16,0 0 14 16,0-1 5-16,0 0 18 15,0 0 6-15,-1 0-2 16,1 0-10-16,0-1-20 0,-1 1-9 15,2 1-13-15,-1 0-1 16,0 0 1-16,0-1-2 16,-2 0 2-16,-3 0 1 15,3 0 0-15,-2 0 1 0,2 0-4 16,-1 0-1-16,-3 0-4 16,1-2-3-16,-2 1-1 15,-27-6 0-15,28 8-3 16,1 0 2-16,0 2 0 15,-1-1 3-15,2 0 4 16,-4 1-1 0,3-3 2-16,-1-1-1 0,-2 2-3 15,6 0 0 1,0 3-6-16,-4 1-2 0,2-4-3 16,-6 5 0-16,0-3 1 15,0 8 0-15,1 0 0 0,3-4 2 16,-5 5 1-16,0-8 3 15,-1 8 2-15,-1-2 0 16,2 1 6-16,4 2 1 16,-2-4 4-16,1 5 2 0,-3-5 1 15,-2 0 0-15,2 3-2 32,0-3-6-32,0 6-6 15,1-2-3-15,-1-3 1 16,3 0 1-16,3 0-1 15,-1-1-3-15,1 1-7 16,3 2-3-16,-1-2-1 16,1 1 1-16,1 8 3 0,1-8 2 15,1 5 2-15,1 0 3 0,1-1 0 16,3 7 0-16,-2-2 0 16,2 2 0-16,0 0 5 15,0-6 3-15,2 2 10 16,1-8 6-16,3 3-1 15,-2 1-3 1,4-1-8-16,-1-1-4 0,2 3 1 16,2 0 2-1,-5-5 3-15,1 4 0 16,0-6-5-16,-1-3-1 0,3 4-4 16,2 1 0-16,-4-1-3 0,4 3 0 15,-5-4-2 1,-1-1-1-16,3-1 0 15,-5-1 1-15,4 0-1 16,-2 0-1-16,1-3 0 16,1 4-1-16,0-2 4 0,2-3 2 15,3 3 2 1,-2-3 2-16,2 0-2 0,-1 0 1 0,-3-4 1 16,-1 3 1-1,-6 1-1-15,3-2-2 0,-2 2 1 16,-3 0 2-16,0-1 5 31,-2 1 5-31,-2 0 4 16,0 0 2-16,0 0-3 0,0 0-4 0,0 0-12 15,0 0-13-15,-1 0-62 16,1 0-57-16,0 0-157 31,0 0-30-31</inkml:trace>
  <inkml:trace contextRef="#ctx0" brushRef="#br0" timeOffset="9391.9548">21214 14086 202 0,'0'1'96'0,"-3"-1"-33"0,3 1-17 16,0-2-15-16,0 0-4 16,0 0-11-16,0 0-3 15,0 0-6-15,-1 0-1 0,0 0 3 16,0 0 1-16,0-1 0 15,0 1 1-15,-4-1 3 16,-4-2 1-16,-26-6 3 16,24 3 3 93,3 7 4-109,-3 2 9 0,-2-1 21 16,2 1 3-16,-1 0-8 0,2-2-9 15,-4-4-13-15,5 8-1 0,-2-4 5 0,0 2 3 16,0-1-1-16,-1-5-2 0,0 3-4 0,-2-1-3 0,3 2-10 0,-1 3-5 16,1 0-6-16,2 4 1 0,-3-7 2 0,3 4 3 15,-3-1 0-15,2-2-1 0,3 7-1 0,-1-6-1 0,-1 3 1 0,-2-2 0 16,2 3-1-16,1 3-2 0,1-1-3 15,1 3-1-15,-3-2-1 32,-1 1 0-32,0 2 0 15,-4-3 0-15,2 1 1 16,4 1 2-16,1-1-1 0,3 5 0 16,-7-1-1-16,-2-3-1 15,-2 10 0-15,9-6 0 0,-2 1 1 16,3 4 4-16,-3-11 6 15,-1 9 3-15,6-4 5 16,1 4-1-16,3-1-3 16,1-4-4-16,0 0-8 15,-2-3-2-15,0 2-4 16,6 4-2-16,-1 3 1 16,12-4 2-16,-3 1 0 15,-4-3 2-15,-1-5 2 0,-3 5 0 16,6-6 2-16,2 8 0 0,-2-3 0 15,1 0 0 1,-2-4-1-16,3-2-2 16,2 4-2-16,-2-3 0 0,-3 5-1 15,5-4 0-15,-3 0 2 32,1 0 1-32,2-1-3 15,2 1-2-15,-1 0-5 0,3-3 3 16,-2 1 6-1,0-1 1-15,-2-1 5 0,0-2-1 0,2 2 1 16,2-2 3-16,2 0 8 16,3 0 2-16,-1-2 4 15,-3 1-1-15,-2-1-4 16,-2 0 0-16,-4 0-3 16,-1 0-1-16,-5 1-2 15,1 1-2 1,-1 0-5-16,-1 0 1 15,-1 0-5-15,2-1 0 0,-3 13-1 16,1 0-3-16,0-14 0 16,-1 12 1-16,1-24 1 15,-1 1 0-15,1 11 0 16,-1-10-4-16,-2 10-27 16,2-3-36-16,-4 2-157 15,0 1-57-15</inkml:trace>
  <inkml:trace contextRef="#ctx0" brushRef="#br0" timeOffset="11483.303">19994 14623 300 0,'-2'0'121'15,"1"2"-82"-15,0 0-11 16,-1-2-5-16,1 0-6 15,0 0 1-15,0 0 5 0,0 0 5 16,0 0 7-16,0 0-1 0,0 0 5 16,-1 0 4-16,2 0 13 15,-5 5 7-15,0 1-5 16,-20 29-7-16,20-29-13 31,5 1-6-31,-3 2-2 0,1 1 2 16,2 1 2-16,-4-2-1 0,4 4-2 15,0 3-2-15,1-3-7 16,1 6-3-16,1-2 0 16,0 0-3-16,0 3 4 15,1 0 2-15,-2 4 1 32,0-6 1-32,-1-2-2 0,1 4-3 0,-2-8-4 31,-2 3-2-31,2-2-2 15,0-4-2-15,2-3-4 0,1 5-3 16,-3-8-8-16,0 3-8 0,0 1-26 16,0-7-24-16,4 2-88 15,2-4-68 1,-6 1-67-16</inkml:trace>
  <inkml:trace contextRef="#ctx0" brushRef="#br0" timeOffset="12978.7246">20137 13762 326 0,'0'0'133'0,"0"0"-78"0,-3 0 1 0,2 0 14 16,0 0 12-16,0 0 13 16,0 0-11-16,0 0-29 31,0 0-19-31,-6 0-25 15,2 0-5-15,-3 0-6 0,-30 6-5 16,32-3-10-16,-1 3-6 16,1 0-8-16,0 4 6 0,-2 0 27 15,2 0 14 1,-2 1 23-16,3 3 2 16,1 0-6-16,-4 2-1 15,4 1-2-15,-4-5 0 0,-2 0-7 0,5-2-3 16,-1 0-7-16,3 0-3 15,2-6-7 1,-3 1-4-16,4-2-10 0,-5 2-7 16,4 0-13-1,1-3-4-15,-1 0-1 0,1-2 4 0,0-1 12 32,0 1 7-32,0 0 9 15,0 0 2-15,0 0 3 16,0 0 0-16,0 0 0 15,0 0-2-15,5 0 2 16,2 0 1-16,-1 0 3 16,1 0 1-16,28 2 2 0,-28 4-4 15,1-3-2-15,3 4-2 0,-1-1 0 16,1 2 0-16,0-5 0 16,-3 2-2-16,2-1-1 15,-1-1-1-15,-2 3 4 16,3-2 2-16,-7-4 4 15,3 4 2-15,-4-5 1 32,-2-2 1-32,0 2 1 0,0 0 2 15,0-1-4-15,0 1-2 16,0 0-9-16,0 0-2 16,0 0-4-16,0 0-1 15,0 0 3-15,0 0 1 0,0 0 1 16,0-3 0-16,1-2-2 15,-1 4-1-15,1-3 1 16,-1 3 2-16,0 1 4 16,1-4 4-16,-1 3 5 15,0-1 2-15,0 1 1 0,0 1-2 16,0 0-3-16,0 0-2 0,0 0 1 16,0 0 1-16,0 0-1 15,0 0 0-15,0-1-5 16,0 1-1-16,0 0-8 15,0 0-6-15,0 0-5 16,0 1 0-16,0 0 10 16,0 0 6-16,5 18 13 15,2 27 3 1,-4-26 1-16,-1 4-1 16,-2-6-1-16,0 3 1 15,0-4 2-15,0-3 3 16,0-2-5-16,0-2-1 15,0-2-10-15,-1 2-6 0,0-5-14 16,1-1-14-16,0 0-59 16,0-3-46-16,0 0-133 15,0 0-37-15</inkml:trace>
  <inkml:trace contextRef="#ctx0" brushRef="#br0" timeOffset="13927.3082">20489 14918 317 0,'-2'1'123'16,"0"-1"-88"-16,1 4-8 15,0-4-9-15,0 0-3 0,0 0-6 16,0 0-4-16,-1 0-6 15,1 0-5-15,1 0-2 16,0 0 0-16,0 0 1 16,0 0 3-16,0 0 0 15,0 0 1-15,0 0 3 16,0 0 1-16,0 0 3 16,3 1 1-16,0 2 12 0,0-2 10 15,-3-1 23 1,0 0 15-16,0-1 16 15,0 0-4-15,0-1-20 16,0 1-14-16,0 0-24 16,0 0-7-16,0 0-5 15,0 0-3-15,0 0-4 16,0 0-3-16,-1 0-6 16,0 0-2-16,0 0-10 15,0-1-9-15,0 1-38 0,1 1-20 16,0 0-28-16,0 0-41 15</inkml:trace>
  <inkml:trace contextRef="#ctx0" brushRef="#br0" timeOffset="16397.8255">21457 13837 75 0,'0'0'77'15,"0"0"11"-15,0 0-4 0,0-1-38 16,-1 0-16-16,1 1-10 16,0 0-4-16,0 0-5 0,0 0-3 15,0 0-1-15,0 0 0 0,0-2 1 16,0 1 0-16,0 0 0 15,0 0-1-15,0 0 0 16,0 0-1-16,1-2 2 16,3-3 0-16,-2 1 0 15,6-1 2-15,29-26 1 16,-27 26 2 0,2 2 4-16,-1-1-1 15,1 5-5 1,2 0-2-16,-2 0-6 0,1 2 0 15,0-1-1-15,-1 1 0 0,5 2 5 16,-10 1 4-16,0 1 9 16,3 3 3-16,-9 1 5 15,6 3 2-15,-2 1 3 32,-1-1 2-32,-4 3 7 0,0-2 0 0,-4 1-1 15,-5-1-2 1,6 1-15-16,-6 0-5 15,2 2-10-15,0-1-2 16,-1 1 1-16,-2-4 3 0,0-5 3 16,-2 1 1-16,-4-7 5 15,6 3 3-15,0 2 6 16,-2-2 1-16,1-2-12 16,4 4-8-16,3-9-13 15,1 0-8-15,3 1-9 16,-2 0-4-16,2 0-4 15,0-1-1-15,0 1 5 0,0 0 2 16,0 0 7 0,4-2 2-16,9-6 6 0,28-10 4 15,-26 14 2-15,-1 5 1 0,4 4-1 32,-3-2-5-32,-2 3-16 15,7 7-7-15,-6 1-11 16,-2 1 0-16,3-1 15 15,-7-5 14-15,-2 2 24 0,0 2 13 0,-5-1 12 16,0 2 1-16,-1-3 1 16,0-2 1-16,-8 1 3 15,2 2 6-15,-7-1 13 16,3-2 6-16,-2 3 12 16,-6-4-3-16,2-1-10 15,-1 2-6-15,-6-2-7 16,3 0-3-16,-2-2-6 15,1 2-3-15,6-4-12 16,-2 0-5 0,4-2-10-16,1 0-8 15,5 0-9-15,2 0-5 16,3-1-14-16,1 0-11 16,0 1-54-16,0 0-61 0,1 0-177 0,0 0-26 15</inkml:trace>
  <inkml:trace contextRef="#ctx0" brushRef="#br0" timeOffset="17384.7998">21698 14649 310 0,'0'0'126'0,"0"-1"-77"0,0-3-8 16,0 2 9-16,0 1 11 0,0 0 19 15,0 0-5-15,0 0-21 16,0-1-18-16,5-13-32 31,17-34-6-31,-10 31-5 0,2-5 2 0,-3 5 3 16,1 5 4-16,-1 3 11 15,-2 5 3-15,2 2 4 16,-3 3-3-16,0 4-9 16,1 5-5-16,0 5-7 15,0 1-5-15,0 4-8 16,-3 3 1-16,-2 5-1 15,-3 0 3 1,-2 1 6-16,-3-5 3 0,-2-3 13 16,-2 5 4-16,-2-16 14 15,0 10 5-15,-4-6-1 16,4-2 4-16,-3 9 10 16,1-14 9-16,2-2 6 15,2 2-4-15,-1-4-14 16,1-1-13-16,2 1-13 15,0-1-5-15,4-2-10 16,-2 3-3-16,3-2-15 0,0 0-10 16,0 0-15-16,1 0-2 15,0 0 10-15,0 0 9 16,0 0 23-16,0 0 7 0,0 0 11 16,17 3 5-16,28 3 8 15,-31-4 5 1,4-1-2-1,-1 5-4-15,-3-1-8 16,-1 3-2-16,-1 1-1 16,-4-2 5-16,1 1 28 0,-2-4 5 15,-5 0 0-15,1-3-7 16,-2 2-29-16,-1-3-11 0,0 0-44 16,0 0-77-16,0 0-207 15</inkml:trace>
  <inkml:trace contextRef="#ctx0" brushRef="#br0" timeOffset="19109.476">19168 15388 380 0,'0'0'150'16,"0"8"-91"-16,0-8-3 0,0 0-1 16,0 0 1-16,0-1 2 15,0 0 2-15,0 0-3 16,0 0-10-16,0-1-22 16,1-1-4-16,3 0-2 15,2-1 0-15,12 0 3 0,21-26 0 16,-23 28-1-16,1-2-2 15,2 0-6 1,5 3-3-16,-1-2-1 16,5-2 1-16,4 8 2 0,-8 0 1 15,1 1-2 1,-4 0-5-16,-6-2-5 16,8 6-1-16,-4-1 0 15,2 6 1-15,2-2 8 16,-2-7 7-16,6 12 15 0,-1-11 6 15,5 5 5 1,-2 3 0-16,3-8-7 0,2 6-1 16,3-3-4-16,-2-3-4 15,-3-2 0-15,-4 5 0 16,-6-8-2-16,-3 1-2 0,0-1-5 31,-1-2-4-31,-1 3-9 0,1 2 0 0,2 4-4 16,1-7-1-16,5 2 1 31,0-1 0-31,1 2 1 16,9 1 1-16,-1 1 1 0,3-3 0 0,2-2 3 31,-7 0 2-31,-3-3-1 0,-3 1 1 16,-6-3-1-16,0 0-1 15,-1 2 0-15,0-2-3 0,4 0 1 16,0 4-2-16,3-5-1 15,2 3 0-15,3-3-3 16,5-1 0-16,4 0 0 16,-1 0 2-16,1-1 0 0,-3 0 3 0,-5 2-1 15,-1-5-1-15,-4 9 0 16,0 2-1-16,3-3-1 16,-2 4 0-1,2-2-1-15,0-6-1 16,4 7 2-16,2 0 0 0,5 0-1 31,-1 0 2-31,-6 1 0 16,-5-2 0-16,-6 1 2 15,-3 1-3-15,-3 0-3 16,3-1 1-16,-1 1-1 16,1 2 3-16,2-2-1 15,5 0 2-15,-2 0 0 0,1-1-1 16,4-1 2-16,1 2-1 0,6-2 0 15,0 1-1-15,-4-1 1 16,-1-6 0-16,-6 6 0 16,-2 1 0-16,3-1 2 15,-2 4 1-15,0-4 3 16,1 0 9-16,-5 1 6 16,5-3 1-16,2 3 1 15,1 0-7 1,13 1-9-16,2 0-3 15,-1 2-4-15,-2-2-2 16,-12-1-1-16,-4 3 2 16,-5-3 3-16,1 1 3 0,-2-1 3 15,5 0-1-15,0 0 3 16,4 3 0-16,2 1 0 16,0-2 2-16,7 1-1 15,5 2 5-15,-2 2 1 16,-4-1 1-16,-8 3-2 15,-10-10-5-15,-1 3-3 0,-1-6-4 16,-2 5-4-16,1 1 0 16,-5-2-18-1,2 10-45-15,-6-8-275 16,0-2-101-16</inkml:trace>
  <inkml:trace contextRef="#ctx0" brushRef="#br0" timeOffset="20492.5773">20892 15907 306 0,'-1'-2'171'16,"-4"2"41"-16,-1-3-58 16,-3 0 15-16,2-2-16 15,1-2-55-15,0 7-7 0,-4-1-24 16,0 2-12-16,0-1-27 16,-3-5-4-1,-4-4 6-15,-4 6 4 16,-4-3 3-16,-2 1-6 15,-1 1-14 1,-2-6-8-16,2 7-6 0,-1 3 2 16,1 0-1-16,2 3-1 0,-2-3-4 15,3 0-5-15,1 4-6 16,0 1-3-16,0-3-9 16,3 2-4-16,2 8-14 15,-4-5-1-15,-2 11 7 16,-5-1 7-16,0-3 15 15,-3 7 5-15,4-2-5 16,4-2 2-16,2 3 7 0,7-1 4 16,0 0 5-1,0 9 0-15,3-4-8 16,0 0-2-16,4 2-4 16,2-6 0-16,3 8-7 15,2 2-1-15,4 0-5 16,4-7-1-16,1-3 9 15,3 3 1-15,1-1 8 16,2 7 0-16,2-1-1 0,0-4-2 16,3 0 6-16,3-3 2 15,1 0 9-15,3 1 8 16,-4 2 5-16,1-9 6 0,1 1-3 16,-2-2-4-16,0-7-13 15,-10 2-2 1,-5-5-3-16,0 2 1 0,18 7 0 31,1 1 1-31,-2-1 4 0,-5-3 1 0,0-4 1 16,1 1-1-1,1-3 3-15,1 0 4 16,3-1 9-16,1-3 5 16,-3 0 6-16,3-4 2 15,-3 1-4-15,0-1-5 0,6-5-11 16,-4 1-7-16,1 0-8 15,-6 2-1-15,-6 4-2 16,-1 1 2-16,-3-2 1 16,1 2 1-16,1-3-2 15,0 1-6-15,-5 5-38 0,6-2-50 16,-5 3-177-16,-3 2-50 0</inkml:trace>
  <inkml:trace contextRef="#ctx0" brushRef="#br0" timeOffset="22480.1308">21023 15618 350 0,'-2'0'145'15,"2"0"-23"-15,0 0 13 0,-1 0 8 16,1-1-3-16,0 1-69 31,0 0-29-31,0 0-32 16,0 0-8-16,0 0-9 0,0-1-1 15,0 0 7-15,0 0 1 16,0 0 10-16,4 0 3 16,9-4 6-16,29-5-1 15,-20 6 1-15,4 1 2 16,4-1 2-16,-1 1-1 0,-4 2-1 16,-7-2-4-16,-3 0-5 15,-3-1-2-15,-2 3-5 16,-1 1-2-16,1 1-3 15,0 1 1-15,-5 0-1 16,2 0 0-16,-6 0-2 16,2 3-2-16,-3 0-7 0,0 0-2 15,3 4-3-15,-3 0 1 16,2 3 9-16,2-2 5 16,-3 6 2-16,0 2 7 15,1 4-2 1,-2 2-1-16,-2 0 4 15,2-1 0-15,-4-1 8 16,1-4 6-16,2 2 5 16,-2-4 0-16,2-1-2 15,0 4 1-15,1-6 4 16,1 2 6-16,-1-6 1 0,0-7-3 16,0 4-17-16,-1 1-10 15,1 0-17-15,0 3-5 16,-1-7-12-16,1 3-5 0,0 2-13 31,1-1-8-31,0 2-12 0,-1-7-10 0,0 0-23 31,-2-2-20-31,2 0-69 16,0 0-10-16,0 0-9 16</inkml:trace>
  <inkml:trace contextRef="#ctx0" brushRef="#br0" timeOffset="23218.7862">21259 15810 425 0,'-3'-4'244'16,"4"8"-107"-16,-1-1-5 15,0-3-21-15,0 0-81 0,0 0-15 16,0-1-22 0,0 0-10-16,0 0 0 15,0 0 2-15,0-1 6 16,0 1 3-16,3 0 4 16,8-3 2-16,27-13 7 15,-27 12 7-15,1 3 5 0,0-5 2 0,3 7-4 16,3-1-8-1,-3 1-10-15,1 3-4 0,1-6-7 16,-2 3-9-16,3 0-104 16,-1-2-38-16</inkml:trace>
  <inkml:trace contextRef="#ctx0" brushRef="#br0" timeOffset="24655.6784">21067 16784 327 0,'0'-3'130'0,"0"-4"-90"0,0 6 6 15,0 0 25-15,-1 0 8 0,0 0-1 16,0 0-13-16,0-1-44 16,-1-10-16-16,-1-23-19 15,5 32-7-15,1-9-9 16,0 5-3-16,6-6 5 16,1-1 5-16,6 5 6 15,3-2 2-15,1 4 4 16,2 0 5-16,-3 2 7 15,-3-1 3-15,1 5 13 0,-2 1 4 0,0 2 16 32,-4 4 3-32,0 5-5 15,-2-6-5-15,-3 10-22 16,4 2-12-16,-6 0-13 0,-2 7-2 16,-1-4 9-16,-3 1 19 15,-1 1 36-15,-2-2 11 0,0-1 14 16,-1-9 0-1,-1 1 0-15,4-3-3 0,-3-2-5 16,3 1-8-16,-1-3-21 16,-1-3-8-16,5 1-24 15,-3 2-11-15,3-4-20 32,0 0-4-32,0-1 7 15,0 1 4-15,0-1 12 0,0-1 3 0,0 2 2 16,8 0 2-1,0-1-2-15,28 0 0 0,-23 3-9 16,-3 1-10-16,4 8-24 16,0-5-9-16,3 11-16 15,-1 1 2-15,-3 0 43 16,-4 4 24-16,-5-4 55 16,0 1 27-16,-4 0 32 15,-4-3 7-15,0 3 16 16,-4-5 8-16,-2-3 9 15,-1-2 2-15,-3-2-7 16,0-2-14-16,2 5-54 16,-1-10-23-16,-2-2-41 15,-1 0-15-15,-2-8-16 16,4 8-7-16,3 1-15 16,-1-4-8-16,8 3-19 15,-10-1-19-15,7-4-61 16,7 3-65-16,-5-4-156 15</inkml:trace>
  <inkml:trace contextRef="#ctx0" brushRef="#br0" timeOffset="25762.5734">22865 15172 213 0,'-1'-1'123'0,"-2"1"11"0,-2 0-89 16,4 0 11-16,0 0 18 0,0 0 26 15,0 0 3-15,0 0-18 16,0 0-19-16,0-2-29 15,0 1-3-15,0 0 5 16,-1 0 3-16,1 0-1 16,0 0 1-16,0 0 0 15,0 0-3-15,0 0-3 16,-1 0-2-16,2 0-8 0,0-1 1 16,4 1 9-16,19 0 3 15,30-2 5-15,-28 2-1 0,2 0-10 16,-7-1-6-1,-3-2-13-15,-6 2-5 16,-2 1-5 0,0-1-1-16,1 2-1 15,0-1 0-15,-5 1-2 16,4 0-4-16,-6-1-13 16,2 1-19-16,-2 1-89 15,-3-1-91-15,0 0-116 16</inkml:trace>
  <inkml:trace contextRef="#ctx0" brushRef="#br0" timeOffset="26333.1629">22917 15458 366 0,'0'-2'186'15,"0"2"-23"-15,3 1-29 0,-3-1-12 16,0 0-25-16,0 0-47 15,1 0 1-15,16-2 1 32,25-5 0-32,-23 6-5 0,-6-1-6 15,2-1-12-15,4 3-7 16,-7-3-13-16,5 5-4 16,-2 4 0-16,-1 0-1 15,1 1 6-15,-3-7 1 0,-1 5-2 16,1-5 0-16,1 1-7 15,-1 0-2-15,-3-6-13 16,1 10-20-16,1-6-116 16,0 0-110-16</inkml:trace>
  <inkml:trace contextRef="#ctx0" brushRef="#br0" timeOffset="27806.6728">23896 14615 748 0,'2'2'352'0,"-2"1"-120"0,0-1-81 15,0-3-55-15,0 0-20 16,0 0-41-16,0 1-17 16,0 0-21-16,0 0-5 0,0 0-9 15,-1 0-3-15,0 0-6 16,-2 7-2-16,-6 8 2 15,-29 29 3-15,21-24 11 16,-3 0 5-16,4 3 11 16,2 0 6-1,-2-2 2-15,2 3 2 0,-1-4-7 0,3 5-3 16,2-2-7 0,1-2-5-16,7-6-12 15,-1-9-5-15,1 1-7 16,0-4-6-16,-2 1-21 15,4 2-12-15,0-5-28 16,0 3-10-16,0-4-38 16,0 0 8-16,0 0 28 15,0 0 16-15,0 0 71 16,1 3 9-16,9 2 15 16,0-4 7-16,27 30 17 15,-28-31 7-15,0 4 7 0,1 1 3 0,3-5-5 16,-1-2-9-16,0 1-17 15,1-5-10-15,-3 7-15 16,4 3-2-16,5 1 7 16,-6-1 2-16,0-7 5 15,0-2 2-15,-4 4-2 16,-2 0-3-16,2 0-2 16,-4-3-2-1,-1-4-1-15,1 4 2 16,-5 3 6-16,5 1 3 0,-1-4 15 15,-4 3 8-15,0 0 14 16,0 0 1-16,1-9 1 16,-1 2-2-16,3-30-2 15,-6 27 1-15,2 1-3 16,-4-6-3-16,0 6-7 16,4 0 0-16,-4 2-1 15,5 6 0-15,1 2 3 0,0 1-2 0,-1-1-1 16,-1 0-3-16,0 0-2 15,0 0 2-15,0 0 8 16,-1 0 9-16,1 0 10 16,0 10 6-16,0 6-10 15,1 29-11-15,0-19-19 32,9 2-11-32,-7 2-2 15,1 0 2-15,-2 2 7 16,1-2 8-16,1-2 15 15,-2-3 11-15,1-6 12 0,1 3-2 110,-3-7-11-110,0 2-13 15,0-3-20-15,-2-8-8 0,2 1-40 0,0-3-46 0,0-3-179 0,0-1-67 16</inkml:trace>
  <inkml:trace contextRef="#ctx0" brushRef="#br0" timeOffset="28339.6758">24212 15250 296 0,'-2'-3'134'0,"0"-1"-61"0,0 0-29 16,2 3-12-16,0 0 1 0,0 0-2 16,0 0-5-16,0 0-17 15,0 0-9 1,0 0-7-16,0-1 0 0,0 2 12 15,9 2 12-15,1 0 39 16,29 12 20-16,-26-13 18 16,-3-1 5-16,-3-3-11 15,1-2-4-15,-1 0-9 16,-3-2-8-16,4 0-20 16,-4-2-12-16,-2 5-13 15,1-6-5-15,-9 1-10 0,2 4-6 16,-5-4-25-16,-1 8-17 15,-1 3-35-15,-4 8-23 0,3-1-93 16,1-1-18-16,3-1-66 31</inkml:trace>
  <inkml:trace contextRef="#ctx0" brushRef="#br0" timeOffset="29295.2787">24425 14600 466 0,'1'-4'258'15,"4"-7"-95"-15,5 5 1 16,0-3-67-16,7 0-46 15,1-3-33 1,1-5-12-16,3 7-18 16,-2-11-5-16,1 3-3 0,0 3 0 15,-1 0-2-15,-1 6-5 16,-2 4-13-16,3 3-7 0,-6 6-23 16,1 5-6-16,-1 11 2 15,-5 3 3-15,-5 6 29 16,-4 2 14-16,-8 1 21 15,-3-1 11-15,-4-3 20 16,-2-3 12-16,2-6 31 0,0-4 12 16,2-4 6-16,1-2-2 15,2-2-28-15,3-5-9 16,5 5-23-16,1-3-3 16,2-4-20-16,-1 3-7 15,0-3 2 1,0 0-5-16,0 0 14 15,12 0 6-15,38-6-1 16,-25-2-3-16,6 6-6 16,2-6-4-16,-3 8-2 15,-1 9 2-15,-5-1-8 16,-5 2-2-16,-3 6-4 0,-1-2-1 16,-4 7 13-16,-1 2 8 15,-5 2 29-15,-3-2 15 16,-2 3 35-16,-1 3 20 0,-5-5 19 15,-3 1 4-15,-1-9-3 16,-6-4-5-16,5-2-3 16,-1-2-2-16,0 3-12 15,0-4-10-15,-2-5-28 16,-1-1-11-16,0-5-35 16,1 2-15-16,-3-3-36 15,4 1-22-15,7-2-41 16,-2-1-35-16,8 1-129 15,0-9-140-15</inkml:trace>
  <inkml:trace contextRef="#ctx0" brushRef="#br0" timeOffset="30367.5222">23671 15490 355 0,'0'0'149'16,"0"0"-60"-16,-1 2 4 0,1-3 3 15,0 0-6-15,0 1-37 16,0 0-8-16,0-2-22 16,-1 2-9-16,1-1-9 15,0 0-3 1,0 0 1-16,0 0 3 0,0 0 10 15,12-3 4-15,31-6 14 16,-23 3 10-16,6 7 16 16,8-3 3-16,4-1-2 15,0 6-6-15,-4-3-11 16,0 1-3-16,-6-5-10 0,-2 1-4 0,8-4-15 16,-2 4-7-1,13 4-1-15,6-4-3 0,10 5 1 16,-1 0 1-16,-6-1-1 15,-3 3 2 1,-15 0 9-16,-1 1 6 0,0-2 17 31,-1-2 8-31,5-2 8 16,1 4-1-16,5-1-18 16,-1 1-4-16,-3-2-7 15,-4-4 4-15,-9 2 6 0,-2-3-3 16,-5 6-4-1,2 5-10-15,-2 1-10 16,0 1-1-16,3 0-8 0,-3-3-2 0,1-3-2 16,-2 3-5-16,-5-2-19 15,-4 0-17-15,-4 2-84 16,-1 4-74-16,-2-4-154 16</inkml:trace>
  <inkml:trace contextRef="#ctx0" brushRef="#br0" timeOffset="34867.151">24068 16013 90 0,'0'0'62'0,"0"-3"-3"0,0 3-21 0,0 0-29 16,0 0-5-1,0 0 6-15,0-1 8 0,-1 0 17 16,1 1 6-16,-1-1 0 16,1 0 0-16,0 0-9 15,0-1-7-15,0 1-9 16,0 0-5-16,0 0-7 0,0 0-2 16,0 0-2-16,0-1-2 0,1-7-1 15,1-1 1-15,15-22 1 16,-13 16 1-16,1 4 3 15,2 4 1-15,1-3 3 16,-1 8-1-16,0-3 7 31,0-1 3-31,2 3 4 0,1-4 3 0,1 3 21 32,1 5 13-32,-4-6 9 15,0 5 2-15,2 4-17 16,-1-3-10-16,3 9-7 15,2 5-3-15,-2-4-10 0,-3 7-7 16,0-1-15-16,-6 0-7 0,4 3 4 16,-5 1 4-16,-2 1 11 15,-1-1 7-15,-7 1 2 16,2-2-1-16,-7 1-3 16,1 0-6-16,0-6-8 15,-1 1-3-15,3-7-3 16,-2 0 4-1,2-1 7-15,2-2 4 16,2 0 1-16,1-3-4 0,2 0 1 16,1-2-3-16,2 0-10 15,0 0-4 1,0-1-15-16,0 0-3 0,0 0 3 16,0 0 1-16,0 0 7 15,2-2 2-15,9-4 2 16,27-18 1-16,-26 23 2 15,4-3 0-15,-3 2-1 16,4 3-5-16,-4 1-19 16,4 6-18-16,-2 2-44 0,0 0-6 0,4 4 0 15,-10 0 16-15,4 5 48 16,-3 0 12-16,-5 1 21 16,0 2 4-16,-3 2 6 31,-1-9 1-31,-3 2 2 15,-2-4-1-15,-3-4 6 16,-3 5 3-16,-4-2 16 16,2-3 23-16,-4 2 55 0,4 0 15 15,-4-1 24-15,-2-1-1 16,1-4-22-16,-4 1-3 16,4-4-18-16,1 2-9 15,-1-3-23-15,3-3-3 0,0 1-19 16,2-4-7-16,2 4-18 15,2-5-11-15,2 3-10 16,-2 0-6-16,2-7-16 16,-1 11-9-16,3-6-28 15,2 2-16-15,2 5-45 0,0-5-40 16,0 3-144-16,0 0-4 16</inkml:trace>
  <inkml:trace contextRef="#ctx0" brushRef="#br0" timeOffset="35839.4556">24493 15992 417 0,'0'6'200'16,"0"6"-78"-16,1 2 2 0,2 7-27 16,0-3-39-16,1 4-49 15,-1 1-10-15,0-1-11 16,1-5-1-16,-1 2 3 16,-2-5-1-16,1-7-10 15,-1 3-1-15,-1-8 0 31,2-2 1-31,-1 3 17 16,-1-4 7-16,0-1 12 0,0 1 7 16,0 0 5-16,0 0-3 15,3-1-4-15,4-2-6 16,-1-1-10-16,31-23 0 16,-26 18-2-16,3 4 2 15,3 0-1-15,-1 0-1 16,-1-2-3-16,2 5-3 15,4-6 2-15,-3 4 1 0,8 4 2 16,-6-3 0-16,-4 4 1 0,6 6-1 31,-7-6-2-31,3 3-2 0,-2 5 0 0,-5-5 2 0,-3 9 1 32,-2-2 1-32,0 3 2 15,1 2 4-15,-7-2 12 16,1 1 7-16,-2 3 8 15,-3 0 3-15,-1 4 6 16,-4-1 6-16,-3-1 10 16,-4-3 1-16,-5 3 5 15,0-1-2-15,-8-4-2 16,-2 3 1-16,4-4-9 0,-5-3-4 16,7-1-10-16,4-2-5 0,1-2-8 15,6 1-5-15,3 0-12 16,4-1-10-16,2-2-35 15,2-2-22-15,2-1-51 16,-1-1-29-16,1 0-107 31,1 0-46-31</inkml:trace>
  <inkml:trace contextRef="#ctx0" brushRef="#br0" timeOffset="36390.5125">24465 15982 448 0,'0'0'247'16,"1"0"-88"-16,-1 0 5 16,0 0-49-16,0 0-51 0,0-1-28 15,0 0-9-15,0-1-1 16,0 0-2-16,5-13-1 16,36-22 4-16,-25 24 6 15,3 1 5-15,3 4-1 16,3 1-4-16,3 2-6 15,1 2-5-15,4 10-4 16,1-7-2 0,1 4-4-16,-3 5-1 0,-9-9-1 15,-1 12-1 1,-7-7-9-16,-3-1-9 0,-2 5-71 16,0-6-70-16,-5 0-228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5T01:43:59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 5951 418 0,'0'0'200'16,"0"0"-97"-16,0 0-15 15,0 0-3-15,0 0-39 16,0 0-45-16,0 0 0 16,0 0 6-16,0 0-1 15,0 0-4-15,0 0 11 16,0 0-13-16,0 0 2 0,0 0 5 16,0 0 68-16,0 0-30 15,0 0-25-15,0 0-14 16,0 0 9-16,0 0-4 15,0 0-4-15,0 0-1 16,0 0 6-16,0 0-2 16,0 0-3-16,0 0-5 15,0 0 18-15,0 0-19 16,0 0 5-16,0 0-4 16,0 0 6-16,10-2-2 15,-2 0-3-15,-2 1-2 16,-1-1 6-16,3-1-7 15,-6 3 0-15,2-2 0 0,-3 2 0 16,-1 0 0-16,3 0 0 16,-3 0 0-16,0 0 7 15,0 0-1-15,0 0 10 16,0 0 10-16,0 0-8 16,0-2-5-16,0 2-5 15,0 0-6-15,0 0 15 16,0 0-4-16,0 0-3 15,0 0 1-15,0 0-10 16,0 0 1-16,0 0 0 16,0 0-1-16,0 0 5 15,0 0-6-15,0 0 1 16,0 0 8-16,3-2-8 0,-1-1 5 16,2-2-6-1,0 1 0-15,0 1 6 0,2 0-6 16,-2-1 0-16,3 0 0 15,-1-2 0-15,-1 3 2 16,2 0-2-16,-1-1 0 16,1 2 1-16,-3-3-1 15,3 5 0-15,0-5 1 16,2 3-1-16,-1-2 1 16,1 3-1-16,0-4 0 15,0 3 1-15,0 2-1 16,-2-2 0-16,0 2 0 15,-1 0 0-15,-1 0 1 16,-1 0-1-16,0 0 0 0,2 0 0 16,-3 0 0-16,2 0 1 15,-1 0 0-15,-1 0 0 16,1 0 5-16,0 0-6 16,2 0 0-16,-2 2-1 15,2 5 2-15,1-2-1 16,-3 2 2-16,-1 0-2 15,4 0 1-15,-4-2 0 16,0 2-1-16,2-2 1 16,-3 1 0-16,0 3-1 15,0-4 1-15,0 4 0 16,0-2 0-16,0 1-1 16,1 1 2-16,0-4-2 0,-3 1 1 15,0 1-1-15,0-3 1 16,0 1-1-16,0 2 2 15,0-2-1-15,0 0-1 16,0-2 6-16,0 1-5 16,0 0-1-16,0 0 0 15,-3-1 0-15,0-1 10 16,-3 2-9-16,2-3-1 16,-1 3 2-16,-1 1-2 15,2-3 1-15,-4 0 0 16,4 1-1-16,0-1 1 15,-3 1 0-15,3 1-1 16,-4-1 0-16,4 2 0 16,-3-2 0-16,3 1 0 15,-2 1 2-15,-2 1-2 0,0 0 0 16,1-1 0-16,1 2 0 16,-2-4 0-16,4 2 0 15,2-3 0-15,-4 0 0 16,5 0 0-16,1 0 0 15,0-2 0-15,0 0 0 16,0 0 1-16,0 0-1 16,0 0 0-16,0 0 0 15,0 0 1-15,0 0-1 16,0 0 1-16,0 0 0 0,0 0-1 16,0 0 0-1,0 0 1-15,0 0-1 16,0 0 1-16,0 0-1 0,0 0 0 15,0 0 4 1,0 0-4-16,0 0 0 0,0 0-1 16,0 0 2-16,0 0-1 15,0 0 1-15,0 0-1 16,0 0 1-16,0 0 0 16,0 0 0-16,0 0 1 15,0 0-2-15,0 0 1 16,0 0 0-16,0 0-1 15,0 0 1-15,0 0 0 16,0 0-1-16,0 0 0 16,0 0 0-16,7-4 0 15,2 0 0-15,-2-1 0 16,1 4-1-16,1-1 1 0,-1 0 0 16,0 0 0-16,-1-1 0 15,-1 3 0-15,4-2 0 16,-4 2 0-16,3-2 0 15,-2 2-1-15,6 0 1 16,-2 0 0-16,-2 0-1 16,2 0 1-16,-5 0-1 15,4 0 1-15,-1 0-2 16,-2 0 2-16,1 0-1 16,-2 0 1-16,0 4 0 15,-2-1-1-15,1 1 1 0,-1-1-1 16,0 4 1-1,3-3 0-15,-3 2 0 0,1-1 0 16,-3 2 0-16,3-2 0 16,-3-2-1-16,0 3 1 15,-1-3 1-15,2 4-1 16,-3-3 0-16,3 2 0 16,-3 0 0-16,0 0 6 15,0 2-6-15,0 1 0 16,0-2 0-16,0 3 0 15,0-1 0-15,0-2 0 16,-6 1 1-16,5 0-1 16,-1-2 0-16,0 2 0 15,0-2 0-15,-1 0 0 16,3 0 0-16,-2-2 0 0,0 0 1 16,-1-1-1-16,1-2 0 15,0 3 0-15,0-2 0 16,-3 3 0-16,3-2 1 15,-4-1-1-15,1 0 0 16,1 0 1-16,-3-2 0 16,-2 3-1-16,2-3 2 15,-4 0 5-15,2 2-6 16,-2-2-1-16,2 0 0 16,-2 0 5-16,4 0-5 15,-1 0 0-15,-2 0 13 16,3 0-7-16,-1 1-4 0,-2-1-1 15,4 2 0 1,-1-2 10-16,1 2-11 0,2-2 1 16,-2 0 5-16,4 2-5 15,-2-2-1-15,2 0 8 16,0 0-2-16,-1 0 12 16,1 0 0-16,-2 0-12 15,2 0 10-15,-2 0-10 16,-2 0 4-16,0 2 3 15,0-2 0-15,1 0 2 16,-1 0-15-16,-2 0 1 16,4 0 18-16,-1 0-9 15,1 0 8-15,2 0-8 16,0 0 9-16,-3 0 7 16,3 0-13-16,0 0-2 0,-1 0 0 15,0 0-11-15,2 0 7 16,1 0-5-16,0 0-2 15,-2 0 7-15,2 0-7 16,0 0 0-16,0 0 0 16,0 0 0-16,0 0 1 15,0 0-1-15,0 0 1 16,0 0-1-16,0 0 0 16,0 0 0-16,0 0-1 15,0 0-5-15,0 0 4 16,0 0-37-16,0 0-61 15,0 6-63-15,11 0-70 16,2-2-145-16</inkml:trace>
  <inkml:trace contextRef="#ctx0" brushRef="#br0" timeOffset="1547.3498">715 5923 95 0,'0'0'171'15,"0"0"-63"-15,0 0-23 16,0 0-19-16,0 0-2 15,0 0-15-15,0 0-9 16,0 0 22-16,0 0 8 16,0 0-26-16,0 0-10 15,0 0 2-15,0 0-7 16,0 0 8-16,0 4-2 16,0 4-2-16,0 1-7 15,0 0-4-15,0 5-5 0,2 2-2 16,2 3 5-16,3 0-3 15,-2 3 1-15,1 2 2 16,-2 1-10-16,1-4-1 16,-1-1-8-16,1-1 5 15,0-7-4-15,-3 0 4 16,0-4 0-16,-2-1 4 16,2 0 3-16,-2-2-11 15,3 2 8-15,-3-3-10 16,0 2 2-16,0-2 5 15,0 1 2-15,0 4 15 16,0-1-8-16,0 0-1 16,0-1-1-16,0 2-12 0,0-4-1 15,0-2-1-15,0 1 1 16,0 1 6-16,0-4-7 16,2-1-1-16,-2 3 1 15,0-3 0-15,0 0 1 16,0 0 0-16,0 0-1 15,0 0 1-15,0 0 1 16,0 0-1-16,0 0 11 16,0 0 5-16,0 0 8 15,0 0-14-15,0-7-9 16,0-2 5-16,0 2-7 16,0-3 0-16,0 2 0 15,0-2 0-15,0 2 0 16,0-2 0-16,0 2 0 0,0-3-1 15,0 4 1-15,0-3-6 16,4 0 6-16,2 0 0 16,2 0-2-16,-2 2 1 15,1 0-9-15,-1 1 9 16,1 4 1-16,2-2-1 16,-2 2-1-16,2-1-8 15,-3-1 9-15,4 3 1 16,-2 1 0-16,-1 1 0 15,2 0-1-15,0 0 0 16,0 0-1-16,-1 0 1 16,2 0-7-16,-2 1 8 15,0 4 1-15,2 1 0 16,-1 0-1-16,0-1-1 16,-3 4 0-16,4 1 1 0,-4 0 0 15,-1 2 0-15,-1 2-1 16,-3 1 1-16,-1-1 0 15,0 3 0-15,0-1 1 16,0 0-1-16,0-2 0 16,0 1 0-16,0-6 1 15,-5-1 0-15,0 1 0 16,-1-4-1-16,-4-1 13 16,2 2-5-16,-3-1 9 15,-1-4-10-15,1 3-5 16,-1-1 14-16,0-3-9 0,3 0 26 15,-2 0 5-15,0 0-22 16,2 0-3-16,0 0 6 16,2-3-1-1,3-1-4-15,-1 0-5 0,2 2-8 16,2 0 8-16,1 2-9 16,-2-1 0-16,0 1 1 15,2-3 0-15,0 3 1 16,-3 0-2-16,3 0 0 15,0 0 0-15,0 0 0 16,0 0-13-16,0 0-13 16,0 0-31-16,0 0-8 0,0 0-33 15,3 0-142-15,7 0-32 16,4 0-217-16</inkml:trace>
  <inkml:trace contextRef="#ctx0" brushRef="#br0" timeOffset="2037.593">1140 6174 476 0,'0'0'254'16,"0"0"-136"-16,0 0-82 15,0 0-26-15,0 0-9 16,0 0 14-16,0 0-4 15,0 0 28-15,0 8 31 16,0 1-1-16,0 6-4 16,0 3-24-16,0 0-9 15,0 1-2-15,0-2-18 16,3 0-11-16,-1-5 0 16,0 0 1-16,0-3 4 15,0-3-6-15,-2 1 0 0,0-6 1 16,2 2 0-16,-2-2 0 15,0-1-1-15,0 0 0 16,0 3-1-16,0-3-32 16,0 0-25-16,0 0-4 15,0 0-24-15,0 0-26 16,0 0-231-16</inkml:trace>
  <inkml:trace contextRef="#ctx0" brushRef="#br0" timeOffset="2299.6439">1034 6090 1129 0,'0'0'178'0,"0"0"-92"16,0 0-25-16,0 0-9 16,0 0-24-16,0 0-28 15,0 0-28-15,-8-16-49 16,13 16-106-16,7 8-18 16,-2 0-195-16</inkml:trace>
  <inkml:trace contextRef="#ctx0" brushRef="#br0" timeOffset="3295.478">1221 6099 626 0,'0'0'180'16,"0"0"-135"-16,0 0-35 0,0 0-8 15,0 0-1 1,0 0-1-16,22 115 0 0,-15-95-1 16,0 0 0-16,-3-4 1 15,-2 1 0-15,0-4 9 16,-2 1 7-16,0-4-9 16,0-4-6-16,0 0 7 15,0-4-1-15,0-2 6 16,0 0 8-16,0 0 34 15,0 0 0-15,0 0 22 16,0 0 16-16,0 0-40 16,0 0-31-16,0 0-6 15,0 0 0-15,-2-2 11 16,2 2-3-16,0-2-10 16,0 1 3-16,0-2-9 15,0 1 0-15,0-2-2 16,0-1-6-16,0-2 2 0,0-3-2 15,0 3 0-15,0-4 0 16,0-1 1-16,0 1-1 16,2 0 0-16,0 1 0 15,0-1 7-15,1-2-7 16,-1 3 0-16,-1 0 0 16,3 5 0-16,-4-2 0 15,2 3 0-15,-2 0 0 16,5 2-1-16,-1 2 1 15,0-3 0-15,5 3 1 0,0-3-1 16,0 1 0-16,2 0 0 16,3 0 1-16,-3-3-1 15,2 4 0-15,-2 1 0 16,2-2 0-16,1 2 0 16,-3 0 0-16,-1 0 0 15,-3 0 0-15,-2 0 0 16,0 3 0-16,-1 8 0 15,0 3 1-15,-1 4-1 16,0 2 6-16,-1 2-5 16,-2 2-1-16,2-2 6 15,-2 2-6-15,2-2-1 16,2-3 1-16,1-2 0 16,1-3-1-16,2-3 1 15,-1-3-6-15,3-2 5 0,4-4 1 16,-1 0-1-16,0-2 1 15,5 0-1-15,0 0 1 16,-1-10 0-16,1-4 0 16,0-3 0-16,-2-1 0 15,-3 0 0-15,0-4 1 16,-1-1 12-16,-6 0 6 16,2-1 0-16,-6 0 9 15,-2 2-1-15,0 2-8 16,0-1 3-16,0 6 0 15,0 3-5-15,0 0-2 16,-2 4-14-16,-4 2-1 16,2-1 0-16,2 6-15 0,0-1-32 15,-7 2-33 1,3 0-49-16,-4 0-356 0</inkml:trace>
  <inkml:trace contextRef="#ctx0" brushRef="#br0" timeOffset="4877.5194">148 6938 447 0,'0'0'165'16,"0"0"-96"-16,0 0-13 15,0 0 21-15,0 0-12 16,0 0-25-16,0 0-12 16,10-17 24-16,-8 16 1 15,-1-3-18-15,4 0-15 16,0-2-18-16,-1 0 6 16,2-2 11-16,2 2-6 15,-2 0 0-15,0 0-5 16,3 0-6-16,1-2-1 15,1 0 1-15,3-2-1 0,-1 2 5 16,0-1-3-16,1 1 4 16,-1 3-6-16,-2-2-1 15,0 5 1-15,-2 2 0 16,0 0-1-16,0 0 1 16,-4 0 0-16,3 0 1 15,-4 11-1-15,2 0 0 16,-6 8 12-16,0 0-6 15,0 4 3-15,0 3-8 16,-3 2-1-16,-8-1 6 16,-3 2-6-16,1-3-1 15,-5 2 1-15,0 0-1 16,1-2-7-16,-1-2-36 0,0-3 1 16,5-7-10-16,0-2 24 15,3-6 21-15,4-5 6 16,3-1 1-16,1 0 0 15,2 0 1-15,0 0-1 16,0 0 0-16,0-5-10 16,0-4 8-16,0 2 2 15,0-4 0-15,0 3 0 16,7 0 6-16,-1 1-6 16,2-2 13-16,-1 1-11 15,1 1-1-15,0 3 12 16,0 0-12-16,-4-1 18 15,0 5 8-15,-1 0 2 16,-3 0-3-16,2 0 9 0,-2 0 6 16,0 0-14-16,0 0-11 15,2 0-6-15,2 0-9 16,3 0 0-16,4 0 8 16,2 0-3-16,6 0 1 15,-2 9-1-15,3-2-5 16,1 4 6-16,-2-4-7 15,-1 3 1-15,1-3-1 16,-5 1 1-16,3-4 0 16,-6 0 0-16,-5 0 0 15,0-4 5-15,0 2 7 16,-6-2 6-16,2 0 7 16,-2 0 9-16,0 0 10 0,0 0-9 15,0 0-17-15,0 0-3 16,0 0-16-16,0 0-30 15,0 0-72-15,0-9-169 16,0 0-568-16</inkml:trace>
  <inkml:trace contextRef="#ctx0" brushRef="#br0" timeOffset="7036.4023">731 7113 674 0,'0'0'205'15,"0"0"-143"-15,0 0-46 16,0 0 3-16,0 0 30 16,0 0-30-16,0 0-8 15,0 0 24-15,0 0 27 16,-3 0 0-16,3 0 4 15,0 0-16-15,-3 0 4 0,1 0-25 16,-2 0-16 0,0-7-11-16,-3-3-2 0,2 0 2 15,2-4-2-15,-4 1 1 16,4-1-1-16,-1-3 1 16,-1 0 0-16,3 2-1 15,2-2 1-15,0 3 0 16,0 2-1-16,0 0 0 15,0 3 1-15,0 1-1 16,0 0 1-16,0 1-1 16,0 2 0-16,0 1 0 15,7-1 0-15,0-2-1 16,3 2 1-16,2 2-2 16,-2 1 2-16,2 2-1 15,1 0-1-15,-1 0-5 0,1 0 8 16,-2 10-1-16,3 2 0 15,-6 4-1-15,1 4 1 16,0-3 1-16,-4 4-1 16,-2-1 0-16,-3 0 0 15,0-3 1-15,0-3-1 16,0-2 0-16,0-3 2 16,0-1 3-16,0-4-4 15,0 0 6-15,0-4-7 16,0 0 0-16,0 0 0 15,-1 0 2-15,1 0-4 16,0 0 2-16,-2-5-12 16,2-8 5-16,0 1 0 15,0-3 6-15,0 0 1 16,0-1-1-16,0-2-1 0,2 2 1 16,7 0-5-16,-1 0 6 15,6 3-1-15,-3-2 0 16,3 1-6-16,-1 4-2 15,1 2 8-15,-4 2-12 16,3 2 4-16,-1-1 9 16,-3 3-2-16,-1 2 1 15,2 0-6-15,-4 0 1 16,-1 0 5-16,-1 0 0 16,0 7 0-16,1 5 1 15,-2 4 0-15,-3 2 0 16,0 2 1-16,0 2-1 15,0-2 2-15,0 1-2 16,0-2 0-16,0 0 5 0,0-2-5 16,0-5 0-16,0 0 0 15,2-2 0-15,2-2-1 16,1 0 1-16,1-2-1 16,1 1 1-16,2-2-1 15,0 0 1-15,-2-1 0 16,6-1-1-16,-2-1 0 15,0-2 1-15,1 0-1 16,-2 0 0-16,1 0 1 16,2 0 0-16,3-5 0 15,-2-6 0-15,-1-1 1 0,-1 0-1 16,-4-2 6-16,1-2-3 16,1 0 3-16,-4-3 7 15,1-1-7-15,-3-1-6 16,-3 1 1-16,-1 0 0 15,0 2 9-15,0 2 0 16,0 2-10-16,0 2 2 16,0 4 9-16,0 1-5 15,0 4 3-15,0 1-9 16,-3 0 2-16,-2 2 9 16,1 0-11-16,-5 0 0 15,0 0 0-15,-1 6-3 16,3 3 3-16,-3 6-1 0,4-1 0 15,1 2 1 1,1 0 0-16,4 2 0 0,0 2 2 16,0-2-2-16,0 0 1 15,0 1 1-15,2-4-1 16,5-1 0-16,-1 0-1 16,6-2 0-16,-1 0-1 15,2-3 2-15,3-4-1 16,2-3 0-16,-1-2-1 15,4 0 1-15,-4 0 0 16,1-3-3-16,0-8 2 16,-3 1-8-16,-1-2 9 15,-3 0-1-15,-2-3-5 16,-5-2 5-16,-1-1 1 16,-3 0 0-16,0 0-1 0,0-1 1 15,0 5 1-15,0 2-1 16,0 5 1-16,0 1 9 15,0 5-9-15,0 1 0 16,0 0 0-16,0 0-1 16,-1 0 1-16,1 0-1 15,-2 9-2-15,0 8 2 16,0 2-1-16,2 3 1 16,-2 0-1-16,2-4 1 15,0-2-1-15,0-4 1 0,0-4 0 16,0-1 0-1,0-4 0-15,-3-3 0 0,3 0 0 16,0 0 0-16,-2 0 1 16,2 0 1-16,-2 0-1 15,-2 0 5-15,2 0-5 16,-6-8-1-16,4-2 0 16,0 0 1-16,-1 0 6 15,1 0 0-15,2 0 0 16,2-1-5-16,0 2-2 15,0-3 1-15,0 1-1 16,0 2 0-16,0-1 2 16,2 3-2-16,4 0 1 15,3 1 1-15,1-2-1 16,0 0 1-16,2 0 4 0,5-2 5 16,0 2 11-16,-7 0-6 15,1 4-1-15,-1 1-4 16,-4 3-10-1,1 0 8-15,-4 0-9 0,4 0 0 16,-4 0 1-16,2 5-1 16,-3 2-16-16,0 0-31 15,-1 3-19-15,-1-1-129 16,0-2-581-16</inkml:trace>
  <inkml:trace contextRef="#ctx0" brushRef="#br0" timeOffset="7794.3801">1591 6914 838 0,'0'0'205'16,"0"0"-124"-16,0 0 4 0,0 0-1 15,0 0-33-15,0 0-25 16,0 0-6-16,-81 18-2 15,70-6 8-15,1 4 1 16,-3 3 20-16,5 4-17 16,2 3-19-16,4 5-3 15,2-4-2-15,0 4-6 16,0-3 2-16,4-5-2 16,8-2-1-16,5-6 1 15,0-4-15-15,4-5-2 16,1-6-7-16,0 0 5 15,-2 0 1-15,2-10-9 16,-4-4 11-16,-2-5 2 16,-5 0 2-16,-5-4 11 0,0 0-7 15,-4-4 6-15,-2 3 2 16,0 2 1-16,0 0 0 16,0 6 16-16,-2 2-7 15,-2 4 25-15,2 6-3 16,0 0-16-16,2 4-3 15,0 0-12-15,0 0 0 16,0 0-1-16,0 0-5 16,0 0 5-16,0 2-8 15,0 10 4-15,0 4 4 16,0 4 0-16,0 0 1 16,0 4 6-16,0-2 0 0,2 0 2 15,4-3-9 1,-3-1 0-16,0-4 0 0,-1-5 1 15,-2 0-1-15,2-5 0 16,-2 0-1-16,3-2-12 16,-3-2-15-16,0 0-10 15,0 2-24-15,2-2-89 16,-2 0-70-16,0 0-140 0</inkml:trace>
  <inkml:trace contextRef="#ctx0" brushRef="#br0" timeOffset="8407.1402">1717 6747 788 0,'0'0'182'0,"0"0"-137"16,0 0-28-16,0 0 92 16,0 0 14-16,20 148-51 15,-12-95-37-15,-2-1-15 16,0-6-11-16,2-6-8 16,-4-6 18-16,-2-5-6 15,1-10 9-15,-3-5-1 0,0-6-13 16,0-1-7-16,0-5 1 15,0-2 0-15,0 0 8 16,0 0 0-16,0 0-2 16,0-4-8-16,0-10-3 15,0-4-15-15,0-3 7 16,0-1-2-16,3 1 12 16,2-1 0-16,2-1 0 15,0 6 1-15,2-2-2 16,2 3 2-16,3 2-1 15,1 2-9-15,1 0 10 16,3 1-1-16,2 2 0 16,1 3 1-16,-3 4 0 15,2 2 1-15,-1 0 9 16,-2 0 2-16,-2 14 5 0,-1 8 1 16,-1 2-4-16,-6 4-2 15,-1 2-3-15,0-2 2 16,-6-2-9-16,-1 0-1 15,4-6 9-15,-4-1-10 16,0-5 0-16,0-4-14 16,0 0-40-16,0-6-27 15,0-3-163-15,0-1-600 0</inkml:trace>
  <inkml:trace contextRef="#ctx0" brushRef="#br0" timeOffset="9792.2664">181 7632 735 0,'0'0'230'0,"0"0"-155"15,0 0-32-15,0 0-11 16,0 0-3-16,0 0-20 0,0 0-9 15,10-18 23-15,-8 14 21 16,3 0 2-16,-2-3 8 16,2 4-22-1,5-3-8-15,-2-1-6 0,5-1-18 16,6 0 13-16,1-2-11 16,4 3 5-16,-2-2-1 15,3 4-6-15,-5 2 1 16,-5 3 0-16,-2 0-1 15,-1 0 7-15,-3 0-7 16,-5 13 0-16,-2 2 15 16,-2 6 3-16,0 3-4 15,0 2-6-15,-13-1-8 16,-3 0 7-16,1-4-5 0,-2-6-1 16,5-4 0-16,1-2-1 15,2-3 1-15,2-1-1 16,5-5-7-16,2 0 0 15,0 0-12-15,0 0-7 16,0 0 8-16,0 0-8 16,0 0 7-16,11-7 8 15,5 0 3-15,1 1 7 16,1 3 1-16,2-1-3 16,0 4 3-16,0 0-2 15,0 0 1-15,-2 0 0 16,1 4-7-16,-4 8 8 15,-4 2-1-15,0 4-6 0,-5 0 7 16,-3 1 1-16,-3-2 6 16,0 1-1-16,0-2 0 15,-15 0 22-15,-3 0-5 16,-6-3-1-16,-3-2 4 16,-2 0 9-16,-1-5 10 15,0-2-18-15,0-3-6 16,6-1 16-16,1 0-3 15,6 0-9-15,0 0-17 16,9 0-8-16,2-4 1 16,4 3-1-16,2 1-34 15,0 0-75-15,4 0-55 16,11-3-141-16,1 2-621 0</inkml:trace>
  <inkml:trace contextRef="#ctx0" brushRef="#br0" timeOffset="10638.5525">710 7475 882 0,'0'0'219'0,"0"0"-154"15,0 0-52-15,0 0-12 16,0 0-1-16,0 0-1 16,0 0 1-16,32 63 24 15,-24-34 6-15,1 6 18 16,0 1-6-16,0 0-13 16,-3-2-10-16,4-2-10 15,-3-6 5-15,-3-4-12 16,0-6 5-16,-2-4-7 0,1-6 1 15,-3-1 0-15,2-4 0 16,-2-1 0-16,0 0 13 16,0 0 2-16,0 0 12 15,0 0-1-15,0 0-21 16,0-8-4-16,-5-2-2 16,1-4-11-16,0-1 11 15,2-2-8-15,2-1 3 16,0 1 5-16,0 3 1 15,0 2-1-15,0 0 1 16,0 4-1-16,0 2 0 16,0-3-2-16,0 1 2 15,0-2 0-15,4 2-1 0,5-2 0 16,0 3-1-16,2 0 1 16,-2 3 1-16,2 0-9 15,2 0 9-15,-2 2 1 16,3 0-1-16,-3 2 0 15,-3 0 0-15,4 0 0 16,-3 0 0-16,-1 2 0 16,2 12 0-16,-5 6 6 15,3 4 4-15,-4 4 9 16,1-3-3-16,0 4-7 16,-3-5-8-16,0-2 0 15,-2-4 1-15,0-4-1 0,2-4-1 16,-2 0 0-1,2-3-16-15,1-3-42 0,4-4-72 16,4 0-156-16,-2 0-236 0</inkml:trace>
  <inkml:trace contextRef="#ctx0" brushRef="#br0" timeOffset="10845.6337">1080 7645 540 0,'0'0'251'16,"0"0"-142"-16,0 0-70 16,0 0 5-16,0 0 26 0,0 0 17 15,0 0-38-15,4 84-19 16,1-55-2 0,-1-5-18-16,-2-4-9 0,4-2 7 15,-4-5-8-15,0-2-20 16,0-5-170-16,-2-3-443 0</inkml:trace>
  <inkml:trace contextRef="#ctx0" brushRef="#br0" timeOffset="11009.106">1005 7560 1092 0,'0'0'245'16,"0"0"-156"-16,0 0-28 15,0 0-21-15,0 0-40 0,0 0-61 16,0 0-104-16,-3 4-39 16,21 7-304-16</inkml:trace>
  <inkml:trace contextRef="#ctx0" brushRef="#br0" timeOffset="11290.2502">1225 7645 401 0,'0'0'538'0,"0"0"-434"0,0 0-32 16,9 119-5-16,-3-76-21 16,4-1 10-1,-3-3-12-15,1-2-25 0,-4-8-8 16,-1-2 7-16,-3-8-4 15,0-4-1-15,0-5 3 16,0-4-4-16,-11-2 8 16,-2-4-20-16,-1 0-33 15,-13-10-93-15,8-12-228 16,-4-4-218-16</inkml:trace>
  <inkml:trace contextRef="#ctx0" brushRef="#br0" timeOffset="11443.8946">980 7642 810 0,'0'0'185'0,"0"0"-47"0,0 0-42 16,0 0-60-16,0 0-23 15,0 0-13-15,0 0 0 16,49-82-27-16,-16 82-109 16,-4 0-85-16,-2 7-524 0</inkml:trace>
  <inkml:trace contextRef="#ctx0" brushRef="#br0" timeOffset="12303.0936">1441 7570 912 0,'0'0'178'0,"0"0"-130"0,0 0 36 15,0 0-15-15,0 0-22 16,0 0-21-16,0 0 19 16,-102 9-6-16,82 4-6 15,-1 1 2-15,4 2-12 16,1 2-17-16,5-1 4 16,2 3-9-16,7-1 0 15,2 3 0-15,0 0-1 16,0 2-1-16,11-4 0 15,9-2-9-15,1-4 10 16,5-3-2-16,1-8-5 0,0-3-3 16,-3 0-8-1,-2 0 2-15,-2-14 6 0,-1-2 1 16,-6-2 9 0,-3-3 0-16,0 2-2 0,-7-5 1 15,0 0 1-15,-3 0 0 16,0 2-1-16,0-1 1 15,0 8 8-15,0 1 10 16,0 8 1-16,0 2-8 16,0 4-10-16,0 0 13 15,0 0-14-15,0 0-8 16,0 13 7-16,0 10-7 0,0 3 8 16,3 3 0-1,5-3 0-15,2-3 1 0,-1-3-1 16,1-5 0-16,4-6-9 15,-1-5-30-15,1-4 0 16,1 0 1-16,1 0-1 16,-3-13 1-16,-1-4-18 15,-1-1 19-15,-5-5 16 16,1 3 19-16,-5 5 2 16,0 3 14-16,-2 4 18 15,0 5 18-15,0 3-19 16,0 0-15-16,0 9-9 15,0 14 7-15,0 3 8 16,0 0-4-16,6 6-10 16,4-7 1-16,1-4-9 0,1-6 0 15,-2-4 1-15,1-4-1 16,1-7 1-16,1 0 8 16,1 0 7-16,0-12 19 15,3-6 1-15,-4-6 9 16,0-4-14-16,-3-2-22 15,-6-4 15-15,-2 0-3 16,-2 5-1-16,0 0 4 16,0 10-7-16,0 6-15 15,-6 7-2-15,-7 6-51 16,3 0-96-16,-3 0-157 0</inkml:trace>
  <inkml:trace contextRef="#ctx0" brushRef="#br0" timeOffset="23842.1688">150 5613 424 0,'0'0'192'16,"0"0"-66"-16,0 0-57 16,0 0-20-16,0 0-26 15,0 0-5-15,0 0 5 16,0 0 3-16,0 0 7 16,0 0-4-16,0 0 3 0,0 0 5 15,0 0 2 1,0 0-13-16,0 0-7 0,0 0-18 15,0 0 7-15,0 0-6 16,0 0-2-16,0 0 13 16,0 0-8-16,0 0-4 15,0 0 5-15,6 0 2 16,-1 0 8-16,5 0 4 16,-2 0 2-16,4 0-2 15,1 0-9-15,-1 0 14 16,1 0 0-16,-1 0-24 15,5 0 9-15,1 0-4 16,-1 0 2-16,1 0 5 16,-2 0-13-16,2 0 1 15,-3 0 1-15,1 0 0 0,-1 0-2 16,-1 0 0 0,-3 0 0-16,1 0 6 0,-2 0-6 15,1 0 0-15,2 0 0 16,1 2 2-16,0-2-1 15,1 0 0-15,3 0 0 16,0 0 0-16,0 0 1 16,2 0 6-16,-3 0-8 15,2 0-5-15,-4 0 5 16,3 0 0-16,-1 2 0 16,-1-2 0-16,3 0 0 15,0 1 0-15,-1-1 1 0,2 0-1 16,0 0 1-16,0 0-1 15,0 0 1-15,-3 2-1 16,2-2 2-16,1 0-2 16,-2 0 1-16,-3 0 0 15,3 0-1-15,1 2 1 16,-2-2 0-16,3 2 0 16,0-2 1-16,0 0-2 15,3 3 6-15,-1-3-6 16,2 0 0-16,1 0 2 15,-1 0-2-15,1 0 1 16,2 0 0-16,0 0-1 16,-1 0 6-16,0 0-6 0,3 0 0 15,0 0 7 1,3 0-7-16,-3 0 1 0,-1 0-1 16,2 0 0-16,-1 0 1 15,0 0-1-15,-2 0 0 16,-1 0 4-16,4 0-3 15,-4 0-1-15,0 0 2 16,-1-5-1-16,2 3 9 16,-1-1-10-16,-3 1 0 15,2 2 5-15,-6-2-4 16,0 2-1-16,-2 0 0 16,-3 0 0-16,-1 0 0 15,-2 0 0-15,0 0 0 16,0 0-1-16,1 0-2 15,-1 0 3-15,4 0 5 0,1 0-5 16,0-3 0-16,-1 3-1 16,-2-2 1-16,1 2 0 15,-3 0 0-15,-2 0 0 16,-3 0 0-16,-3 0 1 16,-3 0-1-16,2 0 0 15,-2 0 9-15,0 0 3 16,0 0-11-16,0 0 7 15,0 0-8-15,0 0-1 16,0 0 1-16,0 0-5 16,2 0 4-16,0 0 1 15,-2 0 0-15,0 0 1 16,0 0-1-16,0 0 0 0,0 0 2 16,0 2-2-16,0 3 0 15,0 2 6-15,3 3-5 16,-3 0 16-16,0 2-9 15,0 5 0-15,0-1 11 16,0 1-11-16,0 5-1 16,0 2 2-16,0 3-9 15,2 1 8-15,3 0-7 16,1 0-1-16,1 2 7 16,-1-1-6-16,1 0-1 15,-1 1 1-15,2 0 0 16,-4 2 6-16,3 1-7 0,-1-3 1 15,2 2 14 1,-4-4-14-16,0-1-1 0,0-2 1 16,0-1-1-16,1 0 6 15,0 0-5-15,0-2 0 16,-1 1-1-16,0-2 7 16,1-1-1-16,-3 2-6 15,2 3 1-15,1-1-1 16,-3 2 0-16,3 0 11 15,-1 0-10-15,-3 0 0 16,5 0 5-16,-2 0-6 16,-2 0 0-16,0 0 2 15,-2 3-1-15,2-3-1 16,-2-1 1-16,0 3-1 16,0 0 6-16,0-2-5 0,0 3 0 15,4-5 5-15,-4 3-6 16,2-4 0-16,-2 0 2 15,2 1-2-15,0 1 1 16,2-1-1-16,-1 4 0 16,-1 0 1-16,2 1-1 15,-3-1 0-15,4-2 1 16,-1-1-1-16,-3 0 2 16,2-4-2-16,-1 0 1 15,0-1 3-15,-2 0-4 16,2-2-1-16,1 2 1 15,-1 2 0-15,0 2 0 16,0 0 0-16,0 3 0 0,0-3 0 16,3-1 0-1,-2 0 0-15,1-2 0 0,-2 1 1 16,2 1-1-16,-1-1 0 16,-3 2 0-16,2-2 0 15,0-1 0-15,-2 0 0 16,2 2 0-16,-1-2 1 15,-1 4-1-15,4 1 0 16,-4-1 0-16,2 1 0 16,-2 1 1-16,2-3-1 15,1-2 0-15,-3-3 1 16,0 2 0-16,2-3-1 0,-2-3 0 16,0 1 1-16,2 0-1 15,-2 1 1-15,0-1-1 16,0 2 0-16,2-2 0 15,-2 0 0-15,3 1 0 16,-1-3 2-16,-2 4-2 16,2-7 0-16,-2 1 0 15,0 0 1-15,2-4-1 16,-2 0 0-16,0-4 0 16,0 2 0-16,0-2 0 15,0 0 1-15,0 2 0 16,0 0 0-16,0 5 13 15,0-2-8-15,0 1-4 0,-4 0 5 16,2-1-7 0,-3-4 2-16,3-1-1 0,0 0 5 15,2-2 13-15,-3 1-1 16,1-1-11-16,-4 0 11 16,3-2-11-16,-1 1 5 15,-5 1 2-15,0 3-8 16,-2-4 4-16,0 4-4 15,-3-4 6-15,-1 1 8 16,-1 0-19-16,-2 1 7 16,-2-1-7-16,-1 1-1 15,2-1 2-15,-1 1-1 16,-3-2-1-16,4 2 1 16,-4-2-1-16,1 3 0 15,-2 1 0-15,2-2 1 0,-1 4-2 16,-4-1 1-16,2 2-1 15,-1-1 0-15,-2 2 2 16,2-1-1-16,0-2 0 16,-3 2 0-16,0 0 1 15,-2-3-1-15,0 2 0 16,-3-2 0-16,-1 0 0 16,3-1 0-16,-2 0 1 15,-1 0-1-15,-1-2 7 16,-1-1-7-16,-4-1-1 15,1 0 1-15,-2 3-1 16,1-3 1-16,-3 0 0 0,1 0 1 16,-1 0-1-1,2 0 0-15,-1 0 0 0,1 0-1 16,1 0 2-16,2 0 0 16,1 0-1-16,2 0 0 15,3 0 0-15,4 0 0 16,0 0 0-16,4 0-1 15,3 0 1-15,-1 2 0 16,0-1 1-16,0-1-1 16,0 3 1-16,-1 0-1 15,2-2 0-15,0 0-1 16,-4 2 1-16,4-1 0 16,1 0-1-16,-2 0 1 0,3 1 0 15,3-3 0 1,-2 3 0-16,3-1 0 0,1 0 0 15,-1 2 0-15,-1-3 0 16,1 4 0-16,-2-1 0 16,2-2 0-16,3 2-1 15,0-2 1-15,2 1 0 16,0-2 1-16,1 1-1 16,2 0 0-16,1-2-1 15,3 2 1-15,0-2 0 16,-2 2 0-16,2-2 0 15,2 0 0-15,0 3 0 16,2-3 0-16,0 0 0 16,0 0 0-16,0 0 0 15,0 0 0-15,0 0 0 0,0 0 0 16,0 0 0-16,0 0 1 16,0 0 0-16,0 0-1 15,0 0 2-15,0 0 5 16,0 0-6-16,0 0 6 15,0 0-7-15,0 0 2 16,0 0-1-16,0 0-1 16,0 0 0-16,0 0 5 15,0 0-5-15,0 0 0 16,0 0 0-16,0 0 1 16,0 0-2-16,0 0 2 15,0 0-1-15,0 0 8 0,0 0-7 16,0 0 10-16,0 0-10 15,0 0-1-15,0 0 8 16,0 0-8-16,0 0 2 16,0 0 8-16,0 0-4 15,0 0 6-15,0 0-5 16,-2-7-7-16,-3-5 7 16,-1-2-7-16,-2-2 0 15,2 0-1-15,-1-2 1 16,1-1 0-16,-1-4 0 15,0 0 1-15,3-1-1 16,-3 0 0-16,2 2 0 16,2 0-1-16,0 3 2 0,1-2-2 15,-3 1 1 1,3-2 0-16,-3 3-1 0,1-4 1 16,2 1-1-16,-2-2 1 15,-1 1-12-15,-1-2 11 16,3 1-9-16,1-2 1 15,-3-1 6-15,3 1 3 16,0 3-6-16,0-4 6 16,-1 6-2-16,3-4 2 15,-2 4 0-15,0-2-5 16,0 1 5-16,0 2 0 16,-1-2 0-16,1 0 1 15,0 1 0-15,-4-2-1 0,3-1 0 16,1-3 0-1,-3 2 0-15,1-4 0 0,-2 6 0 16,3-2 0-16,0 4 0 16,-1-1 0-16,2-3 0 15,2 1-1-15,0 0 1 16,0-2-1-16,0 0 0 16,0 0 0-16,0-2 0 15,0-2 0-15,0-4 0 16,0-4-5-16,0-5 5 15,2 1 1-15,-2 0 0 16,2 4 0-16,-2 4 0 16,0 2 1-16,0 2-1 15,0 4 0-15,0 2 0 16,0 2 0-16,0-2 1 0,0 2 1 16,-4 0-2-16,2 0 1 15,0-1-1-15,2 1 0 16,0-2 1-16,0 2-1 15,0-3 0-15,0 4-1 16,0 1 0-16,0-2 1 16,0 4 0-16,0-2-2 15,0 2 2-15,0 0-1 16,2 0 1-16,2-5 0 16,0 1 0-16,1-3 1 15,0-4-1-15,1 1 0 16,-1-2 0-16,0 1 0 0,1-2 0 15,1 2 0 1,-3 0 0-16,3 3 0 0,-3 3 0 16,0 0 0-16,1-1 2 15,-2 1-2-15,3 1 0 16,1 0 0-16,-3 1 1 16,0-4 4-16,3 4-4 15,-2-2 1-15,-3 5 12 16,3 1-13-16,-1 2 8 15,0 3 0-15,1 0-8 16,-1 0 8-16,-2 0-9 16,3 2 0-16,-2 0-1 15,-3 3 1-15,2 2 0 16,-2 1 0-16,2-1-1 16,-2 2-15-16,4-3-34 0,0-4-45 15,13-10-127-15,-2 1-64 16,-1 2-742-16</inkml:trace>
  <inkml:trace contextRef="#ctx0" brushRef="#br0" timeOffset="26443.4788">1105 5807 90 0,'0'0'340'0,"0"0"-148"15,0 0-98-15,0 0-9 16,0 0-20-16,0 0-29 16,0 0-16-16,0 0-2 0,0 0 28 15,0 0-9 1,0 0 13-16,0 0-13 0,0 0 1 15,0 0 11-15,0 0-1 16,0 0-8-16,0 0-11 16,0 0-10-16,0 0 6 15,0 0-3-15,0 0-8 16,0 0 6-16,0-2-14 16,0-4-5-16,0 0 6 15,0-3-6-15,0 2 15 16,0 0-3-16,0-5-12 15,0 3 8-15,0-2-8 16,0 4-1-16,2-2 6 0,0 2-6 16,0-1 0-1,1-2 11-15,-1 2-1 0,-2-1 0 16,2 0 0-16,0 1-1 16,3-2 2-16,-3-2-10 15,3 2-1-15,-2-3 1 16,2 1 1-16,0 2 7 15,-1-2-2-15,-2 2-7 16,4-2 2-16,-2 2-2 16,0 0 1-16,3 0 1 15,-4 0-2-15,4 2 1 16,1-2 0-16,-3 2-1 16,3 0 2-16,0-1 0 15,0 2-2-15,0-1 0 16,0-3 0-16,2 4 0 0,-1-1 1 15,2 0-1-15,-2-1 1 16,0 0-1-16,2 1 6 16,0-1-5-16,3 0-1 15,-1-2 2-15,1 4-2 16,-1-1 0-16,1-1 1 16,1 2 0-16,1-3-1 15,-4 1 0-15,5 1 1 16,-4 1-1-16,1-1 0 15,-1-1 1-15,-3 2 6 16,3-4-7-16,1 3 6 16,2-2-4-16,-1 0-2 15,-1 3 1-15,1 0 1 16,-3 2-2-16,-1 1 1 0,0 0-1 16,1 0 1-16,-4 1-1 15,3 1 0-15,3 0 1 16,1 1-1-16,3 1 0 15,5 0 0-15,-4 0 0 16,4 0 0-16,-3 0 0 16,0 0 0-16,-4 0 0 15,-3 0 0-15,-2 0 0 16,-2 0 1-16,-5 0-1 16,1 0 1-16,-5 0-1 15,0 0 0-15,0 0 16 16,0 0 18-16,0 0 4 15,0 0 1-15,0 0-18 0,0 0-7 16,0 0-1-16,0 0-12 16,0 0 7-16,0 0-8 15,0 0 0-15,0 0-1 16,-3 0-19-16,-5-2-10 16,-1-1 3-16,-3 1-24 15,2 0 1-15,-2 1-17 16,1-3 24-16,2 1 19 15,1-1 0-15,-2 2 12 16,6-1 11-16,0-2-8 16,1 1 9-16,3 1-1 15,0-1 0-15,0 1-6 16,0 3 5-16,0 0 2 0,0 0 0 16,0 0-1-16,0 0 1 15,0 0-7-15,0 0-1 16,0 0 7-16,0 14-12 15,0 5 13-15,5 5 1 16,1-1-1-16,-2 1 10 16,2-2-9-16,-2-4 0 15,-2-5 8-15,0-5-7 16,1-4-2-16,-3-2 1 16,0-2 1-16,0 0 18 15,0 0 5-15,0 0 10 16,0 0 5-16,0-6-19 0,0-8-20 15,0-4-1-15,0-3-6 16,0 0-4-16,0-2 0 16,0 3 8-16,0 3 1 15,0 2 0-15,0 2 0 16,0 2-1-16,2 1-12 16,6 3 13-16,2-2-6 15,-1 1 5-15,-1 2 2 16,4 2-6-16,-1 0 6 15,0 1 0-15,0 0-5 16,0 3 4-16,-1 0 1 16,1 0-2-16,-3 0 1 15,-1 0-5-15,-3 3 6 16,0 8 0-16,-1 1 0 16,-3 2 7-16,0 2-7 0,0 0 7 15,-3 0 1-15,-7 3-7 16,-6-3 17-16,0 2-12 15,-4-1 0-15,1-1 6 16,0 0-12-16,4-2 0 16,1-2 1-16,6-1-1 15,1-3 1-15,3-2-1 16,4-2-7-16,0-2-15 16,0-2-48-16,2 0-112 15,9 0-121-15</inkml:trace>
  <inkml:trace contextRef="#ctx0" brushRef="#br0" timeOffset="27688.8121">2157 5046 713 0,'0'0'207'0,"0"0"-120"16,0 0-34-16,0 0-14 16,0 0-17-16,0 0-16 15,0 0 12-15,0-12 24 16,2 9 35-16,3-1-9 15,-1 2-26-15,1 0-23 0,1-1-12 16,4 0-7 0,-2 1 1-16,3-2 0 0,3 1-1 15,-1 2 1 1,1-1-1-16,1 2 0 0,-4 0 0 16,0 0 0-16,0 0 0 15,-2 0 0-15,-2 0 0 16,2 0 1-16,-3 0-1 15,-1 0 0-15,2 0-1 16,-2 0 1-16,-3 0 0 16,1 6 0-16,0 3 0 15,-1 0 0-15,-2 5 0 16,0 0 0-16,0 4 0 16,0 2 0-16,0 0 10 15,0-2-4-15,-8 2-6 16,-4 0 16-16,-1 1-15 0,-3-2 9 15,-4 1-4-15,0 3-5 16,0-1 0-16,0-4 5 16,2 0-5-16,3-4 3 15,1 0-4-15,3-5-1 16,0 0 1-16,2-3-1 16,2-2 1-16,3 0 0 15,0-4 2-15,-1 1 4 16,5-1-6-16,-3 0 9 15,3 0-3-15,0 0-6 16,0 0 10-16,0 0-9 16,0-1-1-16,0-7 0 0,0-2-6 15,6 2 6 1,-4 2 0-16,0 0 0 0,0 2-1 16,2 0 1-16,1 0-6 15,-1 0 5-15,0 0 1 16,4 2 0-16,-4-2-1 15,3 1 2-15,-1 1 3 16,-2 1 3-16,4-1-7 16,-2 0 2-16,3 2-2 15,3 0 0-15,3 0 10 16,3 0 2-16,-1 0 8 16,4 0-14-16,0 0-5 0,2 0 1 15,-1 0 5 1,1 0-7-16,-1 4 2 0,0-1-1 15,1 2 18-15,-5-1-18 16,-3 0 1-16,1-2 5 16,-5 1-1-16,-3 0 7 15,-3-3-4-15,0 1-8 16,-3-1 17-16,-2 0-4 16,2 0 16-16,-2 0 10 15,0 0-4-15,0 0 2 16,0 0-9-16,0 0-10 15,0 0 2-15,0 0-14 16,0 0 2-16,0 0-2 0,0 0-6 16,0 0-1-1,0 0 0-15,0 0 0 0,0 0-20 16,0 0-40-16,-14 15-66 16,-10-3-124-16,-8 2-1068 0</inkml:trace>
  <inkml:trace contextRef="#ctx0" brushRef="#br0" timeOffset="36989.9571">686 2384 348 0,'0'0'244'16,"0"0"-124"-16,0 0-31 16,0 0-22-16,0 0-1 15,0 0-6-15,-5-14-21 16,5 12-8-16,0 2 8 15,-2 0 5-15,0 0 18 16,2 0-11-16,-2 0-31 16,2 0 0-16,0 0-14 15,-2 0-6-15,2 0 5 16,-2 0-5-16,-4 0-2 16,2 0 2-16,-4 2-5 0,3 5 5 15,-4 4 0-15,0-1 1 16,0 1 17-16,-2 4-5 15,0 1-6-15,0 0 6 16,-1 0-7-16,-1 0 4 16,2 0-9-16,-5 3 4 15,1 0 13-15,-4 3-17 16,2-1 12-16,2-1-1 16,-3-4-1-16,7-1 4 15,-2-3-5-15,1 0-9 16,3-4 22-16,3 1-10 15,-2-6-13-15,4 2 7 16,2-1-7-16,2-2 7 0,-2-2-7 16,2 0 8-1,0 0 8-15,0 0-15 0,0 0 6 16,0 0 8 0,0 0-15-16,0 0 9 0,0 0-9 15,0 0-1-15,0 0 1 16,0 0-42-16,0 0-26 15,0 0-25-15,0 0-96 16,0 0-155-16</inkml:trace>
  <inkml:trace contextRef="#ctx0" brushRef="#br0" timeOffset="37761.6706">289 2416 209 0,'0'0'201'0,"0"0"-123"15,0 0-38-15,0 0-12 16,0 0 24-16,0 0 5 16,0 0-13-16,2 0-3 15,0 0-7-15,0 0-3 16,3 0 0-16,2 0 5 16,2 5-4-16,4 4-6 15,0-1 24-15,1 2-17 16,2 0-9-16,-1-1-1 15,0 5 6-15,1-2 7 0,0-1-23 16,-3 1 4-16,2 2-10 16,-1 0 8-16,0-2 5 15,-2 1-4-15,0-1-1 16,-3-1-2-16,2 2 11 16,-3-1 8-16,3 2-16 15,1 1 3-15,-1 2-10 16,3 0-1-16,1 0 7 15,-3-3-14-15,1-2 12 16,-4-4 3-16,0-1-4 16,-5-5 5-16,1 1-7 15,-5-1-8-15,2-2 15 16,-2 0-2-16,0 0 23 0,0 0 17 16,0 0-11-16,0 0-5 15,0 0-25-15,0 0-2 16,0 0-2-16,0 0-10 15,0 0-46-15,0 0-46 16,0 0-44-16,0 0-154 16,0-7-560-16</inkml:trace>
  <inkml:trace contextRef="#ctx0" brushRef="#br0" timeOffset="38352.0908">766 2632 228 0,'0'0'248'0,"0"0"-108"16,0 0-39-16,0 0 13 16,0 0-8-16,0 0-27 15,0 0 8-15,0 0-12 16,0 0-11-16,0 0-25 16,5 0-23-16,1 0-15 15,5-1 8-15,5-3-9 16,4-1-1-16,4 2 1 15,3-2 0-15,-2 1 13 16,-1 0-2-16,-4 3-10 0,-4-3 4 16,-2 2-4-1,-8 2-1-15,-2 0 1 0,-4 0-1 16,0 0 2-16,0 0-1 16,0 0 0-16,0 0-1 15,0 0-6-15,0 0-59 16,-6 0-112-16,-6 2-151 15,-1 3-364-15</inkml:trace>
  <inkml:trace contextRef="#ctx0" brushRef="#br0" timeOffset="38769.2769">842 2757 508 0,'0'0'96'0,"0"0"-10"0,0 0 49 16,0 0-40 0,0 0-23-16,0 0-26 0,0 0 6 15,97-10 12-15,-85 6-29 16,-1 1-5-16,-5 1-5 16,2 2-14-16,-4 0 7 15,-2 0-5-15,3-3-13 16,-1 1 7-16,-1 2-7 15,3-2 0-15,-1 2 0 16,1 0 0-16,1 0-36 16,-3 0-74-16,-2 0-67 15,-2 0-355-15</inkml:trace>
  <inkml:trace contextRef="#ctx0" brushRef="#br0" timeOffset="47801.7948">1248 2326 140 0,'0'0'516'0,"0"0"-421"16,0 0-71-16,0 0 8 15,0 0 29-15,0 0 17 0,-31-16-7 16,23 11-29-1,2 0 26-15,1 1-13 0,1 0-6 16,0 0-7-16,2 0-6 16,-2 2-3-16,2 2 1 15,2-2-20-15,0 2 5 16,0 0-12-16,0 0-7 16,0 0 0-16,0 0 0 15,0 0-10-15,0 0 10 16,0 0-6-16,0 0 6 15,2 0 0-15,2 2-3 16,0 5-2-16,-1 4 4 16,3 1 0-16,0 2 1 15,1 4-1-15,-2 1 1 0,-1 0 1 16,3-1-1 0,-3 3 0-16,0-2 0 0,3 1 0 15,-4 1 5-15,1-1-4 16,-4 2-1-16,2-1 1 15,-2-1-1-15,0 1 3 16,0-4-2-16,0 0-1 16,0-4 1-16,0 0 0 15,0-3 0-15,0-2-1 16,0 0 1-16,0-2 0 16,0-1-1-16,3 0 0 15,-3 0 5-15,0-3-5 16,0 3 0-16,2-3 0 0,-2-2 0 15,0 2 0 1,0-2 0-16,0 0 0 0,0 0 11 16,0 0-10-16,0 0 20 15,0 0-2-15,0 0 1 16,0 0 14-16,0 0-13 16,0 0-12-16,0 0 3 15,0-6-12-15,0-2 2 16,0-1-2-16,-5 2 1 15,-1-3-2-15,3 0 2 16,-2 3-1-16,5 0 0 16,0 0-1-16,0-1 1 15,0 1-29-15,0-1-10 0,0-2 24 16,0-1 8 0,0 1 6-16,5 1-6 0,0 0-3 15,-3 1 4-15,3 0 6 16,-3 1 0-16,2 0 0 15,2 3 0-15,0-2-13 16,5 0 11-16,-2 0-21 16,4 2 13-16,0 1 1 15,-2-2 8-15,3 2 0 16,-1 0-9-16,-2 1 10 16,2 2-1-16,-2 0 1 15,3 0-6-15,-3 0 6 16,1 0-6-16,-4 0 6 15,1 5 0-15,0 3-6 0,-2 1 5 16,-1 1 1-16,-1 4-1 16,-1 0-12-16,-2 2 13 15,0 1-1-15,-2-1 1 16,0 0 0-16,0-2-1 16,0-2 1-16,0 0 0 15,0-4 1-15,0 1 0 16,-4 0 8-16,-5-4-7 15,1 4-1-15,-4-3 1 16,-3 2-2-16,-1-2 1 16,1 0 0-16,-3-2-1 15,0 0 0-15,2 0 0 16,-1-2 0-16,3-2 0 0,3 0-1 16,2 2 1-16,2-2 2 15,3 0 12-15,2 0 8 16,2 0-9-16,-2 0 0 15,2 0-3-15,0 0-10 16,0 0 7-16,0 0-7 16,0 0-12-16,0 0-20 15,2 0-64-15,15 0-105 16,1 0 12-16,0 0-299 0</inkml:trace>
  <inkml:trace contextRef="#ctx0" brushRef="#br0" timeOffset="48241.1755">1589 2563 626 0,'0'0'247'0,"0"0"-130"16,0 0-36-16,0 0-15 15,0 0-25-15,0 0-27 16,0 0-13-16,4-4-1 16,-2 4-1-16,0 0-1 0,0 5 2 15,1 9 2 1,-1 5 63-16,2 3-4 15,-1 2-26-15,-1 1-2 0,2-1-26 16,-1-1-5-16,1-3-1 16,-2-3 2-16,1-2 6 15,-1-1-8-15,-2-4 0 16,0-5 5-16,0 0-6 16,0-5 0-16,0 2 1 15,0-2 0-15,0 0 5 16,0 0-6-16,0 0-17 15,0-7-83-15,0-10-157 16,0-1-345-16</inkml:trace>
  <inkml:trace contextRef="#ctx0" brushRef="#br0" timeOffset="48450.4769">1566 2416 925 0,'0'0'168'15,"0"0"-73"-15,0 0-22 16,0 0-43-16,0 0-30 16,0 0-7-16,0 0-177 0,16-18-14 15,-3 18-111-15</inkml:trace>
  <inkml:trace contextRef="#ctx0" brushRef="#br0" timeOffset="49066.3059">1769 2526 409 0,'0'0'80'15,"0"0"25"-15,0 0 60 16,0 0-73-16,0 0-10 16,0 0-35-16,5 120-1 15,-3-91-24-15,-1-5-9 0,2-4-5 16,-1-1 1-16,0-8-9 16,1-1 1-16,-1-5 0 15,-2 0 0-15,0-5 8 16,0 0-3-16,0 0 11 15,0 0 48-15,0 0 29 16,0 0-28-16,0-2-49 16,0-8-16-16,0-2 5 15,-2 0-6-15,-3-2-1 16,0 1 1-16,2 1-1 16,-2 0 1-16,3 3 0 15,-2-1 0-15,-2 2-1 0,2-2 1 16,2-1 0-1,2 1 0-15,0 3 0 0,0-4 1 16,0 4-1-16,4-4-1 16,6 4 1-16,1-1 1 15,0-1 1-15,0 4-1 16,-2-2 6-16,-3 3-6 16,-2 2-1-16,2 0 0 15,-2 2 7-15,1 0-7 16,-3 0-8-16,2 0 8 15,0 0 0-15,1 0 0 16,2 0 0-16,0 0 1 16,-1 0-3-16,1 0 2 0,1 4-2 15,0-1 2-15,0-2-17 16,3-1-47-16,3 3-77 16,-3-3-16-16,-3 0-118 15</inkml:trace>
  <inkml:trace contextRef="#ctx0" brushRef="#br0" timeOffset="49499.9301">1992 2523 620 0,'0'0'226'0,"0"0"-151"15,0 0-52-15,0 0-22 0,0 0 14 16,0 0 20-16,0 0-2 16,0 91 3-16,-4-60-9 15,4-1-1-15,0-2-2 16,0-5-13-16,0 0 1 16,0-8-2-16,4-2 1 15,10-6 0-15,-2-4 7 16,4-3 27-16,2 0 22 15,3 0-24-15,-2-6-8 16,1-6-19-16,1-5 0 16,-6 3 22-16,-4-7-10 15,-2 1 2-15,-4-4-1 0,-5 2 13 16,0-2-24-16,0 2 5 16,0 0-4-16,0-1-16 15,-5 5 7-15,-1 2-10 16,-2 3 0-16,2 2-6 15,1 5-24-15,-3 6-56 16,-2 0-58-16,-3 0-182 0</inkml:trace>
  <inkml:trace contextRef="#ctx0" brushRef="#br0" timeOffset="51018.0197">338 3130 466 0,'0'0'139'0,"0"0"-93"16,0 0-4-16,0 0-5 15,0 0 9-15,0 0-5 16,0 0-17-16,0 0 2 15,0 0 2-15,0 6 12 0,0 0 18 16,0 4-16 0,0 2-25-16,0 2-1 0,0 2-15 15,0 0 18-15,0 3 13 16,4-2-21-16,1 3 10 16,0-2-20-16,3 0 19 15,2-1-7-15,-2-5-12 16,1-1 20-16,-1-3-11 15,2-2-4-15,-1-2 8 16,1-1-13-16,0-3 25 16,-2 0 17-16,2 0-2 15,3 0-1-15,-2 0-14 16,3-11-4-16,-3 1 0 16,2-1-15-16,-4-1 8 15,2-2 2-15,-4-3-15 0,2-3 12 16,-2 2-5-16,-3-2-8 15,-2 2 9-15,-2 4-7 16,0 0 3-16,0 4-5 16,0 0 0-16,0 2 12 15,0 2-13-15,0 2 0 16,0 0 6-16,0 4-5 16,0 0 1-16,0 0-2 15,0 0-8-15,0 0-4 16,0 0-21-16,0 8 11 15,0 10 15-15,0 6 2 16,0 10 5-16,0 4 0 0,0 4 0 16,0 2-2-16,0-2 2 15,0 1 0-15,0-5-1 16,0-4 1-16,0 0 0 16,0-4 0-16,0-4 0 15,-2-2-1-15,-2-6 1 16,-1-2 0-16,1-4 6 15,-2-2-6-15,2-3 1 16,0-3 6-16,2-3 15 16,0-1 20-16,-3 0 6 15,1 0 2-15,-3 0-14 16,-2 0-21-16,0 0 4 16,1 0-18-16,-2 0 0 15,2 0 7-15,0 0-8 16,3 0 0-16,-1 0 0 0,4 0 0 15,2 0 0-15,0 0-8 16,0 0-47-16,0 0-63 16,0 0-62-16,0 0-308 0</inkml:trace>
  <inkml:trace contextRef="#ctx0" brushRef="#br0" timeOffset="51505.4147">824 3196 806 0,'0'0'185'0,"0"0"-95"0,0 0 37 15,0 0-40-15,0 0-36 16,0 0-27-16,0 0-22 15,-5-4-1-15,5 4 8 16,0 0-7-16,0 0 10 16,10 0 5-16,4 0-8 15,7 0 9-15,-1-1-17 16,2 1 9-16,1-3 0 16,-3 0-9-16,-3 2 0 15,-1-1 0-15,-5 2-1 16,1-2-1-16,-6 2-24 15,1 0-7-15,-3 0-26 16,0 0-30-16,1 0-41 16,-5 0-128-16</inkml:trace>
  <inkml:trace contextRef="#ctx0" brushRef="#br0" timeOffset="51847.7745">837 3321 557 0,'0'0'284'16,"0"0"-176"-16,0 0-76 15,0 0 35-15,0 0 27 0,0 0-32 16,0 0-22-16,87 0-1 16,-72 0 2-16,0 0-28 15,2 0-3-15,-4 0-1 16,0-2-9-16,-1 2 0 16,1 0 0-16,-1 0-24 15,-1 0-80-15,-3 0-70 16,-3 0-158-16</inkml:trace>
  <inkml:trace contextRef="#ctx0" brushRef="#br0" timeOffset="56725.8468">1292 3184 504 0,'0'0'261'0,"0"0"-147"0,0 0-52 15,0 0-13-15,0 0-4 16,0 0-16-16,0 0-10 16,0 0-12-16,0 0 12 15,0 0 20-15,0 0 4 16,0 0-5-16,0 0-21 15,0 0-15-15,0 0 3 16,0 7-5-16,0 0-8 16,0 5 8-16,2 4 0 15,-1 4 6-15,5-2-6 16,-2 0 0-16,-1-2 0 16,1-1 0-16,0-5 0 0,-1-5 0 15,-1 0 0 1,-2-4-1-16,2-1 1 0,-2 3 0 15,0-3 0-15,0 0-5 16,0 0 5-16,2 0 7 16,-2 0-6-16,0 0 18 15,0 0 13-15,0 0 0 16,0 0-9-16,0-9-22 16,0 0 12-16,0-4-11 15,0 1-1-15,0-4 0 16,0 1 1-16,-2-2-1 15,0 1 0-15,0 0 0 16,2 2 1-16,0-2-2 16,0 3 0-16,0 4 1 15,0-1-1-15,0 0 0 0,0 2-1 16,0-1 1-16,0 4 0 16,8-2 0-16,0 0-3 15,5-1 3-15,0 2-1 16,1 2 1-16,1 0-1 15,3 0-4-15,-1 0 5 16,4 2 0-16,-3 0-1 16,-1 2 1-16,1 0-7 15,-2 0 6-15,2 2 1 16,-5 8 0-16,1 6 0 16,-6 2-1-16,0 2 0 15,-2 1 1-15,-1 2 0 16,-5-5 0-16,0-1 0 15,0-2 0-15,0-3 1 16,0-4-1-16,0-2 0 0,0-4 7 16,0 1-6-16,0-3-1 15,0 0 1-15,0 0 5 16,0 0 26-16,0 0 0 16,0 0-9-16,0-9-14 15,0-3-9-15,0-4-1 16,0 2-1-16,0-2 1 15,0 2 1-15,0-2 0 16,0 0-7-16,0 2 7 16,2-2 0-16,8 2 0 0,2 0 0 15,-1 0-6 1,0 3 6-16,-2 1 0 0,0 3-2 16,0 0 1-16,-5 3 1 15,0 3 0-15,2 1-1 16,-3 0-1-16,2 0-4 15,0 0 4-15,-1 0-4 16,2 0 5-16,2 10-3 16,-4 4 3-16,3 2 1 15,-1 4 0-15,-2 2 2 16,4 2-2-16,-2 0 0 16,1 0-1-16,1-2 1 15,2-2 0-15,-1-4 0 16,-1-2 0-16,1-3 0 15,1-4-1-15,0-2-7 0,2-1 8 16,1-1 0-16,0-1 0 16,1-2 0-16,0 0 0 15,1 0 0-15,-2 0 0 16,0 0 0-16,1 0 0 16,2-4 0-16,-1-6-1 15,-1-2 1-15,1 0 0 16,-4-2 0-16,0-1 1 15,0 0-1-15,-4-3 10 16,-2 0-10-16,1-1 0 16,-3-2 0-16,1 1 1 15,-4 2-1-15,0 2 1 16,0 4-1-16,0 0 5 0,0 4-3 16,0-1-2-16,-2 5 2 15,-3 0-2-15,1 4 4 16,-1 0-4-16,1 0-6 15,-1 0 6-15,-2 0-10 16,1 7 10-16,0 1-1 16,-2-1-6-16,4 2 7 15,2-1 0-15,2 2-8 16,0 2 8-16,0 0-1 16,0 4-4-16,0-1 4 15,0 5 1-15,9-5 0 16,0 2-1-16,-1-6-4 15,1 1 4-15,3-2 1 0,-1 0 0 16,0-2 0-16,1-2-1 16,-2-2 0-16,-1-2 0 15,3-2-6-15,-2 0 6 16,4 0 2-16,-1 0-2 16,0 0 2-16,2-8-1 15,-1-6 0-15,0-1 0 16,-3 0 1-16,-1-2-1 15,-6 0 0-15,0-3 1 16,-4 2 1-16,2 1 0 16,-2 4 5-16,0 3-7 15,0 1 1-15,0 6 9 0,0 1-10 16,0 2 1-16,0 0 0 16,0 0-1-16,0 0 0 15,0 0-13-15,0 0-3 16,0 8 15-16,0 6-8 15,0 1 9-15,5 6 0 16,-1-1 0-16,0 2-9 16,1-2 9-16,0-2-18 15,-3-3-6-15,0-6-8 16,-2-3 15-16,0-2 16 16,0-4-7-16,0 0 8 15,0 0 7-15,0 0 2 16,0 0 23-16,0-4-15 15,0-8-4-15,0-3-12 16,-6-6-1-16,-2 1 15 0,2-4-5 16,2-1-4-1,-3 4 17-15,2-1-9 0,-2 5 2 16,4 5-1-16,2-1-4 16,1 5 10-16,0 2-15 15,0 1 1-15,0 0-6 16,0 1-1-16,10-3-1 15,5-1 0-15,1 3 0 16,3-4 0-16,2 1 1 16,-4 3-1-16,-3-2 1 15,-3 5-1-15,-7 1 1 16,1 1-2-16,-3 0-10 16,1 0-4-16,1 0-39 0,-3 10-6 15,6 10-59 1,0-3-125-16,-3-1-685 0</inkml:trace>
  <inkml:trace contextRef="#ctx0" brushRef="#br0" timeOffset="57359.2115">2569 3028 793 0,'0'0'196'0,"0"0"-79"0,0 0 27 15,0 0-75-15,0 0-27 16,0 0-21-16,0 0-1 16,-104-16-4-16,86 20-5 15,-3 10-10-15,2 2-1 16,-2 0 1-16,5 3-1 15,5 1 7-15,2-1-7 16,8 0 0-16,1 1-1 16,0-3-5-16,0-2 6 15,10-4-1-15,5-1-5 16,0-5 5-16,3-5 1 16,-3 0-6-16,3 0 6 15,-3 0 0-15,0-5 1 0,-1-7 1 16,0 0-2-16,-5-2 9 15,-1-1-9-15,0-5 6 16,-4 3 4-16,-2-4-1 16,1 1 11-16,-3 1-14 15,0-1 0-15,0 1 7 16,0 5 4-16,0 4 1 16,-3 5-8-16,1 0 3 15,2 4 6-15,0 1-11 16,0 0-8-16,0 0 0 15,0 0-28-15,0 11 17 16,0 8 10-16,0 5 1 16,5 1 0-16,-1 4 0 15,0-5 0-15,1-2-1 16,-3-2 1-16,0-6 0 0,-1-2-1 16,3-4-25-16,0-2-22 15,-1 0-10-15,1-4-26 16,0-2-54-16,7 0-22 15,-1-5-61-15,-4-8-564 0</inkml:trace>
  <inkml:trace contextRef="#ctx0" brushRef="#br0" timeOffset="58008.8966">2605 2821 553 0,'0'0'207'0,"0"0"-114"16,0 0 9-16,0 0-39 15,0 0-44-15,0 0-16 16,0 0 3-16,-5 16-5 16,5 15 70-16,0 6 24 15,5 7-48-15,-1 6-17 16,4 3-17-16,-4-4-3 15,0-2-2-15,0-7-7 16,-1-8 0-16,-1-8-1 0,0-8 1 16,0-8-1-1,-2-3 2-15,0-5 10 0,2 0 1 16,-2 0 20-16,0 0 19 16,0-17-26-16,0-5-20 15,0-4-6-15,0 0 1 16,0-2-1-16,0 1 8 15,0 1-8-15,0 6 12 16,0 1-12-16,0 5 8 16,0 0 2-16,0 1-1 15,0 4 2-15,0 1-10 16,0 0-1-16,8 0 2 16,5 1-2-16,1 1 0 15,2 3-1-15,4-2 1 16,4 3 0-16,-5 0-1 0,2 2 0 15,-1 0 1 1,-4 0-1-16,3 0-5 0,-6 4 6 16,1 10-10-16,-5 7 9 15,0 2-1-15,-5 7 2 16,-2-1 5-16,0 0-5 16,-2-3 0-16,0-3 5 15,0-5-5-15,0-6 1 16,0-4-1-16,0-3 2 15,0-4-4-15,0-1-22 16,8 0-33-16,0 0-53 16,1 0-229-16</inkml:trace>
  <inkml:trace contextRef="#ctx0" brushRef="#br0" timeOffset="95872.4399">843 356 186 0,'0'0'192'0,"0"0"-98"16,0 0-22-16,0 0-4 16,0 0-10-16,0 0 7 15,0-1-9-15,0 1-10 16,0 0 3-16,0 0-13 0,0 0 3 15,0 0 3-15,0-3-19 16,0 3 3-16,0 0-10 16,0-1 2-16,0-1 8 15,0 2-12-15,0-2 11 16,0 0 1-16,0-1 0 16,0-1-2-16,0 3-3 15,3-5-13-15,1 2-7 16,4-3-1-16,-2 3 0 15,1 1 1-15,-3-1-1 16,-2 4 0-16,0-3 0 16,1 3 0-16,-3 0-1 15,0 0 1-15,0 0 0 0,0 0 0 16,0 0 0 0,0 0 0-16,0 0 0 0,0 0 0 15,-3 8 6-15,-5 6 4 16,-3 5 5-16,-3 3 1 15,-1 0-5-15,-1 0 8 16,-2 0-10-16,0-1-2 16,-4 4 3-16,2-1 2 15,-4 2 2-15,1 0 5 16,0 0-3-16,2-3 3 16,0-2-6-16,6-5-1 15,4-4 1-15,2-3-2 16,2-4 3-16,3-1 3 15,1 0-16-15,3-1 15 16,0-3-15-16,0 0 5 0,0 0 9 16,0 0-15-16,0 0 6 15,0 0-3-15,0 0-3 16,0 0 9 0,0 0-9-16,0 0-1 0,0 0-10 15,0 0-42-15,0 0-1 16,0 0-9-16,0 0-23 15,3-4-57-15,4-5-66 16,-5 1-475-16</inkml:trace>
  <inkml:trace contextRef="#ctx0" brushRef="#br0" timeOffset="96532.0554">490 337 421 0,'0'0'196'0,"0"0"-140"16,0 0-40-16,0 0-9 16,0 0-6-16,0 0-1 15,0 0 2-15,0-2-1 16,0 2 20-16,0 0-13 15,0 0 11-15,4 0 0 16,1 0 13-16,-2 2 9 16,4 3-7-16,3 0-8 15,-1 0 3-15,1 3 7 16,2 1-18-16,1 0-6 16,3-1 1-16,-2 2 4 15,8 1-8-15,-1 3 7 0,2 0 13 16,1 2-16-1,3 2 0-15,-2-2 7 0,-1 1-10 16,0 4 5-16,-1-1 1 16,0 0-3-16,-4 2 1 15,-1-1 18-15,-5-4-9 16,1 0-13-16,-5-5-10 16,-1-2 6-16,-2-3 4 15,-2-3-4-15,-2 0 11 16,0-4-15-16,-2 0 21 15,0 0 5-15,0 0-4 16,0 0-3-16,2 0-7 0,-2 0-13 16,0 0-1-16,7 0 0 15,-1 0-83 1,2-6-270-16</inkml:trace>
  <inkml:trace contextRef="#ctx0" brushRef="#br0" timeOffset="97046.9497">1243 461 633 0,'0'0'192'16,"0"0"-129"-16,0 0-51 15,0 0-4-15,0 0-7 16,0 0 5-16,0 0 4 16,14-2 9-16,-8 2 29 0,5 0-27 15,1 0 11-15,3 0 10 16,0 0-22-16,3 0 6 16,0 0-7-16,3 2-18 15,-4-2 14-15,1 0-14 16,-3 0-1-16,-2 0 9 15,-1 0-8-15,-3 0 0 16,-4 0 0-16,-1 0 0 16,-2 0-2-16,0 0-15 15,-2 0-32-15,3 0-29 16,-3 0-53-16,0 0-151 0</inkml:trace>
  <inkml:trace contextRef="#ctx0" brushRef="#br0" timeOffset="97486.5864">1274 626 423 0,'0'0'164'0,"0"0"-120"15,0 0-30-15,0 0 6 0,0 0 24 16,0 0-20-16,120 9 2 15,-95-9 9-15,-3 0 25 16,1 0-19-16,-4 0-14 16,0 0 12-16,-5 0 3 15,-1 0-11-15,-6 0-1 16,-2 0 28-16,-2 0-5 16,-3 0-6-16,0 0-7 15,2 0-25-15,-2 0-7 16,0 0-8-16,0 0-8 15,2 0-73-15,3 0-64 0,-3 0-131 0</inkml:trace>
  <inkml:trace contextRef="#ctx0" brushRef="#br0" timeOffset="98490.6596">2043 14 350 0,'0'0'235'16,"0"0"-106"-16,0 0-21 15,0 0-4-15,0 0-36 16,0 0-33-16,0 0-5 16,-68-4-4-16,51 4-11 15,-1 4-7-15,1 10-2 16,-1 2-5-16,1 6 6 15,0 2-6-15,2 4 23 16,4 4 20-16,4 0 2 16,5 2-24-16,2-3-9 15,0-5-12-15,0-5 12 16,6-2-13-16,6-8 0 16,1-2 5-16,5-5-5 0,0-3 0 15,2-1 2-15,3 0-1 16,-2 0 0-16,0-5 1 15,-3-1-2-15,-3-1 1 16,-2 3-1-16,-4 1 0 16,0 0 0-16,-3 3 0 15,2 0 0-15,-1 0 0 16,-1 0-9-16,0 0 9 16,-1 3-8-16,2 11 0 15,-2 6 7-15,-3 6-7 16,-2 6 8-16,0 7 0 15,0 7 0-15,0 3 2 16,-12 4-2-16,1-4 1 0,-1-1-1 16,4-7 0-1,1-3 0-15,3-6 0 0,0-4 0 16,4 2-1-16,0-2 1 16,0 0 0-16,0-2 1 15,6-6-1-15,5-4 0 16,1-6 2-16,-2-3-1 15,7-7 0-15,-1 0-1 16,5 0 0-16,2 0 5 16,4 0-3-16,-4-10 7 15,2 1-9-15,-5 0 0 16,0 2 0-16,-4-1 0 0,-3 5-1 16,-1-2 1-16,-6 3-7 15,1 2 6-15,-5 0-19 16,-2 0-15-16,2 0-20 15,-2 0-75-15,0 0-55 16,0 0-192-16</inkml:trace>
  <inkml:trace contextRef="#ctx0" brushRef="#br0" timeOffset="103987.0043">2735 383 25 0,'0'0'241'0,"0"0"-74"16,0 0-82-16,0 0-17 16,0 0-5-16,0 0 5 15,0 0-29-15,0 0 13 16,0 0-6-16,0 0-7 16,0 0 5-16,0 0 16 15,0 0-2-15,0 0-7 16,0 0-8-16,0 0-7 0,0 0-1 15,-3 0-9-15,0 0 2 16,1 0-11-16,-2 0-2 16,0 0-15-16,-1 0 12 15,-1 0 12-15,2 0-6 16,-4 0-7-16,3 0 4 16,-1 0-6-16,0 0-1 15,-3 0-8-15,4 0 1 16,-2 0-1-16,3 0 1 15,-2 0-1-15,1 0 0 16,0 0 1-16,-1 0-1 16,1 0 0-16,-1 0 0 15,2 0 0-15,-3 0 0 0,4 0 0 16,-1 0 0 0,-1 0 0-16,1 0 0 0,0 0 0 15,-3 0 0-15,2 3 0 16,1 0 0-16,-3 1 0 15,1-1 0-15,-1 4 0 16,0-3 1-16,0 2-1 16,3-2-1-16,0 2 1 15,-3-2 0-15,2 2 0 16,0-2 0-16,-1 3 0 16,2-4-1-16,-1 3 1 15,1-3 0-15,0 4 0 16,1-1 0-16,-2 1 0 15,3-2 0-15,0-1-1 0,0 1 1 16,0 0-1-16,0-1 0 16,2-1 1-16,-4 4 0 15,4-1-1-15,-1-2 1 16,-1 2 0-16,2-4 0 16,-2 2 0-16,2 0 0 15,0 2 1-15,0-1-1 16,0 0 0-16,0 1 0 15,0-3-1-15,0 4 1 16,0-1 0-16,0 1 0 16,0-2-1-16,0 0 1 15,0-1 0-15,4-1 0 16,-3 1 0-16,5 1 0 0,-2-2 0 16,-2 1-1-16,2 1 1 15,-1-2-2-15,2 2 2 16,-3-1 0-16,2-1 0 15,-1-1-1-15,-1 3 1 16,2-2 0-16,0 2 0 16,1-1 1-16,0-3-1 15,-1 3 0-15,3 1 0 16,-3-1 0-16,3-1 0 16,-2 1 0-16,3 0 0 15,-1-1 2-15,2 1-2 16,-3 0 0-16,4-1 0 15,-4 2 0-15,3-3 0 0,0-1 1 16,0-1-1 0,2 3 0-16,-2-3 1 0,-1 0 0 15,2 1-1 1,-4-1 1-16,2 0 0 0,-4 0-1 16,2 0 1-16,-1 0-1 15,1 0 1-15,2 0 0 16,-1 0-1-16,1 0 1 15,0 0 0-15,0 0 8 16,0-4-9-16,-1 3 0 16,-3-1 5-16,3-3-5 15,-4 2 0-15,1 0 11 0,-1-1-10 16,1 0 8 0,0 0 0-16,-2 0-9 0,2 1 10 15,-2-4-10-15,2 1 1 16,2 1 4-16,-4-2-5 15,3 4 1-15,-3-2-2 16,0 2 2-16,0-4 6 16,-1 3-7-16,-1 0 0 15,3-2 3-15,-3 3-3 16,3-2 0-16,-3 1-1 16,2-1 2-16,-2 0-1 15,0-1 1-15,0-1-1 16,0 5 10-16,0-3-5 15,0 1-4-15,0 1-1 16,0-2 6-16,0 1 3 0,-5 1-9 16,1 1 0-16,2-5 8 15,0 3-8-15,0 0 0 16,-3 0 0-16,3 0 0 16,0 0 0-16,-2-2 1 15,0 0-1-15,2 1 0 16,0 2 0-16,0-1 0 15,0 2 0-15,0-1 0 16,0 1 0-16,-2-3 0 16,3 1 0-16,-1 1 1 15,0-3-1-15,0 3 0 16,2-1-1-16,-3 0 2 16,0 1-1-16,1 0 0 15,0 1 0-15,-1 0 0 16,2 0 1-16,-1-1-1 0,0 0 0 15,-3-1 1-15,3 0 4 16,2 2 4-16,-2 2 0 16,2 0 2-16,0 0-10 15,0 0 5-15,0 0 1 16,0 0 2-16,0 0 11 16,0 0-2-16,-2 0-2 15,2 0 4-15,0 0-5 16,0 0 2-16,0 0 11 15,0 0-9-15,-3 0 7 16,3 0-11-16,-3 0-5 0,3-1 5 16,-2 1-8-16,2 0 2 15,-2-3-2-15,2 3-7 16,-2-3 1-16,0 2-1 16,0-1 1-16,0-1 5 15,-1 2-5-15,3 1 0 16,0-2 7-16,0 2-7 15,-3 0 4-15,3-2-4 16,0 2 1-16,0 0 10 16,0 0-11-16,0 0 0 15,-1-3 1-15,1 3-1 16,0 0 6-16,0 0-7 16,0 0 1-16,0 0 0 15,0 0 0-15,0 0 5 0,0 0-6 16,0 0 1-16,0 0 3 15,0 0-4-15,0 0 0 16,0 0 0-16,0 0 0 16,0 0 0-16,0 0 0 15,0 0 0-15,0 0-1 16,0 0 1-16,0 0 0 16,0 0 0-16,0 0 0 15,0 0-2-15,0 0-24 16,0 0-63-16,0 0-34 15,-4 0-44-15,-2 0-128 16,0 0-848-16</inkml:trace>
  <inkml:trace contextRef="#ctx0" brushRef="#br0" timeOffset="105345.9984">2951 689 573 0,'0'0'221'0,"0"0"-117"16,0 0-28-16,0 0-31 16,0 0-13-16,0 0-16 15,0 0 0-15,0-1-15 16,0 1-1-16,0 0 1 16,0 0 0-16,0 0 5 15,0 0 8-15,0 0-13 16,0 0 17-16,0 0-18 15,0 0-1-15,0 0 1 16,0 0-1-16,0 0 1 16,0 0-2-16,0 0-5 15,0 0 6-15,1 0 1 16,4 0 0-16,0 0 1 0,-1 6-1 16,-2-1 0-16,2-1-1 15,-1 3 1-15,0-4 0 16,-1 1 0-16,-2 1 1 15,0 0 11-15,0 2-12 16,0 1 7-16,0 2-1 16,0-1 3-16,0 6 18 15,-2-1 2-15,-6 1-20 16,0-1-2-16,1 1-6 16,3-3 0-16,0-2 6 15,-2-1-7-15,4-2 0 16,2-2-68-16,0-5-120 15,0 0-392-15</inkml:trace>
  <inkml:trace contextRef="#ctx0" brushRef="#br0" timeOffset="108325.4694">3247 367 54 0,'0'0'118'16,"0"0"-52"-16,0 0-14 16,0 0-1-16,0 0 11 15,0 0 7-15,0 0-17 16,5-7 3-16,-5 7-9 15,0 0-9-15,0 0-18 16,0 0-10-16,0 0 5 16,0 0-2-16,0 0-11 15,0 0 7-15,0 0-7 16,0 0-1-16,0 0 11 16,0 0 10-16,0 0 16 0,0 0-9 15,0 0 21-15,0 0 0 16,0 0 19-16,0 0-23 15,0 0-31-15,0 0 2 16,0 0-2-16,0 0-1 16,0 0 6-16,0 0 13 15,0 0-7-15,0 0 27 16,0 0-4-16,0 0-4 16,0 0-10-16,0 0-12 15,0 0-8-15,0 0-2 16,0 0-12-16,0 0 7 15,0 0-7-15,0 0 2 0,0 0 6 16,0 0-7-16,0 0-1 16,0 0 0-16,0 0 2 15,0 0-1-15,0 0-1 16,-2 0-1-16,2 3-1 16,0 7 2-16,0-2 0 15,0 0-1-15,0-1 1 16,0 0 0-16,-3-1 0 15,3 0-1-15,0 0 1 16,0-3 0-16,0 4 0 16,-4-3 0-16,4 2 0 15,-1 0-1-15,1 2 1 16,-2 0 0-16,2-1 0 0,0 2 0 16,0 0 1-16,0-4 0 15,0 1 0-15,0 0-2 16,0-2 2-16,0 2-1 15,0-2 0-15,0 0 2 16,0 1-2-16,0 1 0 16,0-3 0-16,-2 1 1 15,2 3-1-15,0-2 0 16,0-1 0-16,0 2 1 16,0 0-1-16,0-2 0 15,0 3 1-15,0-6-1 16,0 3 1-16,0-2-1 15,0 3 0-15,0-3 1 16,0 1-1-16,0 1 0 0,0 3 0 16,0-2 1-16,0 1-1 15,0 1 0-15,0-2 0 16,0-1 0-16,0 2 0 16,0-2 0-16,0 3 0 15,0-4 0-15,0 4 0 16,0 0 0-16,0-3 0 15,0 3 1-15,0-2-1 16,0-1 0-16,0 1 1 16,2-3 0-16,-2 0-1 15,2-1 1-15,-2 2-1 16,1-2 0-16,-1 2 1 16,0-1-1-16,4-2 0 15,-4 0 2-15,0 2-2 0,3 0 2 16,-3-2-4-16,2 1 1 15,-2 1 1-15,1 3 0 16,-1-3 1-16,0 0-1 16,3 0 0-16,-3-1 6 15,0 2-6-15,0-3 0 16,2 0 0-16,-2 1-1 16,0-1 0-16,0 0 1 15,0 0 0-15,0 0 0 16,0 0 1-16,0 0 0 15,0 0 6-15,0 0-5 16,0 0 0-16,0 0 7 0,0 0-9 16,0 0 1-1,0 0-1-15,0 0-1 0,0 0-18 16,0 0-35-16,3 0-68 16,-1 0-35-16,2 0-119 15,-4 0-380-15</inkml:trace>
  <inkml:trace contextRef="#ctx0" brushRef="#br0" timeOffset="110256.9393">3490 649 365 0,'0'0'237'0,"0"0"-96"0,0 0-30 16,0 0-43-16,0 0-4 15,0 0-16-15,0 0-17 16,-3 0-18-16,3 0 2 16,0 0-2-16,0 0 9 15,0 0-14-15,0 0 1 16,0 0-8-16,0 0-1 15,0 0 1-15,0 0-2 16,6 0 3-16,2 6 5 16,3 1-7-16,1 0 0 15,-3 0-1-15,-1 1 1 16,-1-1 0-16,-3 4 2 0,1-3 0 16,-3 2 14-16,1 0 6 15,-3 2 5-15,0 2 2 16,0 0 6-16,-10 1-8 15,-3 2-15-15,2 0-12 16,4 0-35-16,2-5-118 16,3-4-191-16</inkml:trace>
  <inkml:trace contextRef="#ctx0" brushRef="#br0" timeOffset="112260.5076">3773 453 423 0,'0'0'212'0,"0"0"-86"0,0 0-34 15,0 0-21-15,0 0 2 16,0 0-31-16,0 0-8 16,0-4-8-16,0 4-5 15,0-2 23-15,0 2-1 16,0-3-5-16,0 3-16 16,0-3-9-16,0 1-6 15,0 0 0-15,0 0-6 16,0 0 13-16,0 0-11 15,0-2 4-15,0 1 0 16,0 0-7-16,0-1 0 16,5 0 0-16,1 0 0 15,1 2-2-15,2 0 2 0,0 0-2 16,2 0 1-16,3 2-8 16,-4-3 8-16,1 3-6 15,1 0 6-15,-4 0 1 16,1 0-2-16,-1 0 1 15,-2 0-6-15,-2 0 1 16,1 0 6-16,-1 0 0 16,0 0-2-16,2 0 1 15,-2 0-7-15,0 0-2 16,1 5 8-16,1-1-5 16,-2 2-2-16,2 2 8 15,-2 1-15-15,0-2 7 0,-2 0 0 16,1 5 2-16,-1-1 7 15,-2 3-1-15,0-2 1 16,0 2-1-16,0-2 1 16,0 0-1-16,0 3 1 15,0-4 0-15,-5 1 0 16,1-1 0-16,-2 1 0 16,-4-3 0-16,1 1 1 15,1 0-1-15,-4 0 0 16,-1 0 0-16,0 1 1 15,1-4 0-15,-1 1 9 16,-2-2-2-16,5-2 0 16,-3 0 2-16,2 0-9 15,0-1-1-15,-1 0 5 16,4 0-5-16,-1-1 0 0,0 0 0 16,2-2 0-16,1 1 1 15,-1-1-1-15,3 0 2 16,-1 0 5-16,2 0-7 15,1 0 1-15,2 3 0 16,0-3 0-16,0 0 11 16,0 0-12-16,0 0 16 15,0 0 12-15,0 0-15 16,0 0 0-16,0 0-12 16,0 0 5-16,0 0-6 15,0 0-1-15,5-4 0 0,2 0 1 16,-2-1-1-1,5 1 1-15,-1 0 0 0,0 0-2 16,0 3 2-16,0 1 0 16,0-3-1-16,-2 3 0 15,1-2 0-15,1 2 1 16,1 0-1-16,0 0 1 16,1 0 0-16,3 0 0 15,-3 0-1-15,3 0 1 16,-1 0 0-16,-2 0 0 15,0 0 0-15,0 0-3 16,1 0 3-16,-1 0-1 16,-1 0 0-16,2 0 1 0,-1 0-2 15,-2 0 1 1,0 0 1-16,0 2 0 0,-3-2-1 16,1 3 0-16,-2-3 1 15,-1 1 0-15,1 2-1 16,-1-3 0-16,-2 1 1 15,0-1-1-15,0 0 1 16,1 0 0-16,-3 0-1 16,2 0 1-16,-2 0 0 15,1 3 0-15,-1-3 0 16,0 0 0-16,0 0 0 16,0 0 0-16,0 0 0 15,0 0 6-15,0 0-4 16,0 0-2-16,0 0 1 0,0 0-1 15,0 0 2-15,0 0-2 16,0 0 1-16,0 0 2 16,0 0-3-16,0 0 1 15,0 0-1-15,0 0 0 16,0 0 0-16,0 0 0 16,0 0 0-16,0 0 0 15,0 0 0-15,0 0-1 16,0 0 0-16,0 0-13 15,0 0-11-15,0 0-30 16,0 0-19-16,0 1-7 16,0 2-83-16,0-2-232 0</inkml:trace>
  <inkml:trace contextRef="#ctx0" brushRef="#br0" timeOffset="114282.4205">4189 188 337 0,'0'0'148'0,"0"0"-60"15,0 0-15-15,0 0-10 16,0 0-1-16,0 0 0 16,0 0-7-16,6-10-22 15,-6 8 6-15,0 2 0 16,0 0-26-16,0 0-1 16,0 0-7-16,0 0-5 0,2 0 0 15,2 0 0-15,1 0 0 16,1 6 0-16,0 2 0 15,2 1 1-15,-2 2 0 16,-1 1-1-16,1 0 2 16,-4 5-1-16,3-2 0 15,-5 6 6-15,0 1 3 16,0 2-1-16,0 2 2 16,0-2-10-16,0-2 0 15,3 0 2-15,-3-2-2 16,2-2 11-16,0-4-12 15,0-2 1-15,0-4 5 16,1 0-6-16,-1-4 1 16,-1 0 6-16,2 0-5 15,-1-2-3-15,0-2 1 0,1 0 0 16,2 0 2-16,0 0-1 16,5 0 18-16,3-2-12 15,-1-4-6-15,1-5 0 16,-4 4 0-16,-2-3 0 15,-1 1 0-15,-4 0 0 16,0 1 9-16,1 2-3 16,-3 0-6-16,0 0 9 15,0 2-9-15,0 0 6 16,0 2-7-16,0 2 1 16,0 0-2-16,-3 0 1 15,1 0-13-15,-2 0 2 16,2 0-5-16,0 0-3 0,0 0-4 15,2 0-13 1,-3 0-11-16,1 8-16 0,2 4 21 16,0-2 27-16,0 2 2 15,0 3 11-15,0-4 0 16,0 3-5-16,0 0 7 16,0 2-1-16,0 1 0 15,0 4 1-15,2-1 0 16,1 2-2-16,1 0 2 15,0-1-1-15,0-2 1 16,-1-1-1-16,0-1 1 16,3-3 0-16,-4-1 0 15,1 0-1-15,-1 0 1 0,0 2-1 16,-2-1 0-16,0 0 0 16,0-2 0-16,0-2 1 15,0 0 0-15,0 0 0 16,0-2 1-16,-2 0 14 15,-3-2 32-15,0-2-28 16,2 0 4-16,0-2 9 16,0-2-3-16,-1 2 3 15,0-2 7-15,-3 0-13 16,-2 0-12-16,2 0 1 16,-4 0-14-16,2 0 7 15,0 0-7-15,1 0-1 0,1 0 1 16,3 0 0-1,-1 0 8-15,2 0-7 0,1 0-1 16,0 0-1-16,-2 0-26 16,2 0-26-16,-1 0-51 15,1 0-121-15,2 0-410 0</inkml:trace>
  <inkml:trace contextRef="#ctx0" brushRef="#br0" timeOffset="119014.9786">5306 238 277 0,'0'0'182'16,"0"0"-44"-16,0 0-28 15,0 0-36-15,0 0-12 16,0 0-25-16,0 0-15 15,-2-2 7-15,2 2 3 16,-3 0 20-16,3 0-3 16,0 0-10-16,0 0-6 15,0 0 6-15,-1 0-21 16,1 0-11-16,-2 0-7 16,2 0 0-16,-2 12-1 15,0 3 1-15,2 0 0 0,-3-1 0 16,3 3 0-16,0-3 0 15,0 0 0-15,0 0 0 16,0-2 0-16,0-2 0 16,0 0-2-16,0-2 2 15,0 2 0-15,0-1 0 16,0 2 0-16,0 1 0 16,5-1 16-16,3 4-10 15,2-1 0-15,-1-2 2 16,-1 0-8-16,1-4 2 15,2 0-1-15,-4 0-1 0,2-2 2 16,0-2-1 0,-2 0 6-16,1 0 0 0,-1 0-5 15,2-1-1-15,0-1 5 16,0-1-6-16,2 1 12 16,-2-2-6-16,0 0 11 15,-3 0 2-15,4 0-13 16,-4 0 7-16,0 0-5 15,1 0-7-15,1 0 12 16,-4 0-7-16,2-3 4 16,1-2-1-16,-1 1-7 15,-1 0 9-15,0 0-4 16,-1-2-6-16,1 2 17 16,-3-2-17-16,-1 0 0 15,2-1 11-15,-1 2-12 0,-2-2 6 16,0-4-6-16,0-1-1 15,0 0 1-15,0 1 0 16,0-3 0-16,0-3-1 16,0 0-9-16,0 2 10 15,0-1-7-15,-2 0-2 16,-1 2 9-16,2 3 0 16,-1 3 0-16,0 1-2 15,2 3 1-15,-3 0 0 16,3 0 0-16,-2 1 0 15,2 1 1-15,0 2-1 16,0 0 0-16,0 0 0 16,0 0 0-16,-2 0 0 0,2 0 0 15,0 0-7-15,0 0 7 16,0 0 1-16,0 0-1 16,0 0 1-16,0 0 0 15,0 0-1-15,0 0 1 16,0 0-1-16,0 0 0 15,0 0-8-15,0 0 0 16,0 0 9-16,0 5-8 16,0 3 7-16,0 1 1 15,0 5-3-15,0 0-4 16,0 4 7-16,0 0 0 16,0 2 0-16,0 3-1 0,2-3 0 15,3 0 1-15,0-2-2 16,0 0 2-16,2 0-1 15,0-2-1-15,-2 2 2 16,-1 0-7-16,0-2 7 16,0 0 0-16,-1-2-6 15,-3 0 6-15,0-1-1 16,0-4 1-16,0 1 0 16,0 2 0-16,0-2 0 15,0 0 0-15,0-2-1 16,0 3 1-16,0-1 0 15,0 0 0-15,0-2-1 16,0 0 1-16,0-1 0 16,0 0 0-16,0-3 0 15,0 0 0-15,0-1 0 0,0-1 0 16,-3 1 8-16,1-3-8 16,0 2 26-16,0-2-7 15,-2 0-3-15,-5 2 6 16,-1-2-15-16,-2 0 5 15,-5 0-5-15,-1 0-7 16,1 0 14-16,0 0-13 16,-2 0 7-16,1 0 11 15,1-2 8-15,1 0-4 16,3-1-12-16,-1 3-11 16,3-2 16-16,5 1-13 15,1-1 4-15,1 2 3 16,0-2-10-16,4 2 11 0,-1 0 8 15,1 0-9-15,-2-2 4 16,-1 2-8-16,1 0-5 16,0-3 6-16,0 3-7 15,0 0 1-15,0 0 7 16,2-1-8-16,-2 1 8 16,2 0-8-16,0 0 0 15,0 0 2-15,0 0-2 16,0 0 0-16,0 0-2 15,0 0-43-15,0 0-14 16,12-4-50-16,4 1-86 16,2-1-189-16</inkml:trace>
  <inkml:trace contextRef="#ctx0" brushRef="#br0" timeOffset="119598.4967">5871 539 606 0,'0'0'248'0,"0"0"-103"15,0 0-60-15,0 0 25 16,0 0-4-16,0 0-45 0,0 0-29 16,-2-2-22-16,2 2-4 15,0 0 2-15,0 0-8 16,0-2 1-16,13 2-1 15,5 0 1-15,-1 0-1 16,4 0 0-16,-3 0 0 16,1 0 0-16,-3 0 0 15,-3-1 0-15,1-2 0 16,-5 3 0-16,-3 0 0 16,-5 0-23-16,3 0-6 15,-2 0-20-15,-2 0-74 16,0 0-2-16,0 0-87 15,0 0-32-15</inkml:trace>
  <inkml:trace contextRef="#ctx0" brushRef="#br0" timeOffset="120022.7761">5891 667 225 0,'0'0'155'0,"0"0"-75"15,0 0 29-15,0 0-1 16,0 0-1-16,0 0-35 16,0 0-14-16,71 0 4 15,-58 0-20-15,1 0-15 16,-3 0-4-16,-5 0-10 16,0 0 2-16,-4 0 6 15,-2 0 14-15,2 0-20 16,-2 0-5-16,0 0 3 15,0 0-12-15,0 0 5 16,0 0-6-16,0 0-7 0,0 0-41 16,0 0-62-16,0 0-134 15,0 0-359-15</inkml:trace>
  <inkml:trace contextRef="#ctx0" brushRef="#br0" timeOffset="123951.385">6471 220 598 0,'0'0'222'0,"0"0"-76"0,0 0-52 15,0 0-1-15,0 0 12 16,0 0-54-16,0 0-16 15,0 0-19-15,0 0-5 16,0 0 5-16,0 0-4 16,0 0 0-16,0 0 5 15,0 0 2-15,0 0-3 16,0 0-11-16,0 0-4 16,0 0 8-16,-2 0-8 15,-2 0 5-15,0 0 5 16,0 0-10-16,-3-1-1 15,1-3 0-15,-4 1-1 16,1-1 1-16,1 2-10 16,-1 1 10-16,0-2 0 15,0-1-1-15,3 3 1 0,1-2 0 16,0 1 0-16,1 0 0 16,2 2 0-16,-1 0 0 15,1 0 0-15,2 0 0 16,-2 0-1-16,2 0 1 15,0 0 0-15,-2 0 1 16,2 0-1-16,-2 0 0 16,0 0-1-16,-1 0 1 15,1 0 0-15,0 0 0 16,-3 0 0-16,3 0-1 16,0 0 1-16,-2 0-6 15,3 0 6-15,-1 0-6 0,0 0 6 16,0 0 0-16,-1 0-1 15,1 0 0-15,2 4 0 16,-2 0-8-16,0 0 0 16,0 2-7-16,-1 1 6 15,3 0 1-15,0 2-2 16,0-2 9-16,0 3-9 16,0 2 5-16,0-2 5 15,0 2-10-15,0 0 11 16,0 3 0-16,0-1-1 15,0 1 1-15,0 2-1 16,5 1 0-16,-1-2 1 16,-2 0-1-16,3 0 1 0,-3-2 0 15,-2-2 0-15,0 0 0 16,2-4 0-16,-2-2-2 16,0-2 2-16,0-2 0 15,0 0 0-15,0-2 0 16,1 0 0-16,-1 0 7 15,4 0-7-15,-2 0 2 16,0 0 4-16,3 0-6 16,-1 0 6-16,1-8-6 15,1 0 0-15,1-1-1 16,-2 2 1-16,2 2 0 16,-1-2 0-16,-2 1 0 15,1 2 0-15,-1 1-1 16,3 2 1-16,-4-1 0 15,1-1 0-15,-2 3 0 16,0 0 0-16,2 0-6 0,-2 0 5 16,3 6-4-16,-1 5 3 15,2 3 1-15,-4 2 0 16,2 2-2-16,-4 1 2 16,0 2 0-16,0 2 1 15,0 3-1-15,0-1 1 16,0 1 0-16,0-1 0 15,0-2 0-15,-4-3 0 16,-3 2-1-16,6-4 1 0,1 0 0 16,0-1-1-1,0-3 0-15,0 2 1 0,0 0 0 16,0 0 0-16,8-2-1 16,0 0-1-16,3-2-8 15,1-3 0-15,-1 0 3 16,3-1-16-16,-4-2 4 15,3-3-6-15,-1-3 11 16,-1 0 13-16,0 0-5 16,3 0 5-16,-1 0 1 15,-2 0-1-15,0-3 1 16,-4-1 0-16,-2 0 0 16,-1 2 17-16,-2 2 2 15,-2-2 3-15,0 2 0 16,2 0-2-16,-2-2 9 0,0 2-6 15,0 0-5-15,0-2 3 16,0 2-6-16,0 0-1 16,0 0 5-16,0 0-10 15,0 0-8-15,0 0 8 16,0 0-9-16,0 0-2 16,0 0-30-16,0 0-49 15,-2 0-73-15,-4 0-174 0</inkml:trace>
  <inkml:trace contextRef="#ctx0" brushRef="#br0" timeOffset="137479.9533">7030 372 175 0,'0'0'239'15,"0"0"-123"-15,0 0-70 16,0 0-23-16,0 0-9 15,0 0-4-15,-12 0-9 16,12 0 0-16,-1 0 1 16,1 0 11-16,0 0 42 15,-2 0 8-15,2 0-5 16,0 0-5-16,-3-3-12 16,3 3 4-16,-3-2-17 15,3 2-6-15,0 0-3 0,0 0-18 16,0 0 0-16,0 0 5 15,0 0-6-15,0 0 2 16,0 0 5-16,0 0 12 16,0 0 20-16,0 0-23 15,0 0-2-15,0 0 6 16,0 0-19-16,0 0 8 16,0-2-8-16,0 2 6 15,0 0 8-15,0 0-5 16,0 0 9-16,0 0-11 15,-2 0-7-15,-2-5 14 16,2 4-14-16,-2-2 0 16,1 2 6-16,1 1-7 0,0 0 1 15,-2-3-1 1,-2 3 1-16,3-1 3 0,0 1-4 16,-1 0 0-16,1 0-1 15,-3 0 1-15,2 0-1 16,-2 0 1-16,2 0-1 15,0 0 1-15,2 0 0 16,-2 0 0-16,3 0-1 16,-3 0 2-16,2 0-1 15,0 0 1-15,0 0 0 16,-4 0 6-16,2 0-7 16,0 0 0-16,-3 0 2 15,3 0 7-15,-1 0-7 16,0 0 0-16,1 0-2 15,0 0 6-15,-2 0-6 0,1 0 0 16,0 0 0-16,1 0 0 16,-2 0 0-16,3 0 0 15,-4 1 0-15,3 3 0 16,-3-1 0-16,0-2 0 16,3 4 0-16,-1-3 0 15,1 3 0-15,2-4-1 16,-3 0 2-16,1 2-2 15,-1-2 1-15,0 4 0 16,3-3 0-16,0-1 1 16,-2 2-1-16,2-1 0 15,-3 2 0-15,2-3 0 0,0 4 0 16,1-3 0-16,-4 2 0 16,4-1 0-16,-2 2 0 15,1-2 0-15,2 2 0 16,-1 2 1-16,-1-4 0 15,1 1-1-15,0 3 12 16,2-4-12-16,-2-1 2 16,2 2 5-16,-2-1-7 15,0 2 6-15,-3-1-6 16,4 0 0-16,1-3 7 16,-2 5-7-16,2-3 2 15,0-1-2-15,0 0 0 16,0 0 8-16,0 3-8 0,0-4 1 15,0 3 8-15,0 0-9 16,0-1 1-16,0 2 6 16,0-1-7-16,0 0 1 15,0 2-1-15,0-4 0 16,0 2 1-16,0-3 0 16,0 2 5-16,0 1-5 15,0 0-1-15,0 0 1 16,0 1-1-16,0 0 0 15,2-1 1-15,-1-1-1 16,4 4 2-16,-5-2-2 16,2-4 1-16,0 3-1 15,0 0 0-15,0 0 0 16,0 1 1-16,1-3 0 16,-3 1-1-16,2-1 1 0,2 0-1 15,-2 2 1-15,0 1-1 16,3-4 0-16,-2 3 0 15,-1-2 1-15,1 2 0 16,0-2-1-16,2 0 0 16,-1 2 1-16,0-1-1 15,3 0 0-15,-2-1 0 16,-1 1 1-16,1-1-1 16,-2-1 0-16,0 1 1 15,2-2-2-15,2 2 2 0,-3 1-1 16,3-2 1-1,-1 2-1-15,1-2 7 0,0 1-7 16,0 0-1-16,-3 0 1 16,2 1 0-16,1-3 1 15,-3 2 0-15,4-2-1 16,-2 0 1-16,-2 0 1 16,3 0-2-16,-3 0 8 15,2 0-8-15,0 0 7 16,-1 0 0-16,1 0-7 15,0 0 2-15,0 0-2 16,-3 0 1-16,2 0-1 16,2 0 0-16,-3 0 0 15,2 0 1-15,4 0-1 16,-3-2 1-16,-1-3-1 0,3 3 0 16,-3-1 1-1,4 0 0-15,-2 2-1 0,-1-2 1 16,-2 1-1-16,2 2 0 15,-4-2 0-15,2 1 1 16,-3-1-2-16,3-1 2 16,-3 3-1-16,1-2 1 15,-1 2-1-15,-2 0 0 16,0-2 2-16,1 1-2 16,2-2 7-16,0 2-7 15,1-4 0-15,-2 2 0 16,0-4 1-16,3 4-1 15,-4-4 0-15,2 3 0 0,-1-1 1 16,1 0-1-16,-3 1 1 16,2 1 0-16,-2 0 0 15,0 0 0-15,0 2 6 16,0 0-7-16,0-4 1 16,0 3 0-16,0-3-1 15,0 5 2-15,0-5-1 16,0 3 9-16,0-2-1 15,0 3-2-15,0-4 7 16,0 1-12-16,0 0 4 16,0 0-5-16,0 0 0 15,-2 0 7-15,-1 2-8 0,1-2 0 16,-1-2 1 0,-1 2-1-16,2-1 0 0,0 0 0 15,0 1 1 1,2 1 0-16,-2-2-1 0,0 1 0 15,-1 0 6-15,0 3-6 16,2-5 0-16,1 3 0 16,-2 1 0-16,2 0 0 15,-3 0 2-15,1 0-2 16,2-1 6-16,-3 0-6 16,1 1 0-16,2 0 6 15,-2 0-6-15,2-1 7 16,-2 3-5-16,-1 0-1 15,3-3 12-15,-1 1-12 16,1 0 0-16,0 0 13 0,-2 0-13 16,-1 0 5-16,-1 1-5 15,2-2-1-15,-3 0 9 16,0 0-3-16,3 0 1 16,-2 0 5-16,2 1-10 15,-3-2 9-15,0 2 2 16,2 0 1-16,-3-2 11 15,2 1-15-15,-3 0 2 16,3 1 1-16,0 0-11 16,0 0 12-16,-2-1-4 15,2 2-10-15,2-1 6 16,0 2-6-16,0-2 0 16,2 2 1-16,-3-3-1 15,3 3 1-15,0 0-1 16,0 0 0-16,0 0 0 0,0 0 0 15,0 0 0-15,0 0 0 16,0 0 0-16,0 0 1 16,0 0-1-16,0 0 0 15,0 0 0-15,-2 0 0 16,2 0 0-16,0 0 0 16,0 0 1-16,0 0-1 15,0 0 0-15,0 0 0 16,0 0-1-16,0 0 1 15,0 0 0-15,0 0 0 16,0 0 0-16,0 0 0 16,0 0 0-16,0 0 0 15,0 0 0-15,0 0 0 16,0 0 0-16,0 0 0 0,0 0 0 16,0 0 1-16,0 0-1 15,0 0 0-15,0 0 1 16,0 0-1-16,0 0 2 15,0 0 0-15,0 0-2 16,0 0 1-16,0 0 1 16,0 0-2-16,0 0 6 15,0 0-5-15,0 0 0 16,0 0 10-16,0 0-10 16,0 0 4-16,0 0-5 15,0 0 1-15,0 0 0 0,0 0-1 16,0 0 0-16,0 0 0 15,0 0 0-15,0 0 1 16,0 0 0-16,0 0-1 16,0 0 0-16,0 0 0 15,0 0 0-15,0 0 0 16,0 0 0-16,0 0-1 16,0 0-34-16,0 0-29 15,0 0-42-15,0 0-24 16,0 0-122-16,9 7-43 15,1 3-366-15</inkml:trace>
  <inkml:trace contextRef="#ctx0" brushRef="#br0" timeOffset="138951.3809">7264 655 235 0,'0'0'189'16,"0"0"-99"-16,0 0-34 16,0 0 5-16,0 0-1 0,0 0-29 15,0 0 3-15,0-2 27 16,0 2 1-16,0 0 13 15,0 0-10-15,0 0-11 16,0 0-17-16,0 0-21 16,0 0-4-16,0 0-5 15,0 0-6-15,0 0 0 16,0 0 0-16,0 0 0 16,0 0 4-16,0 0-5 15,0 0 0-15,0 0-1 16,0 0 1-16,0 0 0 15,0 0-6-15,0 0 5 16,2 6 1-16,-2 1 0 16,3 0 0-16,-3 0 9 0,0-2-6 15,0 1 3-15,0 1-5 16,0 1-1-16,0-1 10 16,-7 2-10-16,-9 4-12 15,3-1-77-15,-2-1-203 0</inkml:trace>
  <inkml:trace contextRef="#ctx0" brushRef="#br0" timeOffset="141009.2375">7545 331 25 0,'0'0'189'0,"0"0"-80"16,0 0-19-16,0 0-22 15,0 0 12-15,0 0-12 0,0 0 6 16,0-4-9-16,0 4-2 16,0 0-1-16,0 0-21 15,0 0-9-15,0 0-5 16,0 0-12-16,0 0-13 16,0 0 3-16,0 0-5 15,0 0 0-15,0 0 1 16,0 0 0-16,0 0 13 15,0 0-12-15,0 0 9 16,0 0 2-16,0 0-6 16,0 0-5-16,0 0-1 15,0 0-1-15,0 0 2 16,0 0-1-16,0 0-1 0,0 0 1 16,0 0-1-16,0 4 2 15,0 3-1-15,0 0 0 16,0-1 11-16,0-1-12 15,0 4 0-15,-2-2 12 16,2-2 6-16,-3 1-2 16,3 0 0-16,-2 0-4 15,2 0 12-15,0 0-13 16,0 0 2-16,-2 2-3 16,2-2-10-16,0 4 1 15,-2 0 1-15,2-1 8 16,-2 4 7-16,0-1-8 0,2 0 4 15,-3 0-4 1,3-2 4-16,-3 0 5 0,3-1-10 16,0-2-7-16,0 0 10 15,0-2-10-15,0 2 0 16,0-2 0-16,0-1 0 16,0 1 0-16,0 2 0 15,0-1-1-15,0 1 1 16,0-4 2-16,0 3 3 15,0-1 2-15,0-2-7 16,0 1 5-16,0 0-5 16,0-2-1-16,0 3 10 15,0-1-9-15,0-1 5 16,0 2 1-16,0-2-7 16,0 4 7-16,0-2-5 0,0 1-1 15,0-1 9-15,0-2-9 16,0-3 0-16,0 2 9 15,0-2-10-15,0 0 1 16,0 0 0-16,0 0-1 16,0 0 1-16,0 0 0 15,0 0-1-15,0 0 1 16,0 0-1-16,0 0 1 16,0 0-1-16,0 0 1 15,0 0 5-15,0 0-6 16,0 0-2-16,0 0 2 15,0 4-23-15,0 3-21 16,0 4-53-16,0 1-82 0,-2-3-480 0</inkml:trace>
  <inkml:trace contextRef="#ctx0" brushRef="#br0" timeOffset="141748.7884">7746 734 224 0,'0'0'219'0,"0"0"-96"16,0 0-14-16,0 0-44 15,0 0-17-15,0 0-13 16,0 0-24-16,0-3 2 16,0 3-4-16,0 0-8 15,0 0 13-15,0 0-5 16,0 0 1-16,0 0 9 16,0 0-9-16,0 0-3 15,0 0 0-15,0 0-7 0,0 0 1 16,0 0 0-16,0 0-1 15,0 0 0-15,0 0 0 16,0 0 0-16,0 0 0 16,0 0 0-16,0 0 0 15,0 0 0-15,2 3 0 16,-2 9 12-16,2-2 5 16,-2 2-2-16,0 0-4 15,0 0-10-15,0-2 7 16,0-2-7-16,0 1 0 15,0 0 2-15,-6 1-3 16,-2-2-47-16,2-3-137 0</inkml:trace>
  <inkml:trace contextRef="#ctx0" brushRef="#br0" timeOffset="143408.2285">7908 431 468 0,'0'0'229'0,"0"0"-85"15,0 0-60-15,0 0-6 16,0 0-27-16,0 0-15 0,0 0-11 15,-2-4 6-15,2 4-2 16,0 0-3-16,0 0 3 16,0-3-4-16,0 3-19 15,0-1 0-15,0 1 1 16,0-2-7-16,0-1 0 16,2 2-1-16,7-1-6 15,3 0 7-15,-4-1-1 16,1 3 0-16,3 0 1 15,-4 0-7-15,1 0 6 16,3 0 1-16,-7 0-9 16,5 0 9-16,-2 3-2 15,0 1 1-15,-2 0 1 16,1-1-2-16,-1 3 2 0,1-1-8 16,0 1-2-16,-3 2 9 15,3-1-15-15,-3 2 14 16,1-1-8-16,-1 2 3 15,-1 0 6-15,-1-1-16 16,-2 0 11-16,0 1 5 16,0-3-8-16,0 2 9 15,0 2 0-15,0-2-1 16,0 1 1-16,-7 3-1 16,-2 1 0-16,0 0 0 15,1-3-15-15,-4 3 0 16,1-4 4-16,0 2-1 15,2-3 13-15,0-2-1 0,3-1 0 16,-2-2 0-16,4-1-1 16,0-2 1-16,-1-1 0 15,3 3 0-15,2-3 1 16,0 0-1-16,0 0 1 16,0 0 0-16,0 0 2 15,0 0 31-15,0 0-4 16,0 0-19-16,0 0 0 15,0 0-10-15,0 0 0 16,0 0 0-16,0 0 0 16,0 0 0-16,0 0 0 15,0 0-1-15,0 0 0 16,0 0-12-16,0 0 12 0,0 0 0 16,0 0 0-16,0 0 1 15,0 0 0-15,0 0 0 16,0 0 16-16,0 0 19 15,0 0-13-15,0 0-2 16,0 0-11-16,0 0-1 16,0 0-8-16,0 0-7 15,5 0 5-15,1 0 2 16,4 0 0-16,-5 0-1 16,5 0 2-16,-4 0-1 15,4-3 0-15,-4 3 0 16,1 0-2-16,1-1 2 0,0-2 0 15,0 2 0 1,-1 1 0-16,-1 0 1 0,1 0-1 16,0 0 1-16,-2-3 5 15,0 3-6-15,0 0 0 16,0 0 0-16,0 0-6 16,-1 0 6-16,1 0 0 15,1 0 1-15,3 0-1 16,-2 0 1-16,0 0-1 15,-1 0 2-15,1 0-1 16,-1 0 0-16,-1 0 0 16,2 0 5-16,-3 0 6 15,-2 0 5-15,1 0 8 0,-3 0 5 16,0 0-2 0,0 0-2-16,0 0-10 0,0 0-9 15,0 0 5-15,0 0-11 16,0 0-1-16,0 0 2 15,0 0-2-15,0 0 0 16,0 0-5-16,0 0-33 16,0 0-21-16,0 0-63 15,0 7-37-15,0-6-425 0</inkml:trace>
  <inkml:trace contextRef="#ctx0" brushRef="#br0" timeOffset="145072.1705">8273 294 342 0,'0'0'180'15,"0"0"-51"-15,0 0-21 16,0 0-11-16,0 0-3 0,0 0-29 16,0 0-33-1,5-7-14-15,-3 7-16 0,0 0 5 16,3 0-7-16,1 0 0 15,-1 0 0-15,0 0 0 16,1 0 0-16,-1 0 0 16,0 0 0-16,1 4 0 15,2-1 0-15,-1 1 0 16,0 0 0-16,-1-1 0 16,0 1 0-16,-2 0 0 15,-2-1 0-15,-2 1 1 16,2 3 1-16,-2 1-2 15,0-1 1-15,0 6 0 16,0-3 11-16,0 2-6 16,0 0 11-16,0 0 2 15,0 2-18-15,-4-2 0 0,0 2 5 16,1 0-6-16,-1-2 0 16,2 2 0-16,2-2 1 15,0 0 7-15,0 2-8 16,0-5 1-16,0 4 6 15,0-5-7-15,0 0 1 16,0-2 5-16,0-2-5 16,2-2 9-16,2 1-10 15,5-3 0-15,-1 1 1 16,5-1 5-16,-1 0-4 16,5 0-1-16,-7 0-1 0,3 0 1 15,-1-4-1 1,-3-5 0-16,-3 4-1 0,2-2 0 15,-4-2 1-15,-2 1-2 16,0 0-3-16,-2 0 5 16,0 4 0-16,0 0 0 15,0-1-1-15,0 5 1 16,0-3-2-16,0 3 1 16,0 0-7-16,0 0 8 15,0 0-13-15,0 0-20 16,0 0-21-16,0 0-8 15,0 3 38-15,0 8 15 16,0 1 6-16,0 0 2 16,0 0 0-16,0 2-8 15,2 3 7-15,1 0 2 0,-3 1 0 16,0 2 7-16,0 0-7 16,0 2 6-16,0 0 4 15,0 1-9-15,0-5 1 16,0 0-2-16,0-3 2 15,0-3 6-15,0 3-7 16,0-5-1-16,0 2 1 16,0-4-1-16,0 0 1 15,0 0 0-15,0-3 1 16,0 0-2-16,0-1 0 16,0 1 8-16,0-2-1 15,0 3-7-15,0 0 8 16,0 0-8-16,0 0 7 0,-3-2-5 15,1 0-2-15,0-1 9 16,-3 0-8-16,4 1 23 16,-7-2 23-16,4-2-7 15,-4 2-4-15,1 0 25 16,-3 0-17-16,1-2-4 16,-3 3-22-16,-2-3-10 15,1 0 1-15,-2 2-2 16,3-2-5-16,1 0-2 15,-1 0 1-15,4 0 0 16,1 0-1-16,3 0 1 16,1 0-1-16,1 0 0 15,2 0 0-15,0 0-27 16,0 0-47-16,0 0-15 0,0 0 5 16,9 0-137-1,-5 0-455-15</inkml:trace>
  <inkml:trace contextRef="#ctx0" brushRef="#br0" timeOffset="241980.9168">17608 6735 160 0,'0'0'289'15,"0"0"-125"-15,0 0-97 16,0 0-36-16,0 0-13 15,0 0 6-15,0 0 17 16,0 3 6-16,0-1 4 16,0-2-8-16,-3 0 14 0,3 0-21 15,0 0-10 1,0 2-6-16,0-2 0 0,0 1 5 16,0 1-5-16,0 0 6 15,0 3-3-15,0-1 3 16,0-1-5-16,0 4-1 15,3 1-3-15,8 2 4 16,1 2-5-16,2 2 5 16,4 0-5-16,2-1-10 15,0 2 1-15,0-2 8 16,0 2-8-16,-3-3 6 16,4 2-12-16,-3 1 1 15,2 2 6-15,1 3 5 16,5 1-5-16,-2 4-1 15,-1-1-6-15,-1-2 0 0,-4 2 9 16,-3-3-9-16,-2-6 1 16,-1-3 9-16,-6-3-10 15,-1-4 0-15,-2 0 1 16,-1-5 4-16,-2 0 21 16,0 0 10-16,0 0 3 15,0 0-8-15,0 0-1 16,0 0 1-16,0 0-6 15,0 0 0-15,0 0-5 16,0 0-9-16,0 0-1 16,0 0-10-16,0 0 1 15,0 0-1-15,0 0 0 0,0 0 0 16,0 0 0-16,0 0-1 16,0 0 0-1,0 0 0-15,0 0-19 0,0 0-28 16,0 0-36-16,0 0-40 15,2 0-31-15,0 1-176 0</inkml:trace>
  <inkml:trace contextRef="#ctx0" brushRef="#br0" timeOffset="243124.9607">17993 6825 198 0,'0'0'125'16,"0"0"-45"-16,0 0-34 15,0 0 9-15,0 0 21 16,0 0 22-16,0 0 0 0,2-5-25 16,-2 5-24-16,0 0 13 15,0 0-19-15,0 0-14 16,0 0-4-16,-2 0 1 15,-3 0 3-15,3 0-21 16,2 0-6-16,-2 0 8 16,2 0-4-16,-4 0-5 15,2 0 11-15,-6 2 2 16,0 5 28-16,-1 4-14 16,-5-2 9-16,1 3 18 15,-3 2-17-15,1 3-12 16,-6-2-7-16,4 5-12 15,-3-3 9-15,-1 3 2 0,0 2-8 16,0 0 3 0,-1 1 0-16,2 0 0 0,-2 3 7 15,1-2 4-15,4 0-1 16,1 1-10-16,0-3-1 16,5-5-4-16,5-2-2 15,2-5-5-15,-1-6-1 16,5-3 1-16,0 1 12 15,0-2 3-15,0 0-4 16,0 0-2-16,0 0-8 16,0 0-1-16,0 0 1 15,0 0 0-15,0 0-1 16,0 0 0-16,0 0 0 16,0 0-1-16,0 0 0 15,0 0-19-15,0 0-14 0,2 0-19 16,3-5-20-16,-1-2-3 15,2 2-35-15,2 1-63 16,-2 1-70-16,-3 0-531 0</inkml:trace>
  <inkml:trace contextRef="#ctx0" brushRef="#br0" timeOffset="245372.4395">17519 7353 20 0,'0'0'406'0,"0"0"-232"16,0 0-110-16,0 0-44 15,0 0 0-15,0 0-2 0,0 0-5 16,0 0 0 0,0 0 36-16,0 0 8 0,0 0 7 15,0 0 11-15,0 0-26 16,0 0-10-16,0 0 16 15,0 0-11-15,0 0 1 16,0 0-8-16,0 0 1 16,0 0-21-16,0 0-2 15,0 0-7-15,0 0-2 16,0 0 3-16,0 0-8 16,0 0 0-16,0 0 0 15,0 0 1-15,0 0 4 16,2 0 1-16,6-2-6 0,3 2 1 15,-2 0 4 1,1-2-4-16,2 2-1 0,2 0 0 16,-3 0 0-1,1 0-1-15,-1 0 1 0,1-2 0 16,2 2 0-16,0 0 1 16,4 0-2-16,-3-2 1 15,3 2 0-15,-1 0-1 16,-1 0 1-16,-1 0-1 15,1 0 0-15,0 0 0 16,2 0 0-16,4 0 0 16,3 0 1-16,0-3-1 15,3 3 1-15,-4 0-1 16,1 0 2-16,-2 0-2 0,-4 0 0 16,2 0 0-1,-3 0 0-15,1 0 0 0,-1 0 0 16,1 3 0-16,-2-1 1 15,1 0-1-15,-1 0-1 16,4-2 1-16,-1 2 1 16,-3-2-1-16,1 0 0 15,0 0 0-15,-4 0 0 16,-1 0 0-16,-4 0 0 16,-3 0 0-16,-1 0 1 15,-3 0-1-15,-2 0 1 16,0 0 0-16,0 0 0 15,0 0-1-15,0 0-25 16,-7 1-149-16,-8 2-401 0</inkml:trace>
  <inkml:trace contextRef="#ctx0" brushRef="#br0" timeOffset="246705.2627">17585 7570 431 0,'0'0'101'16,"0"0"-52"-16,0 0 13 0,0 0 3 15,0 0-17-15,0 0 14 16,0 0-7-16,-9-18-21 16,9 18 14-16,-3-2-3 15,3 2-8-15,0 0-9 16,0 0-18-16,0 0-7 15,0 0 4-15,0 0-7 16,0 0-1-16,0 0 1 16,0 0-1-16,0 0 1 15,-2 0 0-15,2 0 0 16,0 0-1-16,-2 0 1 16,2 0 0-16,0 0-1 0,0 3-1 15,-2 9 2-15,2 2 0 16,0 3 1-16,-2 1 0 15,0 1 5-15,-2 2-5 16,3 2 7-16,-1-2-7 16,2 3 7-16,-2-2-8 15,0 2 0-15,2-2 1 16,-3-2 0-16,3-2 0 16,0-6 1-16,0-2-1 15,0-2 6-15,0-3 4 16,0-3-11-16,0 0 2 15,0-2-2-15,0 0 1 16,0 0 15-16,0 0 23 0,0 0 27 16,0 0-26-16,0-7-20 15,0-3-18-15,0-1-1 16,0-6-1-16,0 2 1 16,0-4-1-16,0 3 0 15,0 2-6-15,3 0 4 16,1 5 1-16,-1 0 0 15,3 1-7-15,0 2 0 16,-1 2 7-16,0-1-1 16,1 0 1-16,1 1-1 15,-2 0-5-15,6 0-4 16,-5 0-1-16,5 0 5 16,1 3 6-16,1-5-1 15,0 5 1-15,1 1 0 16,-1 0 0-16,1 0-9 0,1 0 9 15,-1 0-1 1,-4 0 1-16,1 0-6 0,-1 8-3 16,-2 3 4-16,-3-2 4 15,-1 3-6-15,-4 0 7 16,0 2 0-16,0-1 1 16,0 2 6-16,-4-1-5 15,-7-2-1-15,-5 2 2 16,-1-4-1-16,1 0 9 15,-3-2-9-15,4-1 7 16,0-4 6-16,-3-1 2 16,2 0-7-16,1 1-9 15,2-2 1-15,1 2 1 0,5-3 11 16,3 0 8-16,2 0 8 16,2 0-8-16,-2 0-2 15,2 0-5-15,-2 0-2 16,2 0-11-16,0 0 0 15,-3 0 0-15,3-3 6 16,0 2-6-16,-3-2-1 16,3 1 0-16,0 0 0 15,-2 0-1-15,2 1-12 16,0-2-8-16,0 0-12 16,0 2-22-16,0-1-23 15,0 0-61-15,12-4-81 16,1 0-63-16</inkml:trace>
  <inkml:trace contextRef="#ctx0" brushRef="#br0" timeOffset="247074.7241">17877 7710 451 0,'0'0'72'0,"0"0"-42"16,0 0 55-16,0 0-18 15,0 0 22-15,0 0-25 16,0 0-37-16,0 98 8 15,0-84-11-15,0-3-9 16,0 0-4-16,0-2-9 16,0-4-1-16,-3 0 1 15,1-1-1-15,2-1 0 16,-2 1-1-16,2-1 0 16,0-2-14-16,0-1-48 15,0 0-117-15,0 0-107 0</inkml:trace>
  <inkml:trace contextRef="#ctx0" brushRef="#br0" timeOffset="247305.0829">17826 7608 720 0,'0'0'134'0,"0"0"-93"16,0 0-31-16,0 0-9 15,0 0-1-15,0 0-20 16,0 0-32-16,29-12-64 16,-16 12-77-16,-2 0-327 0</inkml:trace>
  <inkml:trace contextRef="#ctx0" brushRef="#br0" timeOffset="247965.9074">17826 7608 408 0,'144'40'66'0,"-144"-28"-14"16,0 5 45-16,0 2-21 15,0 3-9-15,0 0-18 16,0 2-9-16,0-2-9 15,0-4-10-15,0 0-3 16,0-7-1-16,0 0-1 16,0-5-9-16,0-2-5 0,0-4-1 15,0 0 1-15,0 0 16 16,0 0 28-16,0 0 3 16,0 0-18-16,0-12-31 15,0-2-8-15,0 0 1 16,0-2-4-16,0 2 5 15,0 0 5-15,0 2 1 16,0 0-1-16,0 2 1 16,0 0-2-16,5-2-16 15,6 1-7-15,2 2 5 16,-1 1-2-16,1 2 15 16,-1 0-5-16,-4 3 11 0,1 2-6 15,-3 1 5-15,2 0 1 16,-2 0-1-16,1 0 1 15,-1 12 1-15,-1 6 6 16,0 2 30-16,-1 4-12 16,-3 0-11-16,2 1-11 15,-3-4 5-15,3-2 2 16,1-3-8-16,0-5 6 16,1-4 1-16,2-4-8 15,-3-1 1-15,1-2 0 16,0 0 8-16,3 0 12 15,1 0 14-15,2-9-9 0,0-5 0 16,-2-3-1-16,0 1-9 16,-6 0 10-16,3-2 23 15,-2 0-7-15,-2 0-19 16,-2 1-15-16,3 6-7 16,-3 1 1-16,0 5-1 15,0 0 0-15,0 5-1 16,0 0-71-16,2 0-171 0</inkml:trace>
  <inkml:trace contextRef="#ctx0" brushRef="#br0" timeOffset="250097.0696">19045 6743 52 0,'0'0'108'16,"0"0"-53"-16,0 0-19 15,0 0 13-15,0 0 13 16,0 0 44-16,0 0-1 16,-37-14-23-16,34 10-47 15,3 3 30-15,-3-2 3 16,1 2-37-16,0 1 20 15,0-3-3-15,2 3-22 16,-2-2-3-16,2 2 1 16,0 0-3-16,0 0-10 0,0 0-2 15,0 0-8 1,0 0-1-16,-3 0 0 0,3 0-1 16,0 0 0-16,0 0 0 15,0 9 0-15,0 0 1 16,0 1 6-16,0 3 3 15,0 1 0-15,0 0 1 16,3 4 1-16,3 0-1 16,4 2 6-16,3-4-1 15,1 0-5-15,1-2-9 16,1-2 8-16,1-4-2 16,-1 0-6-16,-3-4 0 15,1-1 1-15,-1-3 8 16,-2 0-4-16,-2 0 2 15,2 0 4-15,-2 0 1 0,0-3 0 16,0-8 0 0,2 2-6-16,-2-6 6 0,-2 0-6 15,1-6-6-15,-1 2 0 16,-3-6 7-16,-1 4-7 16,-3-4 2-16,0 3-2 15,0 2 5-15,0 2-5 16,0 5 9-16,0-1-4 15,0 6 10-15,0-1-7 16,-3 5-9-16,1 4 10 16,0-2-1-16,2 2-7 15,0 0 0-15,0 0-2 0,0 0-7 16,0 0-15 0,0 10 11-16,0 6 4 0,0 6 6 15,2 4 0-15,6 5 0 16,-3 1 1-16,2 4-1 15,-2 0 1-15,-3-2 0 16,0 0 0-16,-2-5 0 16,0 0 0-16,0-7 1 15,0-4 1-15,0-2-1 16,-11-4 9-16,1-3-4 16,-7-4 3-16,2 0 4 15,-3-5 4-15,2 0-2 16,1 0 2-16,1 0 6 15,3 0-4-15,3 0 2 16,1-3 2-16,3 1-7 0,1 0-6 16,0 0-4-16,3 2-6 15,0 0 0-15,0 0 0 16,0 0 0 0,0 0 0-16,0 0-18 0,0 0-14 15,0 0-17-15,0 0-63 16,0 0-118-16,3 4-31 15,2 2-452-15</inkml:trace>
  <inkml:trace contextRef="#ctx0" brushRef="#br0" timeOffset="253268.0099">18831 7360 150 0,'0'0'276'0,"0"0"-185"16,0 0-31-16,0 0-19 15,0 0 6-15,0 0-29 16,0 0-10-16,-4-6 2 0,4 6 9 15,-3 0 26-15,3 0 4 16,-1 0-7-16,1 0-28 16,0 0-13-16,0 0 0 15,0 3-1-15,0 14 0 16,0 4 1-16,0 4 13 16,0 2 9-16,0 0-7 15,0-2-7-15,0-4-8 16,0-5-1-16,0-6 1 15,0-4 0-15,0-5 11 16,0-1 30-16,0 0 4 16,0 0 2-16,0 0-21 0,0-1-15 15,0-5-12-15,0-2-1 16,0 2 0-16,-4 2 0 16,2 1 0-16,0 3 1 15,2 0-1-15,0 0-15 16,0 0 8-16,-2 0 7 15,2 8 0-15,0-2 1 16,0 1-1-16,0-3-4 16,0-1 4-16,0 0 0 15,0-2-5-15,0-1 0 16,0 0 6-16,0 0 0 16,0 0 0-16,0 0 1 0,0 0-1 15,0 0 7 1,0 0-7-16,0 0-1 15,0 0 1-15,0 0 0 0,0 0 0 16,0 0 0-16,0-1 0 16,0-2 0-16,0 3-1 15,0 0 1-15,0 0-1 16,0-1 1-16,0 1 0 16,0-2-1-16,0 0 0 15,0 0 1-15,0 2 0 16,0 0 0-16,0 0 5 15,0 0-4-15,0 0-1 16,0 0 0-16,0 0 0 16,0 0-1-16,0 0-14 15,0 0-5-15,0 0-2 0,0-3-12 16,0 3 15-16,0 0 12 16,2 0 6-16,0 0-1 15,-2 0 1-15,0 0 0 16,0 0-12-16,0 0 7 15,0 0 5-15,0 0 1 16,2 0-1-16,2 0 0 16,-4 0 1-16,1 0-1 15,-1 0 1-15,0 0-1 16,0 0 1-16,0 7 0 16,0 0 0-16,0 6 6 15,0-1-4-15,0 3 14 16,0-2 0-16,0 1-15 15,0-5 12-15,0 0-12 0,0-3 9 16,0-2-1-16,0-4-8 16,0 0 4-16,0 0-3 15,0 0 24-15,0 0 13 16,0 0-16-16,0-7-17 16,0-5-6-16,0 1 1 15,-5-3 0-15,1 2-1 16,0-1 1-16,2 2 1 15,-3-1-2-15,3 0 0 16,2 2 0-16,-2 0 0 16,2-1 0-16,0 1 1 15,0 2-1-15,0 1 0 0,0 0 0 16,0 0 0-16,2 0-1 16,7 3-1-1,-1 1 2-15,6-3-7 16,-3 3 6-16,3 1-6 0,-3 2-5 15,-2 0 2-15,2 0 1 16,-4 0 8-16,1 0 0 16,-1 0-1-16,2 2-5 15,-2 13 7-15,-1 0 0 16,-1 7 0-16,-1 0 0 16,-1 2 0-16,-3 1 0 15,0-6 0-15,0 2 0 0,0-7 0 16,0-1 0-16,0-6 0 15,0-3 0-15,0-3 0 16,0-1 0-16,0 0 11 16,0 0 4-16,0 0 15 15,0-1-23-15,0-10-7 16,0-1 0-16,0-1-11 16,0-1 1-16,0 0-6 15,0-3 5-15,0 6 3 16,0-1 7-16,4-1-6 15,3 6-6-15,1-1-5 16,2 0 2-16,1 2-1 16,0-1-2-16,1 3 18 15,-2 0-10-15,1 1 11 16,3-1-9-16,-3 1 8 0,3 3 1 16,-7 0-1-16,3 0 0 15,-4 0 0-15,0 3-6 16,-2 8 7-16,-4 3 2 15,0 2 7-15,0 3 2 16,0-2-10-16,0 4 18 16,0-1-13-16,-2-2-5 15,0-4 0-15,2-2 0 16,0-2 7-16,0-2-8 16,0-5 2-16,8 0 6 15,5-3-6-15,6 0-1 16,5 0 5-16,0-4 4 15,3-9-9-15,-5 1-1 16,0 0 1-16,-6 1 0 16,-2-1-1-16,-3-2-9 0,-7 1 8 15,-2 0-1-15,-2-1 2 16,0-1-1-16,0 3 1 16,-4 0-1-16,-7 2 1 15,-3 0-2-15,3 3-3 16,-1 0 5-16,0 3 1 15,3 0 1-15,0 3 4 16,2-2-4-16,3 3-2 16,-1 0 0-16,3 0 0 15,0 0 0-15,0 8-2 16,2 5 2-16,0 2-1 16,0 3 1-16,0 5 0 0,4-1 0 15,7 2 10-15,1-4-9 16,-1-1 6-16,0-4-7 15,2-3 0-15,-2-4 0 16,1-5 0-16,-1 0 0 16,-1-3 0-16,1 0 0 15,-1 0-1-15,-2-6 1 16,4-6-2-16,-5 1-7 16,-1-3 8-16,-2-3 0 15,2 2-2-15,-4 2 3 16,-2-1-6-16,2 6-5 15,-2 1 9-15,0 3 1 16,0 4 0-16,0 0-15 0,0 0-9 16,0 7 15-16,0 11 9 15,0 3 1-15,0 4 16 16,-2 3 1-16,0 0-1 16,-1-2-10-16,0-6-5 15,1-2 7-15,2-6-7 16,0-7-1-16,-2 0 1 15,2-5 17-15,0 0 31 16,-3 0-1-16,2-8-25 16,1-8-22-16,0-6-1 15,0-4-12-15,0-4 0 16,0 2 6-16,0-2-5 16,0 6 9-16,0 2 1 0,1 3 0 15,6 7 0 1,5 4 0-16,-1 0-6 0,5 5 6 15,4-1-7-15,2 1 6 16,1 2 2-16,1 1-1 16,-2 0 1-16,-2 0-1 15,1 0 1-15,-6 1-1 16,-1 6 1-16,-6-1 0 16,-2-2 0-16,1 0-1 15,-5 0 0-15,-2-3 0 16,0 2 0-16,0-2 1 15,0 4 0-15,-4 0 0 0,-7 4 1 16,-5 3 10 0,1 2-3-16,1 0-6 15,1 0-2-15,7 0 1 0,-2 2-1 16,8-2 1-16,0 2 0 16,0-2 0-16,0 2-1 15,16-4 0-15,1 0 1 16,0-4-1-16,3-1 2 15,-3-6-1-15,2-1 6 16,-4 0 4-16,-1 0-4 16,-1-1 1-16,-4-10 4 15,0-3 1-15,-3-2-6 16,-1-1-1-16,-4-3 6 16,-1 1-5-16,0 1-6 15,0 0 5-15,0-1-5 0,-3 6 1 16,-2 3 0-16,1 2 4 15,2 2-5-15,0 3 0 16,-1 1 0-16,3 2-1 16,0 0-1-16,0 0-25 15,0 0 11-15,0 5 5 16,0 6 9-16,0 4 0 16,0 0 0-16,0 4 0 15,0-3 1-15,0 0-1 16,0-2 1-16,0-4-1 15,0-1 0-15,0 0-17 16,0-3-26-16,0-3-40 16,0-3-54-16,3 0-28 0,1 0-75 15</inkml:trace>
  <inkml:trace contextRef="#ctx0" brushRef="#br0" timeOffset="253831.2862">19836 7389 329 0,'0'0'154'0,"0"0"11"0,0 0-37 15,0 128-55-15,2-92-1 16,1-2-17-16,-1-7-19 16,0-8-29-16,-2-4 5 15,2-6-11-15,-2-4 6 16,0-3-5-16,0-2 12 16,0 0 24-16,0 0 18 15,0 0-27-15,0-10-24 16,0-4-5-16,0-2-18 15,2-4-15-15,1 2-3 16,2 2 23-16,-1-1 11 16,3 5-6-16,3 3 6 15,4-2 1-15,4 1-5 0,0 2 6 16,3 0 0-16,0 3 0 16,1 3 0-16,-3 2 6 15,-4 0-5-15,-2 7 18 16,-3 14 11-16,-1 6 9 15,0 8 6-15,-5-2-4 16,0 4-21-16,-2-3-7 16,-2-6-4-16,2-6-5 15,-2-5-4-15,3-5-1 16,-3-3 0-16,0-5-19 16,0-4-48-16,0 0 3 15,0-10-106-15,-3-5-756 0</inkml:trace>
  <inkml:trace contextRef="#ctx0" brushRef="#br0" timeOffset="254836.1868">18874 7319 401 0,'0'0'212'16,"0"0"-125"-16,0 0-65 16,0 0 12-16,0 0 28 15,0 0 2-15,0 0 21 16,-1 0-21-16,1 0-25 15,0 0 0-15,0 0-3 16,0 0-14-16,0 0-15 16,0 0-7-16,0 0 0 15,14 0 1-15,3 0 20 16,6 2-1-16,4 2-6 0,6-1 8 16,7 4-3-16,5-3-19 15,3 2 6-15,4-2-5 16,0 0 8-16,-1-4-9 15,4 0 10-15,-1 0-9 16,-3 0 10-16,-2 0-11 16,-2 0 9-16,-2 0 8 15,-1 0-15-15,-4 0 11 16,-3 0-3-16,2 0-10 16,-3 0 9-16,-1 0-9 15,-1 0 0-15,-3 0 6 16,-2 0-5-16,-2 0-1 15,-6 0 1-15,-2 0-2 0,-3 0 2 16,-5 0-1 0,-5 0 0-16,1 0 1 0,-4 0 0 15,-3 0 0 1,2 0 9-16,-2 0-4 0,0 0-5 16,0 0 2-16,0 0 3 15,2 0 2-15,-2 0-7 16,2 0 1-16,0 0 4 15,-2 0 4-15,0 0 4 16,0 0 2-16,0 0-7 16,0 0-2-16,0 0-6 15,0 0 1-15,0 0-1 0,2 0 0 16,-2 0-1 0,0 0 0-16,0 0-1 0,0 0-31 15,3 0-39-15,-1 0-115 16,0 0-214-16</inkml:trace>
  <inkml:trace contextRef="#ctx0" brushRef="#br0" timeOffset="256728.6027">20314 6875 314 0,'0'0'170'0,"0"0"-105"16,0 0-2-16,0 0 5 15,0 0-32-15,0 0-21 16,0 0-1-16,0 0-7 16,0 0 27-16,0 0 31 15,0 0-8-15,0 0-32 16,0-1-11-16,0-3-12 16,0-1-1-16,0 1 6 15,0 1-7-15,0-1 1 16,0-1 6-16,0 2 0 15,0 1-7-15,0-2 0 0,0 1 0 16,0 0 1-16,0 1 0 16,0-1 15-16,0 3 7 15,0-1-10-15,0 1-4 16,0 0-7-16,0 0-1 16,0 0-1-16,0 0 0 15,0 0 0-15,0 0-1 16,0 0-8-16,0 9 9 15,0 6-1-15,0 5 0 16,0 6 0-16,0 4 1 16,0 4 6-16,2 0-5 15,2 1 6-15,1-4-6 0,-3-3 5 16,0-1-5-16,-2-5 18 16,0-4-12-16,0-4 0 15,0-3-1-15,0-4-4 16,0-1 0-16,0-4-1 15,0-2 1-15,0 0 11 16,0 0 13-16,0 0 22 16,0 0 14-16,0 0-20 15,0 0-29-15,0-7-1 16,0-1-2-16,0-3-9 16,0-3 1-16,0-2-1 15,0-1 0-15,0-1-1 16,0-2 2-16,6 3-2 0,-1 0 0 15,0 2-2 1,0 0 2-16,1 4-1 0,-2 0 1 16,3 3 1-16,0 0-1 15,-1 2 0-15,3 0-1 16,0-1 0-16,0 4 0 16,-2-1 1-16,-1-1-1 15,1 2 0-15,0 1 1 16,2 2-1-16,2-2 0 15,0 2 1-15,2 0-1 16,-2 0-6-16,3 0 6 16,-3 0 1-16,1 7-1 15,-4 2-5-15,-2 3 5 16,1 0 0-16,-4 1-6 16,4 2 1-16,-7 2 5 0,0 0 1 15,0 5 0-15,0 3 0 16,0 0 1-16,0 0 7 15,0-2-7-15,0-2 6 16,0-6-6-16,0-2 0 16,0-3 0-16,0-4 0 15,0-3-1-15,0-3 2 16,0 2-1-16,0-2-1 16,0 0-18-16,0 0-8 15,0 0-22-15,4 0-36 16,9-5-14-16,-1-7-83 15,-4-2-412-15</inkml:trace>
  <inkml:trace contextRef="#ctx0" brushRef="#br0" timeOffset="257031.7342">20688 7004 139 0,'0'0'365'0,"0"0"-202"0,0 0-113 15,0 0-34 1,0 0 22-16,0 0 12 0,0 0-4 16,-13 62 24-1,8-38-12-15,3 3-41 0,-1-2 0 16,3-1-7-16,0-1-2 15,0-3-1-15,0-5-7 16,0-1 0-16,0-3-12 16,0-3-30-16,0-2-52 15,0-4-88-15,0-2-231 0</inkml:trace>
  <inkml:trace contextRef="#ctx0" brushRef="#br0" timeOffset="257216.197">20648 6875 487 0,'0'0'267'0,"0"0"-192"0,0 0-75 16,0 0-143-16,0 0-46 0</inkml:trace>
  <inkml:trace contextRef="#ctx0" brushRef="#br0" timeOffset="257582.3496">20648 6875 120 0,'142'59'150'0,"-142"-52"-72"16,0 8 10-16,-2 3 24 16,2 7-9-16,0 7-25 15,0 3-10-15,0 7-12 16,0 3-26-16,2-1 21 16,2-3-6-16,4 0-25 15,-4-5 7-15,1-4-19 16,-1-4 5-16,-4-4 1 15,0-6 16-15,0-2 11 16,0-4 1-16,0-4-9 0,-4 0 11 16,-7 1-10-16,-5-4-5 15,1-1-17-15,-6 0-11 16,1-2-1-16,3 1 0 16,-3-3-56-16,6 0-73 15,0-3-72-15,8-8-686 0</inkml:trace>
  <inkml:trace contextRef="#ctx0" brushRef="#br0" timeOffset="257757.2539">20715 6900 479 0,'0'0'163'0,"0"0"-111"16,0 0-52-16,0 0-79 16,0 0-175-16</inkml:trace>
  <inkml:trace contextRef="#ctx0" brushRef="#br0" timeOffset="258761.9054">20949 6974 453 0,'0'0'180'16,"0"0"-101"-16,0 0 2 15,0 0-24-15,0 0-43 16,0 0-11-16,0 0-2 16,-41 0 5-16,33 5 4 15,-1 0-10-15,-3 1 2 16,4 3 6-16,-3 0-7 16,-1 3 0-16,4 2 9 15,-1 4 7-15,1 4-7 0,6 3 5 16,2 0 5-16,0 1-10 15,0 2 3-15,16-3-12 16,3-6 0-16,2-3 8 16,6-4-9-16,1-4 0 15,2-5 11-15,-1-3-11 16,-2 0 1-16,-2-4 1 16,-4-13-1-16,-2-1 15 15,-7-4-15-15,-4-1 6 16,-4-4 4-16,-4-1-11 15,0-2 0-15,0 0 1 16,-6 5 0-16,-4 2-1 16,2 8 0-16,1 2 1 0,1 6 0 15,0 7 1-15,2 0-2 16,2 0 0-16,0 0 0 16,2 15-1-16,0 2 0 15,0 6-1-15,0 5 2 16,0 5 1-16,0 3 1 15,0-1 11-15,2-1-5 16,4-3 1-16,6-6-6 16,-1-11 3-16,1-3-6 15,1-7 2-15,2-2-1 16,1-2 9-16,2 0-9 16,1-2 8-16,0-16 0 15,0-4-9-15,-1-6 1 16,-5-4 1-16,-3-3 20 15,-2 2 10-15,-3 2-2 0,-4 9 14 16,2 6 2-16,-3 8-17 16,2 8-16-16,-2 0-13 15,6 5-14-15,-2 16 2 16,4 9 12-16,5 8 0 16,1 1 0-16,5-1 1 15,-2-6 0-15,1-8 0 16,-1-10 1-16,2-6 7 15,1-6-8-15,-1-2 15 16,3 0 20-16,4-10-7 16,-2-13 3-16,-2-6 0 15,-3-5-13-15,-5-4 1 16,-2-2 4-16,-8 0-5 0,-4 1 2 16,0 3-9-16,0 6-10 15,0 6 5-15,-2 8-6 16,-4 4 1-16,-2 4-2 15,3 5-20-15,-1 3-65 16,-2 0-36-16,-6 0-85 16,3 12-32-16,3-1-248 0</inkml:trace>
  <inkml:trace contextRef="#ctx0" brushRef="#br0" timeOffset="276112.2575">18088 8107 143 0,'0'0'238'0,"0"0"-151"15,0 0-51-15,0 0-10 16,0 0 13-16,0-10-22 16,0 10 0-16,0-2 21 15,0 0-1-15,-2-1 22 16,2 3 15-16,-2-1-12 16,2 1-20-16,-3-2-9 15,3 2 3-15,-1 0-14 0,1-2-2 16,-2 0 1-1,-1 2 13-15,1-2-11 0,0-1-7 16,0 3 12-16,0 0-8 16,0-3 2-16,2 1-6 15,0 0-8-15,-3 0-6 16,3-2 5-16,-3 3 21 16,1-5-7-16,0 5-9 15,2-1-3-15,-2 0-8 16,2 2 0-16,0-2 1 15,-2 2 0-15,0-2-1 16,-1 2 12-16,1-2-11 0,-1 2 4 16,2-2-5-16,1 2 9 15,-2 0-8-15,0 0-1 16,-1-2 1-16,-2 2 6 16,3 0 2-16,0-2-9 15,-2 2-1-15,-3 0 1 16,1 0-1-16,-1 0 0 15,2 0 0-15,1 0 1 16,-1 0-1-16,0-2 1 16,2 2 0-16,-2 0 6 15,0 0 0-15,-1 0-6 16,-3 0-1-16,2 0 1 16,-2 0 0-16,2 0 0 15,3 0 0-15,-2 0 8 16,-1 0-8-16,2 0-1 0,-3 0 1 15,5 0 0-15,-1 0-1 16,-3 0 1-16,1 0 4 16,0 0-3-16,0 0-2 15,0 0 1-15,-1 2-1 16,0 0 1-16,-1 0-1 16,3 0 1-16,-2 2 0 15,1-2-1-15,0 2 2 16,2-3-1-16,2-1-1 15,0 0 1-15,0 3-1 16,-1-3 0-16,-1 3 1 16,2-2-1-16,-2 3 0 15,-2-2 0-15,2 0 0 16,0 0 0-16,2 1 0 0,-3-3 0 16,3 3 0-16,0 1 0 15,-2 0 1-15,-2 0-1 16,4 0 0-16,-2 0-1 15,0-1 1-15,-1 3 0 16,1-3-1-16,2-1 1 16,2 2 0-16,-2-1 1 15,2-1-1-15,-3-2 0 16,3 3 0-16,0-1 0 16,0 0 0-16,0 0 0 15,-2 1 0-15,2 2 0 0,0-1-1 16,-3 0 2-16,3 0-2 15,0 2 1-15,0-2 0 16,0 1 0-16,0 0 0 16,0-1 0-16,0 1-1 15,0-2 0-15,0 1 1 16,0 1 0-16,0-2-1 16,3 3 1-16,-1-2-1 15,3 0 1-15,-3 0 0 16,2 0 0-16,-2 0 0 15,3 1 0-15,-1-2 0 16,0 1 0-16,2 1 0 16,-2 0 0-16,0-3 0 0,1 3 0 15,-3-4 0 1,2 3 0-16,3-1 0 0,-2 0 0 16,0-1 0-16,3 0 1 15,-2 1-2-15,2-1 2 16,-4 0-2-16,0-1 2 15,1-1-1-15,-3 2 0 16,1-2 0-16,2 2 0 16,1-2 0-16,0 3 0 15,-1-2 0-15,1-1 0 16,0 3 0-16,-1-3 0 16,0 2 0-16,1-2 0 15,-1 0 0-15,0 0 0 16,3 0 0-16,-1 0 0 15,0 0 0-15,-1 0 1 0,1 0-1 16,-3 0 1-16,3 0-1 16,-2 0 0-16,1 0 0 15,-1 0 1-15,1 0-1 16,-1 0 1-16,2 0-1 16,-1 0 0-16,1 0 0 15,-1-2-1-15,2-1 1 16,-4 2 1-16,2-2-1 15,-1 1 0-15,-1 0 0 16,0 1 0-16,2-1 0 16,-2 0 1-16,-3-3-1 15,4 3 2-15,0-1 0 16,-1-1-1-16,3 0 1 0,-4 1-1 16,1-1-1-16,0 2 1 15,-2 1-1-15,1-1 1 16,-3 2-1-16,2-2 0 15,-2 2 1-15,0-3 5 16,1 1-4-16,-1 0 0 16,3-1-1-16,-1 1 1 15,-2-3-1-15,0 3 0 16,2 0 8-16,-2 0 1 16,0 1 3-16,0-5 0 15,0 5 0-15,0-3-4 16,0 2-6-16,0 0 4 0,0-2 8 15,0 3-2-15,0-4-7 16,0 1-5-16,0 1 0 16,0-2 9-16,0 1-9 15,0 1 0-15,0-2-1 16,0 1 1-16,0 0-1 16,0-2 1-16,0 2-1 15,0 0 1-15,0 0-1 16,0 1 1-16,0-2-1 15,0 3 0-15,0 0 1 16,0-1 6-16,0 3 2 16,0-2-2-16,0-1 0 15,0-1 0-15,0 2-1 16,0-1-4-16,0-3 11 16,-2 3-6-16,0-1 8 0,-1 2 1 15,2 0 0 1,1 2 1-16,0-3-4 0,-2 3 0 15,2 0-2-15,0-1 2 16,-3 1-2-16,3 0 0 16,0-2-10-16,-2 2 14 15,2-2-4-15,-2 2 0 16,2 0-10-16,-2 0 9 16,2-2-9-16,-2 2 5 15,2 0 1-15,0 0-5 16,0 0-1-16,0 0 0 15,0 0-1-15,0 0 1 16,0 0-1-16,0 0-1 0,0-2 1 16,0 2 1-16,0 0-1 15,0 0 0-15,0 0 0 16,0 0 0-16,0 0-2 16,0 0-8-16,0 0-28 15,0 0-39-15,0 0-41 16,0 0-7-16,0 0-13 15,0 0-76-15,4 4-26 16,5-2-591-16</inkml:trace>
  <inkml:trace contextRef="#ctx0" brushRef="#br0" timeOffset="278539.7847">19482 8035 67 0,'0'0'275'0,"0"0"-190"16,0 0-46-16,0 0 4 16,0 0 1-16,0 0-8 15,0 0 49-15,-2-6 7 16,-2 4 5-16,4 2-23 15,-1-2-12-15,1 0-27 16,-2-1-2-16,0 3 9 16,0 0-2-16,0-3-2 15,-1 3 4-15,1-2-7 16,0 0-19-16,-3 0 4 16,1-1-4-16,-1 2 1 15,1 0-5-15,-3-2-2 16,0-1-9-16,-2 2 0 0,3-1 5 15,-3 2 6-15,1-2-2 16,2 2 6-16,0-2-3 16,-2 2-7-16,5 1-5 15,-4-2 6-15,2 2 1 16,-1-2-7-16,2 2 6 16,-3 0-6-16,-3 0-1 15,4 0 0-15,-6 0 0 16,5 0 0-16,-3 0 0 15,1 0 0-15,1 0 0 16,-2 0 0-16,3 0 0 16,1 0 1-16,0 0-1 0,-2 0 1 15,2 0-1 1,1 0 1-16,1 0-1 0,0 0 0 16,-3 4 1-16,2-3-1 15,1 3 0-15,-1 0 0 16,1-1 0-16,0 0 0 15,2 0 0-15,-3 0 0 16,3-2 0-16,-1 3 0 16,1 0 0-16,-2 1 0 15,0 0-1-15,1-1 1 16,1-1 0-16,2 2 0 16,-2-3 0-16,-1 0 0 15,3 2 0-15,-2-2 0 16,0 4 0-16,2-2 0 15,-2 3 0-15,2-5 0 0,0 5 0 16,0-2-1 0,0-2 1-16,0 1-1 0,0-2 0 15,0 0 0-15,0-1 0 16,0 4-1-16,2-1 2 16,2 0-1-16,3 0 0 15,0 0 0-15,-1 0 1 16,4 3 0-16,-2-5 0 15,1 5 0-15,3-2 0 16,-2 0-1-16,1-1 1 16,0-2 0-16,-2 2 1 15,0-2-1-15,3 2 0 16,-3-2 0-16,-1 2 0 0,4-2 0 16,-3 3-1-1,-1-4 1-15,2 1 0 0,-1 0 0 16,1 0 0-16,0 3 0 15,1-4 0-15,-1 1 0 16,2 0 1-16,-3-2-1 16,0 2 0-16,-3-2 0 15,-1 0 0-15,2 0 0 16,-3 0 0-16,0 0 0 16,1 0 0-16,2 0 0 15,0 0 1-15,1 0-1 16,1 0 1-16,-2 0-1 0,2 0 0 15,0 0 0-15,-3 0 0 16,2-2 0-16,-2 0 1 16,-2-1-1-16,1 0 0 15,-1 1 0-15,-2-2 2 16,0 2 0-16,0-1 4 16,2-2 1-16,-4 1-6 15,0 1 23-15,0-4 3 16,0 3-8-16,0-2-6 15,0 3-4-15,0-4-3 16,0 2-5-16,0 0 0 16,0-1 1-16,0 0-1 15,0 0-1-15,0 2 1 0,0-3 1 16,0 2 0 0,0-2-1-16,-6 4 1 0,4-3 10 15,-2 1 1-15,-1-1-6 16,3 1-7-16,-2 1 1 15,0-2 7-15,2 2 0 16,-5 0-2-16,6 0-5 16,-3 2 0-16,2 2 0 15,-1 0 0-15,1 0 1 16,0-2-2-16,0 2 2 16,-1 0-2-16,2 0 0 15,1 0 0-15,-3 0 0 16,3 0 0-16,0 0 0 15,0 0-2-15,0 0-20 16,0 0-20-16,0 0-5 0,0 0-11 16,0 0-20-1,0 0-93-15,11 0 16 0,1 0-85 16,5 0-536-16</inkml:trace>
  <inkml:trace contextRef="#ctx0" brushRef="#br0" timeOffset="282503.0441">20815 8011 462 0,'0'0'208'16,"0"0"-123"-16,0 0-21 16,0 0-12-16,0 0-18 0,0 0 1 15,0 0 8 1,0 0-9-16,0 0 0 0,0 0 27 15,0 0-13-15,0 0-21 16,0 0-3-16,0 0 7 16,0 0-7-16,0-3-16 15,0 2-2-15,0 0 1 16,0-5 3-16,0 3-8 16,0 0 7-16,0-1-8 15,0 0 2-15,6 1-2 16,0-1 1-16,-1-3-1 15,5 4-1-15,-4-1 1 0,4 0-1 16,-4 0 0 0,5 0 1-16,-2 1-1 0,2 0 0 15,0 1 0-15,3 0 0 16,-3-1 0-16,-2 2 0 16,2-2 0-16,-4 3 0 15,1 0 0-15,-2 0 0 16,2 0 0-16,-3 0-1 15,1 0 1-15,-2 0 0 16,1 0 0-16,-1 0-1 16,-2 0 1-16,4 0-9 15,-5 0 8-15,2 0-5 16,-1 3-3-16,0 1 8 16,-2 0 0-16,0-1 0 15,2 4 0-15,-2-2 0 0,0 2 0 16,0-2 1-1,0 2 0-15,0-2 0 0,0 3 0 16,-6 1 1-16,-1 1 0 16,-2 0-1-16,1-2 2 15,1 2-1-15,0-4 0 16,1 2 0-16,0 1 0 16,0-4-1-16,-1 4 1 15,0-4-1-15,1 2 0 16,-2 2 1-16,5-4-1 15,-2 2 0-15,1-3 0 16,-1 3 0-16,1-5 0 16,1 3 0-16,3-1 0 15,-2-1 0-15,0 2 0 16,0-3 0-16,2 2 0 0,-2-2 0 16,0 0 0-16,-4 3-1 15,3-4 1-15,-2 3 0 16,-2 0 0-16,2 1 0 15,-1 0 1-15,2-1-1 16,0-1 0-16,-3 0 2 16,6-1-2-16,-1 0 0 15,2-2 0-15,-2 2-2 16,2 2 2-16,0-2-6 16,-2 0 6-16,2 2-1 0,0-2 1 15,-2 1-2-15,2 0 1 16,0 0 1-16,0-3-1 15,0 0 1-15,0 0-1 16,0 0 1-16,0 0 0 16,0 0 0-16,0 0 0 15,0 0 0-15,0 0 0 16,0 0 0-16,0 0 0 16,0 0-2-16,0 0 1 15,0 0 0-15,0 0-4 16,0 0 5-16,4 0 0 15,1 0 1-15,8 0-1 16,-2 0 0-16,1 0 1 0,1 0-1 16,-1 0 0-1,0 0 0-15,1 0 0 0,-1 0 0 16,-1 0 1-16,0 0-1 16,-2 0 0-16,0 0-1 15,0 0 1-15,-1 0 0 16,4 0 0-16,-1 0 0 15,3 0 0-15,-1-3 0 16,-3 0 1-16,4 2-1 16,-3 1 0-16,1-2 0 15,-3 0 0-15,-3 2 0 16,-2-2 0-16,4 2 0 16,-5-2 0-16,5 2 0 15,-2 0 0-15,0-2 0 16,2 0 1-16,-2 2 0 0,0-1 0 15,-1 1 0-15,-3 0-1 16,1 0 2-16,-3 0-2 16,0 0 8-16,0 0 9 15,0 0 6-15,0 0-4 16,0 0 0-16,0 0 1 16,0 0-1-16,0 0-7 15,0 0-4-15,0 0 0 16,0 0-1-16,0 0-6 15,0 0-1-15,-3 0 0 16,-5 0-97-16,-3 0-285 0</inkml:trace>
  <inkml:trace contextRef="#ctx0" brushRef="#br0" timeOffset="303234.5755">21035 8569 468 0,'0'0'134'15,"0"0"-71"-15,0 0-9 16,0 0 8-16,0 0-10 15,0 0-28-15,0 0-14 16,0-9-8-16,0 6 8 16,0-2 25-16,0 1 50 15,0 2-30-15,0 1-10 0,0 1-5 16,0 0-15 0,0 0-11-16,0 0-12 0,0 0 6 15,0 0-6-15,0 0 8 16,0 0 19-16,0 0 13 15,0 0-9-15,-3 0-5 16,3 0-5-16,0 0-4 16,-1 0-2-16,-1-2-4 15,2 2-3-15,0 0 8 16,0 0-17-16,0 0 21 16,-2-3 3-16,2 1-11 15,-3 0-6-15,1 0-7 16,0-1 8-16,0 0 2 0,0 1-2 15,-1 0 0 1,3 2-8-16,0-2 1 16,0 2 5-16,0 0-6 0,0 0-1 15,-1 0 7-15,1 0-1 16,0 0-3-16,0 0 9 16,-3 0-4-16,3 0 0 15,0 0-7-15,0 0 6 16,0 0-7-16,0 0 1 15,0 0-1-15,0 0 1 16,-3 0-1-16,3 0 0 16,0 0 0-16,0 0-2 0,0 0-8 15,-2 0 4 1,2 0 5-16,0 9 0 0,-2 0 0 16,2 1-2-16,0 2-6 15,0 0 4-15,0 3 5 16,0-1 0-16,0 1 1 15,0 2-1-15,0-2 0 16,0 3 0-16,0-1 0 16,0-4-1-16,0 1 1 15,0-4 0-15,0-1 0 16,0-4 0-16,0 2 0 16,0-6 0-16,0 4 0 15,0-3 0-15,0 3 0 16,0-3 0-16,0 5-1 15,0 1 1-15,0-2 0 0,0 2 0 16,0-1 0-16,0 0-2 16,0-1 2-16,0-4 0 15,0 3 0-15,0-4 0 16,0 3 0-16,0 0-1 16,0 1 1-16,0-2 0 15,0-1 0-15,0 2 0 16,0-4 0-16,0 2 0 15,0-2 0-15,0 0 0 16,0 0 1-16,0 0 1 16,0 0 0-16,0 0 7 15,0 0-8-15,0 0 0 16,0 0 0-16,0 0 0 16,0 0-1-16,0 0 0 15,0 0-11-15,0 0-37 0,0 0-26 16,2 0-47-16,6 0-110 15,-2 1 46-15,-2 2-313 0</inkml:trace>
  <inkml:trace contextRef="#ctx0" brushRef="#br0" timeOffset="305563.5643">18069 8620 681 0,'0'0'141'16,"0"0"-103"-16,0 0-27 15,0 0 17-15,0 0-17 16,0 0 0-16,0 0-10 0,0-16 0 16,0 16 26-16,0-1 37 15,0 1-1-15,0 0-5 16,0 0-16-16,0 0 0 15,0 0 0-15,0-2-13 16,0 2-7-16,0 0-3 16,0-3-6-16,-2 1-2 15,0 0-10-15,-1-2 8 16,-2 3-8-16,1-4 8 16,0 1-8-16,-4 0 7 15,3-2 2-15,-1 0-8 16,0 2 6-16,-1-1 1 0,1 0-9 15,2 1 6-15,-4 1-4 16,4 0-1 0,0-1 11-16,-3 2-12 0,3-1-1 15,-3 0 1-15,2 1 1 16,-1 0-1-16,-1 2 0 16,-2 0 0-16,2 0 0 15,-4 0 0-15,3 0-1 16,-4 0 0-16,1 0 1 15,2 0 0-15,-2 0-1 16,2 4 1-16,-2 0 0 16,-1 0 0-16,2 3 0 15,-1-2 1-15,-1-1-1 16,3 2-1-16,1 0 1 16,-2 2-1-16,2-2 1 0,1 2 0 15,3-2 0-15,-2 5-1 16,2-1 1-16,0-3 0 15,2 4 0-15,0-2-1 16,-1 3 1-16,1 0-2 16,2 0 1-16,0 1 1 15,0 1-1-15,0-2 1 16,0 2 0-16,0 0-1 16,0-1 1-16,0 1-1 15,0 1 1-15,0-1 1 16,0-2-1-16,0-2-1 15,2-3 1-15,3 0 0 16,1-2 0-16,4 0 0 16,-4 1-1-16,5 0 1 0,1 0-8 15,1 0 8-15,1-1 0 16,1 2 1-16,-1-2-1 16,-1 0 0-16,0 1 1 15,-2-4-1-15,0 2 0 16,0 0 0-16,-1-2 0 15,0 2 0-15,-1-2 0 16,3 2 0-16,-1-2 0 16,2 0 0-16,0-2 0 15,3 0 0-15,2 0-1 16,0 0 0-16,1 0 1 16,2 0 0-16,-3-5 0 15,-3-2 0-15,-1 2 0 16,-3-4 1-16,-3 3-1 0,-1-2 6 15,3-1-6-15,-4 0 1 16,0-3-1-16,0-1 0 16,2 1 0-16,-3-5 1 15,-1 0 0-15,-1 2 10 16,0-3 1-16,0 0-5 16,-3-1-5-16,0 2 12 15,0-1-7-15,0 0 14 16,0-1-10-16,0 2 7 15,0 2 1-15,-3 1-2 16,-1 2-10-16,0 2 1 16,2 4 0-16,-3 4-6 0,3 0-2 15,2 2 0-15,0 0-46 16,0 0-56-16,0 2-121 16,0 11-121-16,7-1-53 0</inkml:trace>
  <inkml:trace contextRef="#ctx0" brushRef="#br0" timeOffset="306035.5516">19416 8615 72 0,'0'0'96'0,"0"0"-42"15,0 0-39-15,0 0-15 16,0 0-87-16</inkml:trace>
  <inkml:trace contextRef="#ctx0" brushRef="#br0" timeOffset="306662.9998">19416 8615 36 0,'-28'-31'113'0,"28"25"-61"15,0-2-13-15,-2 2 26 16,2-1 57-16,-2 0-45 16,2 2-20-16,0-2 0 15,-2 1 3-15,2 2-11 16,-2-2-17-16,2 2-3 16,0 0-9-16,-4 1-4 15,4-2 29-15,0 1-8 16,-1 1 24-16,1 3-10 15,-2 0-12-15,0 0 13 16,2 0-19-16,-2 0-7 0,2 0-4 16,-3 0-11-1,3 0 1-15,0 0-12 0,0 0 0 16,0 0-8-16,-3 0 6 16,3 5 1-16,0 5 0 15,0 2 1-15,0-2 0 16,0 2 8-16,0 2 5 15,0 0 0-15,0 4-11 16,0 3 9-16,0 0 15 16,0 7 13-16,-2 4-5 15,0 3-7-15,-1-3-9 16,2-2-4-16,1-4-2 16,0-8-6-16,0-2-5 15,0-4 8-15,0-3-9 16,0-2 10-16,0 1-1 0,0-4-2 15,-2 0-1-15,0 0-5 16,-1-2 14-16,-1 2 2 16,2 0-5-16,-3 3 2 15,2-6 2-15,1 3-14 16,0-2-1-16,2 0 1 16,0 1-1-16,0-1 9 15,0-2-9-15,0 0 0 16,0 0 0-16,0 0-1 15,0 0 0-15,0 0 1 16,0 0 0-16,0 0 0 16,0 0-1-16,0 0-48 0,29 0-79 15,-4-14-128 1,2-7-312-16</inkml:trace>
  <inkml:trace contextRef="#ctx0" brushRef="#br0" timeOffset="322446.3914">19527 9087 182 0,'0'0'260'16,"0"0"-107"-16,0 0-74 0,0 0-44 15,0 0-15-15,0 0-1 16,0 0 21-16,0-4 3 16,0 4-5-16,0 0 4 15,0 0 20-15,0 0-10 16,-2 0-9-16,2 0-8 15,0 0-23-15,0 0-10 16,0 0 0-16,0 0 5 16,-2 0 0-16,2 0 12 15,0 0 20-15,-4 0 8 16,1 0-4-16,2 0-10 16,-3 0-7-16,-1 0-10 15,1 0-14-15,-2 0-1 0,-2 0 0 16,2 0 0-1,-1 0 0-15,1 0-1 0,1 0 7 16,-3 0-1 0,3 0-5-16,-4 0 0 0,2 0-1 15,-2 0 1-15,-2 0-1 16,2 0 1-16,-1 0 0 16,4 0-1-16,0 0 1 15,-2 2 6-15,5-2 5 16,-4 0-6-16,0 0-6 15,1 0 10-15,-1 0-4 16,1 0-6-16,-2 0 0 16,2 0 1-16,1 0 0 15,-1 0 0-15,2 2-1 16,-2 1 1-16,2-1 1 0,-2 0-2 16,1 0 0-16,-1 1 0 15,-4 2 0-15,1-1 0 16,0 2 0-16,1-1 0 15,-1 2 1-15,2-2-1 16,3 0 0-16,0-1 0 16,-1 0 0-16,0 2 0 15,1-2 0-15,-1-1 0 16,3 4 0-16,-2-2-1 16,2 3-1-16,-3-1 2 15,3 0-1-15,0 0 0 16,-1 1 1-16,3-2-1 15,0 0-1-15,0 0 1 16,0 0 0-16,0-1 0 16,0 0 0-16,0 2-6 0,0-5 6 15,0 5 1-15,0-2 0 16,0 4-1-16,0-3 0 16,0 0 0-16,5 0 0 15,0-1 0-15,-1 2-1 16,0 0 1-16,1 0 1 15,1-2-1-15,-1 2 1 16,2-1-1-16,-1 1 1 16,1-4 0-16,-1 3 0 15,2 0 0-15,0 0 0 16,1-1 0-16,1 0-2 16,0-1 2-16,1 0 0 0,1 0 0 15,1 2 0-15,1-4 0 16,-1 2-1-16,0-1 2 15,1-1-2-15,-4-2 2 16,4 1-1-16,-2-1 0 16,0 0 0-16,-2 0 0 15,-2 0 0-15,-1 0 0 16,0 0 0-16,0 0 0 16,-3 0 0-16,0 0 2 15,3 0-2-15,-3 0 0 16,3 0 1-16,0 0-1 15,2-1 0-15,-2-4 0 16,2 3 0-16,-1 0 0 0,-1 0 0 16,-3 0 0-16,0 2 0 15,2-1 0-15,-3-3 0 16,4 0 0-16,0-1 0 16,-2 0 1-16,6-2-1 15,-7 3 0-15,1 1 0 16,-1-2 1-16,-2 1 0 15,0-1-1-15,0-2 1 16,-2 1 0-16,3-1-1 16,-3 0 1-16,0 2 9 15,3 3-10-15,-3-5 1 16,0 2 0-16,0 0 0 16,0-1-1-16,0-2 0 0,0 0 0 15,0 0 1-15,0-1-1 16,0 2 0-16,0 0-1 15,0-2 1 1,0 3 0-16,0 0 1 0,0 2 0 16,0-3-1-16,0 4 7 15,-3-3-1-15,0 1-5 16,1 5 0-16,0-5 4 16,0 3-3-16,2 0-2 15,-3 2 7-15,2-3-5 16,-2 3-1-16,-1-1-1 15,0-1 1-15,-1-3 0 0,-2 4-1 16,-2-3 0-16,1 2 0 16,-2-3 0-16,-1 0 0 15,1 1 3-15,-2 0 3 16,3-2-5-16,1-1 5 16,0 4-3-16,4-1 10 15,2-1 2-15,0 4-8 16,2-2-2-16,0 3-5 15,0 0 0-15,0 0 7 16,-4 0-7-16,4 0-1 16,0 0 1-16,-1 0 0 15,1 0-9-15,0 0-19 16,0 0-11-16,0 0-31 16,0 0-96-16,0 7 33 15,0 2-13-15,9 2-168 0</inkml:trace>
  <inkml:trace contextRef="#ctx0" brushRef="#br0" timeOffset="328910.6997">18033 9094 55 0,'0'0'62'0,"0"0"-43"16,0 0 23-16,0 0 2 16,0 0-6-16,0 0 27 15,0 0 5-15,0-14 0 16,0 12-39-16,-3 2-16 15,1-3 9-15,0 3 18 16,0-2-1-16,2 2 12 16,0 0 8-16,0 0 8 15,0 0-14-15,0 0-19 16,0 0-20-16,0 0-9 0,0 0 2 16,0 0 18-16,0 0 6 15,0 0-7-15,-2 0-7 16,0 0 0-16,-1 0 27 15,3 0 1-15,0 5-3 16,0-1-13-16,0 1-12 16,-2 2-2-16,2 0 5 15,-2 3 15-15,0 5 1 16,-2-1-15-16,1 2-8 16,-2 0-2-16,3 1-12 15,0-3 14-15,2-3 2 16,0 1-7-16,0 0 2 15,0-1 4-15,0-4-1 16,0 1-8-16,0 0-6 0,0-2-1 16,0 0 1-16,0 3 0 15,0 0-1-15,0 3 10 16,0 2 9-16,0 0-8 16,0 0-10-16,0-2 6 15,0-2-6-15,0 0 11 16,0-1-11-16,0-4 6 15,0-1-7-15,0-1 2 16,0-3-1-16,0 2 10 16,0-2-10-16,0 0 9 15,0 0 5-15,0 0-14 16,0 0 12-16,0 0-2 0,0 0-3 16,2 0-2-16,-2 0-4 15,0 0 5-15,2 0-7 16,-2 0 6-16,0 0-5 15,0 0-1-15,0 0 0 16,1 0-38-16,3 0-32 16,-1 0-29-16,3 0-63 15,7 0-38-15,1 3 35 16,-3-3-484-16</inkml:trace>
  <inkml:trace contextRef="#ctx0" brushRef="#br0" timeOffset="330505.3175">20980 9087 355 0,'0'0'156'0,"0"0"-67"15,0 0-27-15,0 0-18 16,0 0 8-16,0 0 34 16,0 0 14-16,0-12-28 15,0 10 12-15,0 0-25 16,0 0-11-16,-2 1-12 0,-1 1 5 16,3-3-9-1,-3 3 0-15,3-1-11 0,0 1-10 16,0 0-4-16,0 0-6 15,0 0 1-15,-1 0-1 16,1 0-1-16,0 0-1 16,0 0 0-16,0 0-6 15,0 0 6-15,0 1 0 16,0 5 0-16,0 1 1 16,0-2-1-16,0 2 1 15,0 0 0-15,0 4 0 16,0-1 0-16,0 3 1 15,0-2 0-15,0-1 0 16,0 2 0-16,0 0 1 16,0-2-2-16,0 4 1 0,0-2-1 15,0 2 1-15,0 0 0 16,0 0-1-16,0 0 6 16,0-1-5-16,1-1-1 15,2-3 1-15,2 1 0 16,-2 0 0-16,-1-2 1 15,0 1-1-15,0-4 0 16,-2 2 0-16,2-2-1 16,-2 2 0-16,1 0 1 15,2 0 0-15,0 1 0 16,-1-3 0-16,0 4 6 16,0-4-6-16,0 2-1 15,1-2 2-15,0 2-1 0,-2-4-1 16,2 2 1-1,-3-4 1-15,0-1-1 0,0 0 0 16,0 0 13-16,0 0 12 16,0 0 8-16,0 0-14 15,0 0-7-15,0 0-3 16,0 0-4-16,0 0 6 16,0 0-6-16,0 0 1 15,0 0-7-15,0 0 1 16,0 0 0-16,0 0-1 15,0 0-30-15,2 0-33 16,2 0-19-16,1 0-129 16,-3 0-384-16</inkml:trace>
  <inkml:trace contextRef="#ctx0" brushRef="#br0" timeOffset="340259.5674">18004 9535 45 0,'0'0'68'15,"0"0"-39"-15,0 0-21 16,0 0-7-16,0 0 6 16,0 0 8-16,-26 8-1 15,21-7-1-15,0 4 7 16,1-3-2-16,2-1-11 15,-3 2 0-15,3-1-7 16,0 0 1-16,0-2 14 16,2 0 0-16,0 0-6 15,0 0 11-15,0 0 34 16,-2 0 51-16,2 0 10 16,0 0 2-16,-3 0 5 0,3 0-31 15,0 0-21 1,0 0-36-16,0 0-10 0,0 0-4 15,0 0-1-15,0 0-9 16,0 0 9-16,0 0 3 16,0 0-2-16,0-2 15 15,0 2 0-15,0-2-17 16,0-1-3-16,0 2 4 16,0 1 5-16,0-2-5 15,0 2-3-15,0 0-1 16,0-2-5-16,0-1-3 15,0 0 2-15,0 1-8 0,0-2 0 16,5 0 0 0,-3 2 0-16,2-2 0 0,-2 2 2 15,3-1-2-15,-1 1-1 16,3-1 1-16,2-1 0 16,2 1 0-16,3 1 0 15,-1-3 0-15,-2 1 0 16,-3 0-1-16,0 1 0 15,-2 2-1-15,-2 1 1 16,4-3 2-16,-4 3-2 16,3 0 0-16,-1 0 0 15,4 0 0-15,-3 0 0 16,1 0 1-16,0 0-1 16,0 0 0-16,-4 0 1 15,0 0-1-15,-1 0 0 0,-1 0 0 16,0 0 1-16,-2 0-1 15,1 0-2-15,2 0 2 16,-3 4-1-16,2 3-4 16,-2-1 5-16,0-1-1 15,0 4 0-15,0-3 0 16,0 2 1-16,0 0 0 16,0 2 1-16,0 0 0 15,-6 0 0-15,-3-1 0 16,-1 2 0-16,0-1 0 15,-1 1-1-15,-1-4 6 16,2 3-6-16,-1-1-1 16,1-4-1-16,4 1 2 0,-1 0 1 15,3 0-1-15,0-2-1 16,-2 1 0-16,2 0 1 16,2 2-1-16,-2-5 0 15,1 5 1-15,-1-2 0 16,2-2 0-16,-2 1 0 15,1 0-1-15,-1-2 1 16,1 2 0-16,1-1 0 16,0 0 0-16,-3 1 0 15,3-2-1-15,-3 1 2 16,4 0-2-16,-4-1 1 16,-2 2 0-16,3-1-1 15,-1 1 1-15,1-3 0 16,0 1-1-16,2 0-1 15,2-2 0-15,0 0-7 0,0 0 2 16,0 0 6-16,0 0-1 16,0 0-8-16,0 0 3 15,0 0-12-15,0 0 3 16,0 0-6-16,0 0 6 16,0 0 8-16,0 0 7 15,0 0-1-15,0 0-9 16,0 0 5-16,0 0 5 15,2 0 1-15,2 0-2 16,5 0 1-16,0 0-1 0,2 0 2 16,0 0-1-16,3 0 0 15,-3 0 1-15,-1 0 0 16,0 0 0-16,-1 0 0 16,-1 0 0-16,-3 0 0 15,2 0 0-15,-5 0 0 16,2 0 0-16,1-2 0 15,-1 2 0-15,0 0 0 16,4-2 0-16,-3 2 0 16,5-1 0-16,-1 1 0 15,0 0 0-15,0-2 0 16,-1 2 0-16,2 0 0 16,-1-2 0-16,1 2 0 15,2 0 1-15,-1 0-1 16,-2 0 0-16,0 0 0 0,-3 0 0 15,1 0 0 1,0 0 0-16,-3 0 0 0,0 0 0 16,2 0 0-16,-2 0 0 15,-2 0 0-15,2 0 1 16,-4 0-1-16,3 0 2 16,-3 0 6-16,0 0-1 15,0 0 12-15,0 0 11 16,0 0-2-16,0 0-9 15,0 0-8-15,0 0 1 16,0 0-1-16,0 0 2 16,0 0 3-16,0 0-14 15,0 0 14-15,0 0-10 16,0 0-5-16,0 0 8 16,0 0 2-16,0 0 0 0,0 0 0 15,0 0-9-15,0 0 5 16,0 0-7-16,0 0 1 15,0 0-1-15,0 0-33 16,0 0-20-16,0 0-53 16,0 0-90-16,0 0-145 0</inkml:trace>
  <inkml:trace contextRef="#ctx0" brushRef="#br0" timeOffset="342644.0844">19580 9559 361 0,'0'0'169'16,"0"0"-84"-16,0 0-19 0,0 0-33 15,0 0 6 1,0 0 23-16,0 0-17 0,-4-10-9 15,1 8 9-15,-1-1-6 16,2 2-11-16,-3-1 3 16,0 0-16-16,2-2 2 15,-3 0-2-15,-2 2-14 16,1-2 9-16,-3 2-9 16,0-1 9-16,1 1-9 15,1 1-1-15,-2-1 2 16,4 0 22-16,-3 0 7 15,0 2-21-15,2-3-9 16,-4 3 10-16,2 0-3 16,-2 0-7-16,0 0-1 15,0 0 0-15,-1 0 3 0,2 0-3 16,1 0 0-16,-1 0 6 16,2 5-6-16,1-3 0 15,3 0 0-15,-4 1 0 16,4 2-1-16,-5-1 0 15,1-1 1-15,-2 4 0 16,-1-2 5-16,1 0-4 16,-2 1-1-16,3-2 1 15,3 1 1-15,-1-3-2 16,2 1 0-16,1 1 0 16,2-2 1-16,2 1 0 15,-3-3-1-15,3 5 0 0,-2-1 0 16,0 2 0-16,0 0 0 15,0 0 0-15,0-1 0 16,-1 2 0-16,1-2 0 16,2 2 0-16,0 0 1 15,0 2 5-15,0-3 6 16,0 2-11-16,0 1 0 16,0-4-1-16,0 2 0 15,0 0 1-15,0 0-1 16,0 0 0-16,2-1 2 15,3 2 0-15,-1-2-2 16,3-1 0-16,-3 4 1 16,3-2-1-16,-2-2 0 0,1 1 1 15,0-2-1 1,1 2 0-16,3 0 0 0,-2-1 0 16,3-2 1-16,1 4-1 15,-1-5 0-15,2 1 9 16,-2 1-7-16,0-1-2 15,1-1 0-15,-1-2 1 16,-3 2-1-16,4-1 1 16,-3-1-1-16,2 2 0 15,0-2 0-15,-2 0 1 16,2 0 0-16,-2 0 1 16,2 0-1-16,-2 0-1 15,0 0 1-15,2 0-1 0,-2 0 1 16,-1 0-1-16,2 0 0 15,-4 0 0-15,3 0 1 16,-1 0 6-16,-4 0-6 16,0-2-1-16,0 1 1 15,1-1 1-15,-1 0 5 16,-1-3-7-16,6 3 12 16,-7 0-9-16,2-1 16 15,-2 0-2-15,1-1-5 16,-2 1 1-16,2-2-12 15,-1-1 0-15,0 3 0 16,3-4 12-16,-2-1-7 0,-1 3-3 16,0-2-2-1,-1 0 9-15,2 0 5 0,0 2-5 16,-1-4 4-16,-2 3 1 16,2-2-2-16,-2-1 3 15,0 4-15-15,0-1 11 16,0 0 2-16,0 2-2 15,0 0-3-15,0 3 2 16,0-4-10-16,0 1 7 16,0 2 0-16,0-2 3 15,0-1 2-15,0 0-5 16,0-2 4-16,0 2-2 16,-2-1-8-16,-3-2 9 15,1 2 10-15,0 0 5 16,-2 0 2-16,4 0-5 0,-2 3-3 15,1-2-12 1,2 1-7-16,-2-1 6 0,3 5-7 16,-2 0 1-16,0 0 1 15,2 0-1-15,-2-3 5 16,2 3-5-16,0 0-1 16,-2 0 1-16,2 0-1 15,0 0 0-15,0 0-8 16,0 0-24-16,0 0-28 15,0 0-40-15,0 0-19 16,0 0-18-16,4 17 14 16,7-6-31-16,-2-1-222 0</inkml:trace>
  <inkml:trace contextRef="#ctx0" brushRef="#br0" timeOffset="344475.1902">21072 9645 71 0,'0'0'335'0,"0"0"-171"16,0 0-90-1,0 0-11-15,0 0-30 0,0 0 37 16,0 0 19-16,-31-2-27 15,25 0-18-15,2 0-24 16,-3-1-10-16,3 3 0 16,0-3-1-16,0-1 21 15,-2 2-4-15,2-3-4 16,0 5-3-16,-2 0 7 16,3-3-13-16,1 1 4 15,-5 2-10-15,2-2-1 16,-1 0-6-16,-1 2 1 15,1-3 0-15,-4 3-1 16,1 0 1-16,3 0-1 0,-3 0 0 16,-1 0 0-16,4 0 0 15,-2 0 0-15,-1 0 0 16,-1 0 0-16,2 0 1 16,1 0-1-16,-6 0 1 15,6 5-1-15,-2 2 0 16,1-5 0-16,0 3 0 15,2 2 0-15,1-4-1 16,1 1 1-16,2 2-7 16,0 1 7-16,-4-2-9 15,3 2 8-15,3 2 1 16,0-1-1-16,0 1 1 16,0-2 23-16,0 1-23 0,0 0 8 15,0 1-8-15,0-4-5 16,7 4 4-16,-3-2 1 15,2 3 0-15,1-2 0 16,-3 2 0-16,4 1 0 16,-4-1 1-16,0-3-1 15,3 1 1-15,-3 0 1 16,1-2-1-16,4 1-1 16,0 1 1-16,-3-2 0 15,3-1-1-15,-1 2 0 16,2-1 1-16,-1-1 1 15,2 0 0-15,2-3-2 16,3 0 9-16,-1-2 15 16,4 0 2-16,0 0-10 15,1 0-7-15,-1 0-2 0,-2 0-6 16,-1 0 0-16,-1-2-1 16,-1 0 1-16,-1-3 0 15,-1 1 6-15,-1 0 1 16,-1 1 10-16,0-1-3 15,-1-3 4-15,-1 2-8 16,1-2 1-16,-2 2-2 16,0-2 3-16,-1 2-4 15,-1 1-3-15,-1 0 4 16,-2-3 12-16,1 4-3 0,-1-1-8 16,0-3-1-1,1 4-9-15,1-4 0 16,0 2-1-16,1-2 1 0,-1 1-1 15,0-2 0-15,4 2 0 16,-4 1 1-16,-2 1 0 16,2-1-1-16,-1 1 0 15,-1 1 1-15,-1-4-1 16,2 3 1-16,-3-2-1 16,0 0 7-16,0 0 0 15,0 0 12-15,0 0 3 16,0-2-13-16,0 2 8 15,0-2-2-15,-6 2-5 16,-3 0-10-16,-3 2 1 16,-1 0 0-16,0 0 0 0,-3 1-1 15,1 0-4-15,-4 3-8 16,2 0-40-16,-3 0-28 16,0 0 10-16,5 0-14 15,-1 3-49-15,4-3-21 16,3 3-71-16,5-3-553 0</inkml:trace>
  <inkml:trace contextRef="#ctx0" brushRef="#br0" timeOffset="348154.2979">21887 5817 383 0,'0'0'153'16,"0"0"-43"-16,0 0-41 15,0 0 0-15,0 0-15 16,0 0-10-16,0 0-21 15,0 0 1-15,0 0 19 16,0 0-13-16,0 0-12 16,0 0-17-16,0 0 9 0,0 0-9 15,0 0-1-15,0 0 0 16,0 4 0-16,0 3 1 16,0 2 0-16,0 3 12 15,0-2 7-15,0 5-10 16,0-3 3-16,0 2 18 15,-2 2-4-15,2 0 1 16,0-1-12-16,0 4-3 16,0-2-7-16,0 4-4 15,0-4 17-15,0 1-3 16,0 0-7-16,0 0-8 16,0 3-1-16,0-1 13 15,0 2 11-15,0-1-11 16,0 2-5-16,0 1-6 15,0-1 4-15,0-2 5 0,-3-1-1 16,1 1-2-16,0-3-6 16,2-1-1-16,-2-1 1 15,0 2-1-15,2 3 0 16,-2 1 0-16,-1 0 0 16,3 2 0-16,-3-1 0 15,3 4 0-15,-1 1 0 16,-1 0 6-16,0 0-6 15,0 2-1-15,-4 0 1 16,2 2-1-16,2 1 0 16,-2-1 0-16,1-1 0 15,3 1 0-15,-2-1 1 16,2-2-1-16,0 3 0 0,0 1 0 16,0-1 0-16,0 2 0 15,0 0 1-15,0 4-1 16,5 2 0-16,-3 3 0 15,2-2 0-15,-2 0 1 16,0-2-1-16,4-1 0 16,-2-1 0-16,-1-3 0 15,3-2 1-15,-2 1-1 16,0-3 1-16,-2-1 0 16,1 4 0-16,-3 1 1 0,2 2-2 15,-2 6 1 1,0 1 0-16,3 4-1 0,-3-3 1 15,0 1-1 1,0-5 0-16,2-3 0 0,0-2 1 16,0-2 6-16,3 1-6 15,-1-3 7-15,0 1-7 16,3 0-1-16,-4 0 0 16,1 3 1-16,1 2 0 15,-3 3-1-15,2-2 7 16,0 2-7-16,1-3 0 15,-2-5 0-15,5 2 0 16,-3-2 1-16,-1-2-1 16,-1 2 0-16,0-2 0 15,0 0 0-15,-1 0 0 0,-2 2 0 16,2 2 1 0,0 2 0-16,1-1 0 0,-1-1-1 15,1-6 1-15,-1-2-1 16,0-1 0-16,0-4 1 15,0 4 0-15,-2-1 0 16,0-1 0-16,2 0 0 16,-2-2 0-16,0-1-1 15,0 1 0-15,0-2 1 16,0 4 1-16,0 1-1 16,0 3 0-16,0-1 0 15,0 1 7-15,0 3-8 16,0 5 2-16,0-2 9 15,0 4-2-15,0 0 5 16,0-1-5-16,0-3-8 0,3-3 0 16,-1-4 6-16,0-1-6 15,0-6 0-15,-1-1-1 16,-1 0 2-16,0-1-1 16,0 4 9-16,0 2 2 15,0-2-6-15,0 4-5 16,0-2 10-16,-1 1-5 15,-3-4-5-15,-1 1 1 16,3-5 8-16,-2 1-4 16,2 1-5-16,0 0 0 15,-1 6 16-15,1 8-1 16,2-1 1-16,-3 3-15 0,3-2-1 16,0-4 9-16,0-8-2 15,0-3-7-15,0-8 4 16,0-4-5-16,0 0 1 15,0-5 0-15,0 2 0 16,0-2 0-16,0 0-1 16,0-2-40-16,10-12-63 15,-4-6-269-15</inkml:trace>
  <inkml:trace contextRef="#ctx0" brushRef="#br0" timeOffset="380023.3097">22594 7784 116 0,'0'0'150'0,"0"0"-80"15,0 0-39-15,0 0-17 16,0 0 38-16,0 0 13 16,0 0-3-16,0 0-9 15,0 0-1-15,0 0-52 16,0 0-47-16,0 0 26 15,0 0 14-15,0 0 6 16,0 0 0-16,0 0 1 16,0 2 0-16,0 0 1 15,0 3 0-15,0-5 111 16,0 0 5-16,0 0-49 16,0 0-29-16,0 0 25 0,0 0-12 15,0 0-16-15,0 0-7 16,0 0 11-16,0 0 14 15,0 0-9-15,0 0 3 16,-2 0 1-16,2 0-16 16,0 0-8-16,-3 0-5 15,3 0 6-15,-1 0 6 16,-3-3 0-16,2 1-4 16,0 0-5-16,-2 0-7 15,2 0-3-15,-3-2 3 16,1 1-1-16,-2 0-4 15,0-1 0-15,0 0 5 16,2 1 3-16,-3 0 1 16,0 1 0-16,0 0-8 15,1 0 0-15,1-1-5 16,-1 0 0-16,2 3 2 0,-1-2 0 16,-3 2 4-16,4-2 3 15,0 2-7-15,-2 0 0 16,-3 0-3-16,-1 0-5 15,-2 0-1-15,0 0 2 16,-1 0-2-16,2 0 1 16,-1 0-1-16,4 0 1 15,-3 0-1-15,1 4 1 16,2-1-1-16,1 2 0 16,-2-3 0-16,2 3 0 0,1-2 0 15,-3 1 1 1,5 0-1-16,-5-2 0 0,6 2 0 15,-4 0 0-15,3 0 0 16,-1 3-1-16,-2-4 1 16,1 3 0-16,2 0-1 15,-3 0 1-15,3 0 0 16,-3 2-1-16,1-3 0 16,0 2-1-16,2-1 2 15,-2 1-1-15,1-4 1 16,3 4 1-16,-3-2-1 15,3 1 0-15,0-2 0 16,-1 3 0-16,1-4 0 16,-1 4-1-16,3-2 1 0,-1 2 0 15,1-1 0-15,0 2 0 16,0-1 0-16,0 4 0 16,0-1-1-16,0-1 1 15,0 4 0-15,0-3 0 16,0-1-1-16,0 0 1 15,0-1 0-15,0 2-1 16,0-2 1-16,0-1-1 16,0 2 1-16,4-3-1 15,-2 2 1-15,3-2 0 16,-3 2 0-16,3-2 0 16,0 0 0-16,-1 0-1 15,2 0 1-15,-1-2-1 16,-2 2 0-16,3-5 1 0,-1 5-1 15,-1-3 0 1,0-1 0-16,1 2 1 0,-1-1-1 16,0-1 0-16,4 1 1 15,-2-1 0-15,-2 0 0 16,3 0 0-16,-4 1 0 16,6-3 0-16,-5 3 0 15,2-3 0-15,-1 4 0 16,1-2 0-16,2 0 1 15,-2 0-1-15,1 0 0 16,-1 0 0-16,1 1 0 16,-2-3 0-16,1 1 0 0,0 1 1 15,3-2-1-15,-1 2 0 16,-2-2 0-16,1 0 1 16,-1 0-1-16,1 0-1 15,0 0 1-15,0 0 0 16,-1 0 1-16,1 0 1 15,0 0-2-15,2 0 1 16,-3 0 0-16,1 0-1 16,-3 0 0-16,3 0-5 15,-2 0 4-15,-1-2 1 16,0 0 0-16,-2 1 0 16,3-2-1-16,-1 1 1 15,-2 0 0-15,3 2 0 16,-2-2 1-16,-1 0-1 15,0 0 5-15,2 0-5 0,1-3 0 16,-2 2 0-16,2-1 1 16,3-1 0-16,-2 0-1 15,-1-1 1-15,1 0-1 16,-2 0 1-16,-2 2-1 16,3 0 0-16,-2 0 0 15,-1 0 1-15,0 2-1 16,3-3 1-16,-3 2-1 15,2-3 0-15,0 1 0 16,2-2 0-16,-2-1 1 16,-2 2-1-16,2 2 0 15,-2 0 0-15,1 0 1 16,-1 0-1-16,-2 2 0 0,2-3 0 16,-2 5 2-1,0-5-1-15,0 1 0 0,2 0 0 16,-2-3-1-16,0 1 1 15,2 1 0-15,-2-1-1 16,0-3 0-16,0 4 0 16,0-2 1-16,3 2 1 15,-3 1-1-15,0-2 0 16,0-1 0-16,0 2-1 16,0-2 2-16,0 2-1 15,0-4 0-15,0 3 1 16,-3 1 5-16,1-1-6 0,0-1 5 15,2 3-5 1,-2-1 0-16,0 1-1 0,-1-1 1 16,1 0-1-16,-2-2 1 15,2 3 0-15,0-2 0 16,-3 2 1-16,2-2 10 16,3 2-2-16,-3 0-4 15,2 0 2-15,1 0-7 16,0 2 1-16,0 0-1 15,0 2 2-15,0-1-2 16,0 1 5-16,0-3-5 16,0 3 0-16,0 0-1 15,0 0 0-15,-2 0 1 0,2 0-1 16,0 0 1-16,0 0-1 16,0 0 1-16,0 0-1 15,0-2 2 1,0 2-1-16,0 0 0 0,0 0 8 15,0 0 4-15,0 0 2 16,0 0-6-16,0 0-1 16,-2 0 1-16,2 0-1 15,0 0-1-15,0 0-1 16,0 0-5-16,0 0 1 16,0 0 9-16,0 0-10 15,0 0 5-15,0 0-4 16,0 0-1-16,0 0 7 15,0 0-7-15,0 0-1 16,0 0 1-16,0 0-1 0,0 0 2 16,0 0-1-16,0 0 1 15,0 0-1-15,0 0 5 16,0 0 0-16,0 0-6 16,0 0 2-16,0 0-1 15,0 0 8-15,0 0-9 16,0 0 1-16,0 0 0 15,0 0 7-15,0 0-8 16,0 0 1-16,0 0-1 16,0 0 2-16,0 0-1 15,0 0 5-15,0 0-5 16,0 0-1-16,0 0 1 16,0 0-1-16,0 0 1 0,0 0 2 15,0 0-2-15,0 0 0 16,0 0 1-16,0 0 4 15,0 0-5-15,0 0 0 16,0 0 0-16,0 0 0 16,0 0 0-16,0 0-1 15,0 0 2-15,0 0-2 16,0 0 1-16,0 0 0 16,0 0 0-16,0 0 0 15,0 0 1-15,0 0-1 16,0 0 1-16,0 0 4 15,0 0-6-15,0 0 0 16,0 0 2-16,0 0-1 16,0 0 7-16,0 0-8 0,0 0 1 15,0 0 0-15,0 0 0 16,0 0 0-16,0 0 0 16,0 0 0-16,0 0-1 15,0 0 1-15,0 0 1 16,0 0 0-16,0 0 0 15,0 0-2-15,0 0 1 16,0 0 0-16,0 0-1 16,0 0 1-16,0 0-1 15,0 0 1-15,0 0-1 16,0 0 0-16,0 0 1 0,0 0-1 16,0 0 0-1,0 0-1-15,0 0 1 0,0 0 0 16,0 0 0-16,0 0-1 15,0 0 1-15,0 0 0 16,0 0 0-16,0 0 0 16,0 0 0-16,0 0-1 15,0 0 1-15,0 0 0 16,0 0-1-16,0 0 1 16,0 0 1-16,0 0-1 15,0 0 0-15,0 0-1 16,0 0 1-16,0 0-1 15,0 0 1-15,0 0-1 16,0 0 1-16,0 0 0 16,0 0-1-16,0 0-1 0,0 0 2 15,0 0-1 1,0 0-5-16,0 0 0 0,0 0 5 16,0 0-10-16,0 0 0 15,0 0-4-15,0 0-3 16,0 0-8-16,0 0-13 15,0 0-17-15,0 0-51 16,4 0-38-16,27 0-24 16,-6 5-70-16,0-5-852 0</inkml:trace>
  <inkml:trace contextRef="#ctx0" brushRef="#br0" timeOffset="385180.6076">23070 7840 416 0,'0'0'133'15,"0"0"-133"-15,0 0-13 16,0 0 12-16,0 0 1 15,0 0 1-15,6 2 0 16,-2 0-1-16,-3-2 1 16,5 2 0-16,-4-2 0 15,2 3 6-15,-2-3 205 16,-2 0-83-16,2 0-50 16,-2 0-23-16,0 0-1 15,0 0-24-15,2 0-8 16,2 0 23-16,-2 0-2 15,-2 0-14-15,2-3-13 0,0 1-9 16,0 0 8-16,0-1 5 16,1 0-2-16,-1 0 6 15,0 0 1-15,0 1-9 16,0-2-5-16,2 2-5 16,2 0-6-16,-2 1 0 15,-1-4 0-15,3 3 0 16,0 0 0-16,3-1 0 15,-2 0 1-15,0-1-2 16,1 2 0-16,-1 0 0 16,2 1 0-16,-2 1 0 15,-1-2 0-15,-1 2 0 0,2 0 0 16,-1 0 0-16,-1 0 0 16,0 0 0-16,3 0 1 15,-1 0 8-15,0 0-2 16,-1 0-6-16,-1 0 0 15,1 0 5-15,-5 0-5 16,6 0 6-16,-5 0 3 16,0 0 13-16,-2 2-11 15,2 1-11-15,0 3 0 16,0 0 8-16,3 0-8 16,-1 0-1-16,-2 2 2 15,0 1-1-15,0-2 0 16,2 1-1-16,-4 1 0 15,0-2 1-15,0 1-1 16,0 0 1-16,0 1-1 0,0-1 1 16,0 0 0-16,0 2 0 15,0-3 0-15,-6 1 0 16,2 3 1-16,0-4-1 16,-3 1 6-16,1 2-6 15,-4 1 0-15,1-1 0 16,1 0 0-16,-2 0 0 15,2 0 0-15,-1-2 0 16,0 0 0-16,0 2-1 16,0-4 1-16,0 3 0 15,0-4-1-15,-1 4 2 16,5-2-1-16,-4-2 0 16,2 4 0-16,0-5 1 15,1 0-1-15,0 0-1 16,3-2 1-16,-1 0-1 0,-2 2 1 15,0 1-1-15,0-5 1 16,-1 5 0-16,1-3 1 16,-2 3-1-16,2-5-1 15,-2 3 1-15,5-1 1 16,-1 0-2-16,0 0 1 16,2-2-1-16,0 2 0 15,-2 0 0-15,2 0 0 16,-1 0 0-16,1 1 0 15,2-3 0-15,0 1 0 0,0-1-1 16,0 0 1-16,0 2-2 16,0-2 2-1,0 0 0-15,0 0 0 0,0 0 0 16,0 0 0 0,0 0 0-16,0 0-1 0,0 0 1 15,0 0 0-15,0 0 0 16,0 0-1-16,0 0 1 15,0 0 0-15,2 2 1 16,7 0 0-16,1 3 9 16,-2-2-8-16,3-1-1 15,3 2 8-15,-1-2-8 16,-1 1 8-16,1-3 0 0,-3 1-8 16,2-1 1-1,-1 0 6-15,-2 0-6 0,0 0-1 16,0 0 0-16,-5 0 0 15,1 0 0-15,-1 0-1 16,1 0 1-16,-1 0-1 16,1 2 1-16,-1-2 1 15,3 0 8-15,1 0-10 16,2 0 2-16,1 0 5 16,0 0 0-16,-2 0-1 15,0 0-5-15,-1 0-1 16,0 0 0-16,-5 0 1 15,4 0-1-15,-2 0 1 16,1 0 0-16,0 0 0 16,-2 0 1-16,2 2 13 0,-1-2-5 15,-1 0-1-15,2 0-6 16,2 0 3-16,1 2-5 16,-3-2 9-16,3 0-4 15,0 0-4-15,-2 0 9 16,-4 0-5-16,2 0 2 15,-3 0-8-15,1 0 9 16,-3 0-9-16,0 0 1 16,2 0 0-16,-2 0 0 15,3 0 0-15,-3 0 1 16,0 0-1-16,2 0 0 16,-2 0 8-16,0 0-8 15,0 0 5-15,0 0 1 16,0 0 0-16,0 0-5 15,0 0 11-15,0 0-6 0,0 0 2 16,0 0-2-16,0 0-1 16,0 0-5-16,0 0-1 15,0 0-7-15,0 0-17 16,0 0-53-16,0 0-67 16,0 0-87-16,-2 0-667 0</inkml:trace>
  <inkml:trace contextRef="#ctx0" brushRef="#br0" timeOffset="387682.6606">24071 7761 456 0,'0'0'38'0,"0"0"-15"16,0 0-12-16,0 0-2 0,0 0-8 16,0 0 9-16,0 0 289 15,-7 23-127-15,4-23-110 16,0 0-24-16,1 0 4 15,-4 0-2-15,1 0-14 16,-2 0 2-16,-2 0 8 16,3 0 2-16,-3 0-12 15,2 0-4-15,0 0-3 16,3 0-2-16,-2 0-10 16,-1 0 8-16,0 0-5 15,0 0 6-15,1 0-6 16,-1 0 6-16,-2 0-1 15,0 0-1-15,0 0 2 0,-2 0-1 16,-3 0 1 0,2 0-3-16,0 0 0 0,-1 0 3 15,1 0 0-15,1 0 0 16,1 0 1-16,-1 0-9 16,3 4 0-16,0 1-7 15,0-3 5-15,0 1-5 16,0 1 0-16,3 2 0 15,-5 2-1-15,2 0 2 16,1 0 0-16,-3 2 0 16,4-2 7-16,0 0-1 15,1 2-7-15,1-4 0 16,2 2-1-16,-3-2 0 0,3 3 1 16,0-3 0-16,-3-1 1 15,3 1-1-15,-1 1 0 16,1-1 4-16,0 2-4 15,0 0-1-15,0-1 7 16,0 1-6-16,2 1 0 16,0-2 0-16,0 4 5 15,0 1 4-15,0-2-8 16,0 3 5-16,0-2 2 16,0-1-3-16,0 0-6 15,0-3 0-15,0 4 2 16,4-2 9-16,0 0-10 15,1-1 1-15,-1 1-1 16,1 0 0-16,0 2 0 0,-1-2 0 16,0-1 0-16,1 0 0 15,1 0-1-15,0 0 1 16,2-2 7-16,-2 0-8 16,-1 0 0-16,1-2 1 15,2 0 0-15,-1 2 0 16,3-2 1-16,0 0-1 15,-2-2 0-15,1 2 1 16,3 0-1-16,-4-2 0 16,3 0 9-16,-2 0-4 15,0 0-5-15,0-2 11 16,-1 3-11-16,2-3 5 16,-2 2-5-16,3-2 0 0,3 0 2 15,-3 0-2 1,3 0 0-16,-4 1 6 0,2-1-7 15,-4 0-1-15,4 0 1 16,-1 0 0-16,1 0 1 16,-4 0-1-16,3 0 1 15,-1 0 0-15,-2 0-1 16,0-1 1-16,-1-1 0 16,-1-3 0-16,-2 1 7 15,2 1-8-15,-1-4 0 16,1-1 1-16,1 3 7 15,0-4-7-15,0 1 0 16,-3 1 1-16,0 0 5 16,1 0-6-16,0-2 6 15,-3 1-6-15,2 0 0 0,-2 1 5 16,1-2-4-16,-1 4-1 16,0-4 8-16,0 1-9 15,0 2 0-15,0-3 1 16,1 4 1-16,-1-2-2 15,-2 2 2-15,2-1-2 16,-2 2 1-16,3-2-1 16,-1 2 1-16,-2 0 0 15,2-1 0-15,-2 2-1 16,0-1 2-16,0-1-1 16,0 0 11-16,0 1 1 15,0-1-6-15,0-2 2 0,0 2 4 16,0 0-7-16,0 1 4 15,0-2-8-15,0-1 5 16,0 0-5-16,0 0 4 16,0 2-5-16,0-1 7 15,0-1-7-15,0 2 0 16,0 1 5-16,-2 0-5 16,2 0 0-16,-2-1 1 15,2 1 4-15,-3 1-6 16,3-1 1-16,-2 0 7 15,0 0-7-15,-1-3 6 16,1 3-6-16,-2 1 0 16,0-4-1-16,1 1 1 0,-1 2-1 15,0 1 1-15,-1 1-1 16,0-3 1-16,1 1 0 16,0 3-1-16,-1-3 0 15,1 1 0-15,-1 1 0 16,0-2 0-16,1 3 0 15,2 1 1-15,0-3-1 16,0 3 1-16,-1-3-1 16,3 3 1-16,0 0-1 15,-2 0 0-15,2 0 0 16,0 0 0-16,-2-1 1 16,0 1-1-16,0 0 1 15,2-2-1-15,-4 0 2 16,0 1-2-16,4 1 0 15,-2-3 0-15,0 3 0 0,2 0 0 16,0 0-2-16,0 0 2 16,0 0-21-16,0 0-29 15,0 0-39-15,0 0-38 16,-3 0-66-16,2 0-44 16,-1 6-279-16</inkml:trace>
  <inkml:trace contextRef="#ctx0" brushRef="#br0" timeOffset="405697.683">24139 8712 130 0,'0'0'255'0,"0"0"-93"16,0 0-130-16,0 0-32 15,0 0-26-15,0 0 21 16,0 0 5-16,0 0 0 16,0 0 1-16,0 0 9 15,-2 0-9-15,0 0 206 16,2 0-74-16,0 0-63 16,0 0-36-16,0-1 5 15,0-2 36-15,0 3 7 16,0-1-25-16,-3 1 5 0,3 0-15 15,0-2-17-15,-3 2 5 16,1-2 10-16,-1-1-9 16,0 1-11-16,-3 0-5 15,1-1 1-15,-1 0-1 16,-2-1-4-16,2 3-3 16,-3 1-1-16,3-3-2 15,-5 2 9-15,5-2-9 16,-2 3 8-16,0-2-8 15,4 2 4-15,-2-1 10 16,-2-1-5-16,3 0 1 16,-3 2-19-16,0-3 5 15,1 3 3-15,-2-2 0 0,0 2-2 16,2 0 2-16,-1 0-9 16,-1 0 1-16,2 0 1 15,-4 0 8-15,2 0-9 16,0 0 1-16,0 0-1 15,-2 0 0-15,2 0 1 16,-2 5-1-16,-3 0-1 16,3 4 1-16,0-1-1 15,1-1 9-15,0 4-9 16,1-1-1-16,0 2 0 16,0-1 1-16,3 3 6 15,-3 3-6-15,2-3 0 16,2 2 0-16,0 0 1 15,2 0 0-15,0 0-1 16,3 0 1-16,0 1 0 0,0 3 0 16,0-1-1-16,0 0 1 15,0-4 0-15,0 2 5 16,0-3-6-16,0-2 0 16,5 1 0-16,1-3-1 15,2 3 1-15,-1-3-1 16,3 2-1-16,1-3 2 15,3 4 2-15,2-3 5 16,-1-1-1-16,0 1-4 16,3-2 11-16,-2 1-6 15,1-4-6-15,0 0 9 16,-2-1-10-16,-1-1 0 0,-2 0 5 16,-2-3-4-16,-1 2-1 15,-1-2 0-15,1 0 0 16,1 0 0-16,-2 0 2 15,5 0-1-15,1-6 5 16,-4-2-6-16,5 0 1 16,-4-1-1-16,-3 1 0 15,2 3 3-15,-4-2-2 16,-1 2 0-16,0-2-1 16,0 3 1-16,3-1-1 15,-2 0 1-15,3 0-1 16,0-2 0-16,2-1 0 15,0 1 0-15,0-3 0 0,-1-1 0 16,0 3 0 0,-3-2 0-16,2 0 1 0,-2 1 0 15,-3 0 5-15,3-1-6 16,-3-2 1-16,-2-1 9 16,1 1 0-16,-3-5 2 15,0 1-11-15,0-4 14 16,0 1-14-16,-3-4 11 15,-6 1 18-15,1 1-8 16,-1 2-14-16,0 0 3 16,0 3-9-16,3 5 4 15,-1 1-6-15,0-1-2 16,0 3-24-16,1 4-62 16,-17 4-53-16,4 0-141 15,-6 0-281-15</inkml:trace>
  <inkml:trace contextRef="#ctx0" brushRef="#br0" timeOffset="406519.2052">23149 8620 116 0,'0'0'284'0,"0"0"-199"16,0 0-49-16,0 0 231 16,0 0 42-16,0 0-147 15,0 0-108-15,0-7-32 16,0 7-2-16,0 0-13 0,0 0 2 15,0 0-9-15,0 0 2 16,0 0 4-16,0 0 7 16,0 0 23-16,0 0 16 15,0 0-5-15,-2 0 5 16,0 0-4-16,2 0-22 16,-4 0-17-16,4 0-7 15,-1 5 9-15,-1 8 8 16,-2 3 0-16,0 1 2 15,0 4 6-15,0 2-9 16,0 4 5-16,-1 1 20 0,3 3-2 16,-2 3-22-1,2-2 7-15,2 1-1 0,-2-3-18 16,-2-4 1-16,2-6-8 16,2-4 1-16,-2-4 9 15,2-6-2-15,-2-2 1 16,2-1-2-16,0-2 0 15,0-1 7-15,0 0 0 16,0 0-3-16,-3 0 3 16,3 0-4-16,0 0-1 15,0 0-3-15,0 0 3 16,0 0-9-16,0 0 2 16,0 0-1-16,0 0 0 15,0 0 0-15,0 0 0 16,0 0 0-16,0 0 0 0,0 0-1 15,0 0 0 1,0 0-25-16,0 0-31 0,0 0-54 16,0 0-52-16,0 0-64 15,0 0-73-15</inkml:trace>
  <inkml:trace contextRef="#ctx0" brushRef="#br0" timeOffset="407427.1285">22380 8586 20 0,'0'0'328'0,"0"0"-223"15,0 0-72-15,0 0-20 16,0 0-7-16,0 0 4 16,0 0-1-16,0 0 239 15,0 0-111-15,0 0-59 16,0 0 0-16,0-2 3 0,0 2-24 16,0 0-21-16,-2 0 25 15,0 0-5-15,2 0-18 16,-2 0-3-16,2 0-9 15,-3 0 21-15,-1 0-15 16,4 0-6-16,-1 0 7 16,1 0-4-16,-2 8 3 15,2 4 0-15,-2 4 2 16,0 4 2-16,0 4-5 16,-1 1-5-16,1 3 1 15,0-1-5-15,2-1 3 16,-3 3 1-16,3-5-13 0,-1 0-1 15,-1 1-5-15,-1-4 6 16,0 1-4-16,1-5 3 16,0 0-11-16,0-5 7 15,0-4-7-15,2-4 8 16,-2-1-7-16,-1-1 8 16,3-2-9-16,0 0 13 15,0 0 4-15,0 0-4 16,-2 0-8-16,2 0 0 15,0 0-5-15,0 0 0 16,0 0 0-16,0 0 7 16,0 0-8-16,0 0-12 15,0 0-14-15,0 0-31 16,0 0-34-16,0 0-44 16,0 0-79-16,0 0-150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10:32:19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21876 10092 519 0,'0'0'193'0,"0"0"-193"15,0 0-79-15,0 0 79 16,0 0 0-16,0 0-26 16,4 0 26-16,1 2 34 15,-5 0 196-15,2-2-129 16,-2 0-52-16,0 2 7 15,0-2 5-15,3 0-33 16,-1 3-20-16,0 0-7 16,0 1 17-16,3 1-4 15,-3-1-4-15,1 1 2 16,0 0-11-16,2-4 8 16,-3 3 3-16,3 0 8 0,-3 0-1 15,0 0-2-15,1 1 5 16,1-2-15-16,-2 4 2 15,2-2 4-15,-2 6 9 16,3-1-2-16,-4 3 0 16,-1 8 19-16,4 0-2 15,-4 6-17-15,0 3-7 16,2-2-1-16,-2-2-11 16,2-5 8-16,-2 0-9 15,2-7 6-15,1-3 0 16,-1-2-6-16,0-1-1 15,0-2 1-15,-1-3 0 0,-1 0 0 16,0 1 1 0,0-2-1-16,0-2 0 0,0 2 0 15,0-2 1-15,0 0 0 16,0 0 12-16,0 0-5 16,0 0 0-16,0 0-1 15,0 0 0-15,0 0 5 16,0 0-11-16,0 0 8 15,0 0-2-15,0 0 2 16,0 0-6-16,0 4-3 16,0 2 7-16,0 0-7 15,0-1-1-15,0 0-1 0,0-3 2 16,0 0-1 0,0-2 1-16,0 0 0 15,0 0 1-15,0 0-1 0,0 0-6 16,0 0-6-1,0 0 5-15,0 0 6 0,0-2-12 16,0-5 4-16,0 0 7 16,0-3 2-16,0 0-10 15,0 2 9-15,-1-1 0 16,-1 2 1-16,2 0-1 16,-2 4 0-16,0-3 1 15,2 0 1-15,0-2-1 16,0 2 0-16,0-2 0 0,0-1 0 15,0 2-9-15,0 2 0 16,0-2 8-16,0 1-9 16,0-1 10-16,0 2-8 15,2 1 8-15,0-2-1 16,1 2-2-16,0-3 2 16,2 4 1-16,-1-1-1 15,1-1-1-15,2 4 2 16,-1-3-1-16,3 0 0 15,1 0 0-15,0 2 1 16,3-3-12-16,-1 4 6 16,-1 1 5-16,1-2 1 0,1 2-2 0,0 0 2 15,0 0 0 1,0 0-1-16,1 0-8 16,-1 8 9-16,-1-1-1 15,-3 1 0-15,-1 4 1 16,-2-1-1-16,2-1 1 15,-3 2 8-15,1 1-8 16,-2 1 1-16,1 3 0 16,-3-1 7-16,3-2-8 0,-3 2 0 15,0-2 0-15,-2-4 0 16,3 0 0-16,-3-2 6 16,0-2-6-16,0-1 1 15,0 2 6-15,0-1 1 16,0 1 3-16,-5 0-9 15,-7 0 11 1,0 0-12-16,-7 1 1 16,2 1-2-16,-3-2 1 15,-3 2 15-15,-2-2-7 0,4 0 1 16,-2-2 2-16,3 2 1 0,5-3 3 16,1-1-3-16,3-3-7 15,5 2 1-15,1-2-5 16,2 0 11-16,3 0-13 15,0 0 2-15,0 0 6 16,0 0-7-16,0 0-1 16,0 0 0-16,0 0 0 15,0 0 0-15,0 0-9 16,0 0 9-16,0 0 0 16,0 0-12-16,0 0-2 0,0 0-4 15,0 0-14-15,5 0-11 16,0 0-2-16,1 0-35 15,3 0-20-15,7 0-58 16,-1-3-82-16,1 1-382 0</inkml:trace>
  <inkml:trace contextRef="#ctx0" brushRef="#br0" timeOffset="522.5937">22342 10277 447 0,'0'0'81'0,"0"0"-58"16,0 0-17-16,0 0-3 15,0 0 4-15,0 0 2 16,0 0 269-16,49-16-146 16,-47 16-89-16,-2 0-5 15,2 0 37-15,0 6 25 0,1 9-38 16,-1 4-7-16,1 3-14 0,-1 2-25 15,-2-2-2-15,0 2-3 16,1-4 2-16,-1-1 4 16,3 0-5-16,-1-1-2 15,-2 1 0-15,0-5 0 16,3-1-8-16,-3 1-1 16,2-4 6-16,-2 1-6 0,0-1 0 15,2-5-1-15,-2 1 13 16,0-2-12-16,0-4 0 15,2 3 0-15,-2-3-1 16,0 0 0-16,0 0-19 16,0 0-27-16,0 0-28 15,0-5-67 1,0-3-137-16</inkml:trace>
  <inkml:trace contextRef="#ctx0" brushRef="#br0" timeOffset="880.2845">22312 10178 510 0,'0'0'130'16,"0"0"497"-16,0 0-446 15,0 0-127-15,0 0-41 16,0 0 1-16,0 0-14 15,30 0 0-15,-21-2 0 16,4 1-22-16,5 1-65 16,-3 0-90-16,-1 0-132 0</inkml:trace>
  <inkml:trace contextRef="#ctx0" brushRef="#br0" timeOffset="1538.8553">22524 10263 489 0,'0'0'83'15,"0"0"-52"-15,0 0-17 0,0 0 317 16,0 0-130-16,0 0-136 15,0 0-33-15,29 42 49 16,-23-22-17-16,-2 2-35 16,2 3-21-16,1 0 0 15,-1-4-8-15,1 2 1 16,-2-3 0-16,-1-5-1 16,1-1 0-16,-3-1 0 15,0-5 1-15,-2-4 0 16,0-2-1-16,0 0 1 15,0-2-1-15,0 0-1 16,0 0-11-16,-2 0 5 16,-7 0-6-16,-3-4 12 15,2-1-1-15,1-6-8 16,0 1 9-16,1 0-17 16,3-2 8-16,2 2 9 15,1-3 0-15,2 1-1 0,0 3 1 16,0-5 1-16,0 2-2 15,2-2 2-15,6 0 1 16,5 0 1-16,-2 4-1 16,1-2 6-16,2 2-1 15,2 1 7-15,-1 0-7 16,1 1 12-16,2 0 0 16,-2 1-5-16,-1 4 6 15,-1-1-6-15,-3 2-7 16,-3-1-5-16,-1 3 0 15,-2 0 0-15,0 0 6 16,-3 0-6-16,0 0 1 16,-2 0-1-16,1 0 0 0,-1 0-1 15,0 0-28-15,0 0-53 16,0 0-106-16,0 0-487 0</inkml:trace>
  <inkml:trace contextRef="#ctx0" brushRef="#br0" timeOffset="2139.9295">22804 10247 42 0,'0'0'405'16,"0"0"-278"-16,0 0-91 15,0 0-34-15,0 0 11 16,15 125 274-16,-11-94-186 16,3 1-46-16,2 2-13 15,0-4-26-15,-1-2-14 16,4-5-1-16,1-9 2 0,1-5-2 15,1-4-1 1,1-5 0-16,-2 0 1 0,6 0-1 16,-5-5 14-16,3-4 4 15,-5-2 2-15,3 0-1 16,-3-2-6-16,1 1 4 16,-1 0 5-16,3 0-5 15,-4 0 6-15,3 0-5 16,-2-2 11-16,-3 3 3 15,2-3-3-15,-3 2 1 16,-1-1 4-16,0-1-5 16,-4 0-6-16,1-3 3 15,-3 2 2-15,0-2-2 16,-2 0 13-16,0-1-10 16,0-2-8-16,0 0 1 0,0 0 1 15,0 2-5 1,0 1 5-16,0 5-3 0,-2 4-9 15,0 3-3-15,-1 3-8 16,3-1-25-16,-2 3-35 16,0 0-48-16,2 0-77 15,-2 0-440-15</inkml:trace>
  <inkml:trace contextRef="#ctx0" brushRef="#br0" timeOffset="8072.6411">16028 13909 36 0,'0'0'18'15,"0"106"-8"-15,0-60-10 0</inkml:trace>
  <inkml:trace contextRef="#ctx0" brushRef="#br0" timeOffset="45408.0171">15282 14299 622 0,'0'0'190'0,"0"0"-133"15,0 0-16-15,0 0-1 0,0 0-17 16,0 0-10 0,0 0-7-16,0 0 4 0,0 0 2 15,0 0 14-15,0 0 0 16,0 0-4-16,-2 0-1 16,2 0-2-16,0 0 35 15,0 0 35-15,0 0-42 0,0 0-27 16,0 0-3-16,0 0-5 15,0 0-3-15,0 0-8 16,0 0 12 0,0 0-6-16,0 0 6 15,0 0-1-15,0 0 5 16,0 0-1-16,0 0-4 16,0 0-1-16,0 0-5 15,0 0-4-15,0 0-1 16,-4-2-1-16,2 2 2 15,-4-6-1-15,2 4 0 0,2 0 1 16,0-1-1-16,0 0 0 16,-1 1 0-16,3 2-1 15,-2-4 1-15,2 4 0 0,-3-5 0 16,3 5 0-16,0-5 0 16,-1 1 0-16,-1 1 0 15,0-6-1-15,0 3 0 16,-2 2 0-16,2-4 0 0,2 2-1 15,0 0 0-15,0 4 1 16,0-3 0-16,0 0-1 16,0 3 1-16,0-3 0 15,0 5-1-15,0-9 0 16,0 5 1 0,0 0 0-16,0 0-2 15,0-2 2-15,0 1-2 16,0 0 1-1,0 1 1-15,0-1-1 0,0-2-6 16,6 2 1-16,-2 0-1 16,-1-1 6-16,2 2 0 15,2-3-5-15,3 2 0 0,-4-2 4 16,0 2-6-16,3-2 7 16,1 4-7-16,-3-3-5 15,3 2 4-15,-1-3 0 16,2 4 3-16,-2-1-5 15,2-1 1-15,1 2 4 16,-2-3-7 0,-2 1-2-16,3 3-5 15,-3 2 1-15,-3 0 6 0,-1 0-16 16,1 0 10-16,-3 0 9 16,0 0 10-16,1 0-1 15,-2 0 1-15,2 2-1 16,-1 5 1-16,0 2 1 15,0 1 14-15,1 5 1 16,-3-1-5-16,2 0-9 0,0 4 8 16,0-1-3-16,-1-3-6 15,3 3 8-15,-2-2-8 16,1-3 6-16,-1-5-7 16,-2-1 0-16,0-2 0 15,2-2 0-15,-2 0 1 0,0-2-1 16,0 0 0-16,0 0 0 15,0 0 1-15,2 0-1 16,-2 0 0-16,0 0 0 16,0 0 0-16,0 0 0 15,0 0 0 1,0-2-1-16,0-3 1 16,0 0-1-16,0 1 0 15,0-4 1-15,0 2 0 16,0 3 0-16,0-2 0 15,0-1 0-15,0 2 0 16,0-1-1-16,0 2 1 16,0-3 0-16,0 0 1 15,0 0-1-15,0 1 0 16,0-2 0-16,0 1 0 16,0-2-1-16,2 2 1 15,2-1 0-15,1 2 0 16,-1-2-1-16,1 2-6 15,1-2 6-15,-1 0 0 16,2 1 0-16,-5 2-1 0,2 0-5 16,2 2 0-16,-4 0-5 15,2 2-1-15,-2 0 5 16,0 0-1-16,0 0 2 16,2 0 5-16,1 0-8 15,-1 0 9-15,4 0-1 16,-2 0 1-16,3 0 0 15,-1 0-5-15,2 0 5 0,0 4-2 16,-3 0-3-16,3 1 6 0,-6 2-1 16,1 3 0-16,-3-3 1 15,0 4-1-15,0 1 1 16,-2-2 0-16,0 3 1 16,0-2 6-16,0 1 5 15,0 0-4 1,0 2 8-16,0 0 3 15,0 0-4-15,0 2 5 16,0-2-3-16,0 4-5 16,-2-8-3-16,0 2-2 15,0-4 0-15,0 2 2 16,2-4-3-16,-3 2 1 16,3-4-6-16,0 1 0 0,0-2 0 15,0-1-1-15,0 1 0 16,0-2 1-16,0-1-1 15,0 0 0-15,0 0 0 0,0 0-1 16,0 0 0-16,0 0-13 16,0 0-30-16,3 0-14 15,7 0-29-15,0 0-75 0,-4-6-135 0</inkml:trace>
  <inkml:trace contextRef="#ctx0" brushRef="#br0" timeOffset="46143.1818">15772 14091 35 0,'0'0'568'0,"0"0"-419"16,0 0-96-16,0 0 27 15,0 0 6 1,0 0-31-16,0 0-30 15,0 12-8-15,-2-7 12 16,-2 2-1-16,2 0 6 16,0 4 8-16,-3-2-11 15,2 3-11-15,1-1-3 16,0 1-8-16,0 2 7 16,0-2 4-16,2 2-2 15,0 0-8-15,0-2-9 16,0 3 6-16,0-6-7 15,0-1 1-15,0 1-1 16,0 0 1-16,0-3-1 16,4 2 1-16,0 1-1 15,4-6 0-15,-2 3 2 0,5 1-2 16,-1-2 0 0,3 0 0-16,0-2 0 0,0 2 0 15,3-5 0-15,0 0 0 16,-1 0 0-16,1 0 1 15,-3 0 0-15,1 0-1 16,-1 0 1-16,-2-5 1 16,-2-1-1-16,0 0-1 15,-3 2 1-15,-1-2-1 16,2 2 1-16,-3 1-1 16,-3-2 0-16,5 1-1 15,-4-2 0-15,2 2-1 16,1-2-8-16,0-1 3 15,-1 2-16-15,3-4-27 16,-3 6-22-16,0-1 7 0,0-1-51 16,-4 5-59-16,0 0-125 15,0 0-81-15</inkml:trace>
  <inkml:trace contextRef="#ctx0" brushRef="#br0" timeOffset="46888.2748">15748 14119 59 0,'0'0'152'16,"0"0"-67"-16,0 0-4 15,0 0 15-15,0 0 23 0,0 0-5 16,0 0-19-16,29-26-26 16,-25 24-21-16,2-2-21 15,-4 1-9-15,0 3-1 16,-2 0-4-16,1 0 6 16,2 0 0-16,-1-1-3 15,3 1 5-15,-1 0 2 16,2 0 5-16,2 0-1 15,3-3-19-15,-3 3-7 16,2 0 2-16,1 0 3 16,-5 0 0-16,3 0 4 15,-4 0-3-15,2 0-7 16,-5 0 2-16,1 4-1 16,-3 1 0-16,0-1 17 15,0 4 22-15,0-2-1 0,0 2-11 16,0 2-8-16,0-1 5 15,-9 4-8-15,1-1-1 16,1-3 0-16,-3 3-9 16,1 1-1-16,-1-3-5 15,2-1 7-15,-1 0-7 0,5-4 1 0,-2 0 9 16,2-3-5 0,4 0-5-16,0-2-1 0,0 0 1 15,0 0 0 1,0 0-1-16,0 0-9 0,0 0-19 15,0 0-27-15,0 0-71 16,0 0-36-16,10 0-32 16,-2-6-374-16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08T10:33:29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16067 14091 290 0,'0'0'170'0,"0"0"-51"16,0 0-15-16,0 0-5 16,0 0-18-16,0 0-30 0,0 0-12 15,0 0 7 1,0 0 7-16,0 0-9 0,0 0-12 16,0 0 7-16,0 0 0 15,0 0-15-15,0 0-5 16,0 0 1-16,0 0-2 15,0 0-7-15,0 0 2 16,0 0-4-16,0 0 3 16,0 0-6-16,0 0-4 15,0 0 8-15,0 0 10 16,0 0-9-16,0 0 2 16,0 5-6-16,0 0 0 15,0 1-6-15,0 2 8 16,0 2-3-16,0-1-5 0,0 2 9 15,0 3-1 1,0-2-2-16,0 0-6 0,0 5 0 16,0-5-1-16,2 1 1 15,2 1 0-15,1-6 0 16,0 3-1-16,1-2 0 16,1-1 0-16,-3-4 0 15,1 1 0-15,-1 0-1 16,0 3 0-16,-1-8 0 15,2 4 0-15,-3-1 1 16,-2-2 0-16,1 1-5 16,-1 0 5-16,0-2 0 15,3 2 0-15,-3-2 1 0,0 0-1 16,0 5 0-16,0-5 1 16,0 0-1-16,0 0 0 15,0 0-1-15,0 0 0 16,0 0 2-16,0 0-2 15,0 0 1-15,0 0 0 16,0 0-1-16,0 0 2 16,0 0 3-16,0 0-4 15,0 0 0-15,0 0 1 16,0 0-1-16,0 0 1 16,0 0-2-16,0 0 1 15,0 0 0-15,0 0 0 16,0 0-1-16,0 0 1 15,0 0 0-15,0 0-1 16,0 0 2-16,0 0 3 0,0 0-4 16,0 0 0-16,0 0 7 15,0 0-7-15,0 0 1 16,0-9-1-16,0 6 0 16,-4-4 0-16,-3 1 1 15,0-1-2-15,1-2 1 16,-3-1 0-16,2 3-1 15,-2-8 1-15,0 5 0 16,1 0-1-16,0-1 0 16,2 2 1-16,1 1-1 0,-1-2 0 15,2 2-1 1,0-1-3-16,0 2 4 0,2 0 1 16,0-2-1-16,-2 1 1 15,1 2-1-15,1 0 0 16,0 1 1-16,0 0 0 15,0 0 0-15,2 2-1 16,-2-1 0-16,2 2 1 16,-3-6-1-16,3 4 1 15,-3-1 1-15,3 1-1 16,0 3 0-16,0-3 0 16,0 0 0-16,0-1 0 15,0 1 0-15,0 3 0 16,0-5-1-16,0 1 1 0,6 0-1 15,0-2-1-15,3-1 1 16,1 3 0-16,4-4 1 16,-3 4-1-16,3 0 1 15,-1 1-2-15,1 1 2 16,-1-2 0-16,-4 3 0 16,-1 0 0-16,0 2-1 15,-4-1 1-15,0 1 0 16,-2 0 0-16,-2 0 0 15,0 0 0-15,3 0 1 16,-3 0-1-16,0 0 0 16,0-2 1-16,0 2 6 15,0 0 0-15,0 0-5 16,0 0-1-16,0 0 1 0,0 0-2 16,0 0 2-16,0-3-2 15,4 1 0-15,3-1-2 16,2-1 2-1,-3 1 0-15,1-1-1 0,-1 3 1 16,0-2-1-16,-2 1 1 16,-2 2-4-16,-2 0 4 15,2 0 1-15,-2 0-1 16,0 0 0-16,0 0-1 16,0 0-23-16,0 0-52 15,0-5-83-15,0 3-116 16,0-3-571-16</inkml:trace>
  <inkml:trace contextRef="#ctx0" brushRef="#br0" timeOffset="1413.0955">16537 13964 598 0,'0'0'186'16,"0"0"-127"-16,0 0-12 15,0 0 0-15,0 0-5 0,0 0-16 16,0 0 7-16,-29 4 17 16,25-4-6-1,-1 0 0-15,-1 3-12 0,2-3-8 16,-4 0-1-16,-1 1-12 16,1 2-10-16,-1-2 1 15,0 3 6-15,0-2 5 16,0 3 0-16,2-3-7 15,3-1 8-15,-3 3-7 16,1-1-1-16,-3 2-5 16,2-1-1-16,-2 3 1 15,0 1 8-15,0-4-8 16,2 4 6-16,-1-3-6 16,1 2 12-16,1-2-5 15,0 2-8-15,0 0 1 0,2 2-1 16,-1-2 2-16,3 2-1 15,0 3 7-15,2-6-7 16,0 2 0-16,0 2 0 16,0-1 0-16,0-1-1 15,0 1 0-15,0 1 0 16,2-3 0-16,5 2 0 16,0 1 0-16,4-4 1 15,-3 1-1-15,3 0 1 16,3-2-1-16,-1 0 0 15,1-1 1-15,1-2-1 0,0 0 0 16,1-2-1 0,-2 0 1-16,-1 0 0 0,0 0-2 15,-1 0 2-15,-1-2 0 16,-3-4-1-16,2-2 1 16,-1 2 0-16,-3 3 0 15,-2-6 0-15,4 3 1 16,-6 0-1-16,2 4 1 15,-2-7 1-15,1 2-1 16,-3 0 1-16,0 0 5 16,0 1-6-16,0-6 0 15,0 2 0-15,0-8-1 16,-3 4 1-16,-1-2-1 16,-2 2 0-16,-2 0 1 15,2 0-1-15,-2 1 0 0,3 1 2 16,-1 2-2-16,0 0 0 15,2 2-2-15,-1 0 2 16,1 2 0-16,0 1 0 16,2 1 0-16,-2 1 0 15,4 1 0-15,0 0 0 16,0 2 2-16,0 0-2 16,0 0 0-16,0 0 0 15,0 0 0-15,0 0 0 16,0 0 1-16,0 0 0 15,-2 0 0-15,2 0-1 16,0 0 1-16,0 0 0 16,0 0-1-16,0 0-1 15,0 0 0-15,0 0-9 16,0 2 8-16,2 12 2 0,8 4 0 16,3 4 1-1,3 1 9-15,-1 0-9 0,1 5 6 16,1-1 0-16,2-1-6 15,-1-1-1-15,-3-6 1 16,-1 1-1-16,-3-6 0 16,-5-2 0-16,1-5 0 15,-5 0 1-15,-1-1 1 16,-1-6-1-16,4 0-1 16,-4 0 1-16,0 0-1 0,0 0 0 15,0 0-1-15,0 0-9 16,0-4 9-16,0-10-21 15,0-14-36 1,-4 1-99-16,-1 3-190 0</inkml:trace>
  <inkml:trace contextRef="#ctx0" brushRef="#br0" timeOffset="2514.3069">16448 13735 500 0,'0'0'181'0,"0"0"-108"16,0 0-55-16,0 0-17 15,0 0-1-15,0 0 2 16,0 0 27-16,4 0 15 0,4 5-8 15,0 2 9-15,1 2 4 16,3 2-9-16,-2 6 9 16,5 4 3-16,4 4-1 15,1 3-6-15,5 4-16 16,-1 0-22-16,-2-4-5 16,1-2 0-16,-5 0-1 15,-1-6 1-15,-6-4 7 16,-1-2 11-16,-4-5-10 15,-2-4-10-15,-2 0 1 16,-2-5 0-16,3 2 7 16,-3-2-7-16,0 0 8 15,0 0 5-15,0 0 5 0,0 0 4 16,0 0 6 0,0 0-13-16,0 0-14 0,0-9-2 15,-9 0 0-15,3-3-1 16,-2 2 0-16,2 2 1 15,1-1-1-15,1 1 0 16,0 2 0-16,-1 1 1 16,3-3-2-16,-2 1-5 15,4 0 6-15,-1 0 0 16,1 1 0-16,0-3 0 16,0 0 0-16,0 1 0 15,0-2-6-15,0 0 6 16,0-2-5-16,1 3 5 15,7-3 0-15,-1 5-2 0,-2-1 2 16,1 0 0-16,1 2-1 16,-5 3-4-16,1 0 6 15,-1 1-1-15,-1 2-2 16,2-2 2-16,-3 2 1 16,2-2-1-16,2 2-1 15,3 0 1-15,3 0-1 16,0 0 2-16,3 0-2 15,3 0 2-15,3 0-1 16,-3 6 0-16,3 2 1 16,0 0 0-16,0 0 1 0,-4 3-1 15,3-2 0 1,-4 3 1-16,-1-4 0 16,-4 2 7-16,0 0-6 0,0 2 8 15,-3 2 8-15,3 4 8 16,-2 5-9-16,0 0-1 15,-1 3 3-15,1 1-3 16,-1-1-9-16,2-5-5 16,-4-2-1-16,2-1 0 15,-1-11 0-15,-1 4 1 16,0-9-2-16,0-1 1 16,-2 2-1-16,0-3-10 15,2 0-16-15,1 0-27 16,3-22-29-16,2-5-105 15,-4 3-376-15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2T05:09:19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16217 9939 127 0,'0'0'81'16,"0"0"-18"-16,0 0-8 16,0 0-13-16,0 0-15 15,0 0 4-15,0-5 8 16,0 3-12-16,0 2 2 16,0 0 16-16,-3 0 2 15,1 0-19-15,-1 0-8 16,3-2-1-16,-2 2-11 0,2 0 36 15,0 0-13 1,-2 0-9-16,2-3 56 0,0 3-42 16,-2 0-24-16,-1-1 8 15,1 1 0-15,2 0 12 16,-2 0 8-16,0 0-11 16,2 0-8-16,-2 0-7 15,2 0-4-15,0 0 3 16,-2 0-3-16,0 0-1 15,2 0-6-15,0 0 3 16,0 0-5-16,0 0 1 16,0 0-2-16,0 0 0 0,0 0-1 15,0 0 1 1,0 0-1-16,0 0-1 0,0 0 1 16,0 0-4-16,0 0 3 15,0 0 1-15,0 0 0 16,0 1 0-16,0 4-1 15,0 2 1-15,0-2 1 16,0-1-1-16,0 1 1 16,0 2 0-16,0-2 0 15,-4 4 0-15,4-1-1 16,0-2 1-16,-1 3 0 16,-2-4 0-16,3 1 1 15,0 0-1-15,0-2 0 16,0-2 0-16,-2 2 0 15,2 0 0-15,0 0 0 0,0 0 0 16,-2 0 2-16,2-1-1 16,0 4-1-16,-3 0 0 15,3 0 1-15,0 1-1 16,0-2 0-16,0 2-1 16,0-4 1-16,0 2 0 15,0-1 0-15,0-2 0 16,0 1 1-16,-2 1-1 15,2-3 0-15,0 1 1 16,0 1-1-16,0 2 1 16,0 1-1-16,0-2 0 15,0 4 1-15,0-2-1 16,0 1 0-16,0-1 0 16,0-2 0-16,0 0-2 15,0 0 1-15,0-1 0 0,0 0 0 16,0 0 0-16,0 1 1 15,0-1 0-15,0-1 0 16,0 2 0-16,0 1-1 16,0-1 0-16,0 4 1 15,0 0 0-15,0 0 0 16,0-1 0-16,0-2 0 16,0-3 0-16,0 4-1 15,0-3 1-15,0 0 0 16,0 0 0-16,0 0 0 15,0-3 0-15,0 4-1 16,2-3 0-16,1-1-9 0,-3-1-1 16,2 3-5-16,-2-3-2 15,0 2 10-15,2 2-4 16,-2-1 11-16,3-1 1 16,-2 3-2-16,3-3 1 15,-4 0 0-15,2-1 0 16,-2 1 1-16,0 1-2 15,0-1 1-15,0 0 0 16,0 0-6-16,0 0 7 16,0-1 0-16,0 6-1 15,2-3 0-15,0 5 0 16,0-4 1-16,0-1-7 16,0-1 1-16,1 2-2 0,-3-5-2 15,0 2-2 1,2-2 11-16,-2 0-5 0,0 0 5 15,0 0 1-15,2 0 0 16,-2 0 0-16,2 0 0 16,1 0-2-16,-3 0 0 15,0 0 0-15,2 0-4 16,-2 0 5-16,0 0 1 16,0-2 0-16,0-3 1 15,0 2 1-15,0-3 4 16,0 0 14-16,0 0-4 0,0 0-6 15,0 0-9-15,0 0 0 16,0-1 0-16,0 0 0 16,0 2 0-16,0-4 7 15,0 3-6-15,0-4-1 16,0 2 0-16,0-5 0 16,0 1 0-16,0 0-1 15,0 1 0-15,-2-3 1 16,-1 0-1-16,1-1 0 15,0 0 0-15,2 0 0 16,-2 2 0-16,2-3 0 16,0 0 0-16,0 2 0 0,0-3-1 15,0 2 0-15,0 3 1 16,0 1-8 0,0-1 8-16,0 2-1 0,0 0 1 15,0 2-2-15,0-1 2 16,0 4-1-16,0 1 1 15,0 1-1-15,0-2 1 16,0 1 0-16,0 2 0 16,0 2 0-16,0-2 0 15,0 2 0-15,0 0 1 16,0 0-1-16,0 0 8 16,0 0 2-16,0 0 3 15,0 0-4-15,0 0 6 0,0 0-13 16,0 0-2-1,0 0 0-15,0 0 0 0,0 0-2 16,0 0 2-16,0 0-1 16,0 0-6-16,0 0 0 15,0 0-8-15,0 4 1 16,0 5 6-16,0 8 8 16,0 3-3-16,0 6 2 15,0 2 1-15,9 4-1 16,-2 0 1-16,-2 1-1 15,1-6 0-15,0 2 1 16,-4-7 0-16,3-3 0 16,0 0 1-16,-3-6-1 15,2-1 0-15,-2-7 0 16,1-3 0-16,-1 0-6 16,-2-2-4-16,2 0 0 15,-2 0 10-15,0 0 0 0,0 0 1 16,0-2-1-16,0-5-11 15,0-6-4-15,0 1-5 16,0-2 11-16,0-3 8 16,0 3-7-16,-2-1 7 15,-3 1 0-15,3-1 1 16,2 0-1-16,-2 1 1 16,0-3-1-16,0 1 1 15,0 0 1-15,2 2-1 16,-3 0 1-16,3 2 0 15,-3 2 1-15,3-2-2 16,0 2 2-16,0 3-1 16,0-4 0-16,0 3 1 15,0 0-1-15,-2 0-1 16,2-3 0-16,0 4 0 0,-2-1 1 16,2 2-1-16,-2 2 1 15,2 0-1-15,0 1 0 16,0 2 0-16,-2-1 0 15,2 2 2-15,0 0-1 16,0 0 8-16,0 0-8 16,0 0-1-16,0 0-13 15,0 0-66-15,0 0-2 16,0 0-10-16,0 2-14 16,0 2-167-16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33302DA-2C6F-4F18-BDA6-EB66E3AB3A5F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52D6AF-DC70-46A7-8ECC-A419D0F922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7F5EEB1-A647-42EB-85A2-AFB258E1BF34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AB52-EC14-4108-8D24-1233C232AE50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511B-4EF9-4C70-BEBA-4D8FA107673E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8F3F-014D-41BC-95D9-5621E0F6C6C9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3178A83-C70E-485D-B020-F593980D3C30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23ED-8D3E-47D8-8E27-B797CAF15704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B164-BC8B-43D5-BF8B-5BFA09317032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681A-BB64-4AD6-B90C-9AA1157F0180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8F73-FBCA-4CE7-9E35-988E4BB93C36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6C4D-2316-4B61-A178-6D0A9D2D9432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D072-C6A3-4043-9698-21DACCAF7534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60EE31-36A4-433D-8261-132CD8DEF755}" type="datetime1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0.png"/><Relationship Id="rId7" Type="http://schemas.openxmlformats.org/officeDocument/2006/relationships/image" Target="../media/image4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43.emf"/><Relationship Id="rId4" Type="http://schemas.openxmlformats.org/officeDocument/2006/relationships/customXml" Target="../ink/ink5.xml"/><Relationship Id="rId9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8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.e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PERTEMUAN 6</a:t>
            </a:r>
            <a:br>
              <a:rPr lang="en-US" dirty="0" smtClean="0"/>
            </a:br>
            <a:r>
              <a:rPr lang="en-US" dirty="0" smtClean="0"/>
              <a:t>EKSPEKTASI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Bilqis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4.4 p.115</a:t>
            </a:r>
            <a:endParaRPr lang="en-GB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8701"/>
            <a:ext cx="8229600" cy="4343400"/>
          </a:xfrm>
        </p:spPr>
        <p:txBody>
          <a:bodyPr>
            <a:normAutofit/>
          </a:bodyPr>
          <a:lstStyle/>
          <a:p>
            <a:pPr marL="609600" indent="-609600">
              <a:tabLst>
                <a:tab pos="2768600" algn="l"/>
              </a:tabLst>
            </a:pP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acak</a:t>
            </a:r>
            <a:r>
              <a:rPr lang="en-US" sz="2400" dirty="0" smtClean="0"/>
              <a:t> X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cuci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pukul</a:t>
            </a:r>
            <a:r>
              <a:rPr lang="en-US" sz="2400" dirty="0" smtClean="0"/>
              <a:t> 16.00 – 17.00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ditribusi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pPr marL="609600" indent="-609600">
              <a:tabLst>
                <a:tab pos="2768600" algn="l"/>
              </a:tabLst>
            </a:pPr>
            <a:endParaRPr lang="en-US" sz="2400" dirty="0"/>
          </a:p>
          <a:p>
            <a:pPr marL="609600" indent="-609600">
              <a:tabLst>
                <a:tab pos="2768600" algn="l"/>
              </a:tabLst>
            </a:pPr>
            <a:endParaRPr lang="en-US" sz="2400" dirty="0" smtClean="0"/>
          </a:p>
          <a:p>
            <a:pPr marL="609600" indent="-609600">
              <a:tabLst>
                <a:tab pos="2768600" algn="l"/>
              </a:tabLst>
            </a:pPr>
            <a:r>
              <a:rPr lang="en-US" sz="2400" dirty="0" err="1" smtClean="0"/>
              <a:t>Hitung</a:t>
            </a:r>
            <a:r>
              <a:rPr lang="en-US" sz="2400" dirty="0" smtClean="0"/>
              <a:t> rata-rata </a:t>
            </a:r>
            <a:r>
              <a:rPr lang="en-US" sz="2400" dirty="0" err="1" smtClean="0"/>
              <a:t>mobil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cuci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jam </a:t>
            </a:r>
            <a:r>
              <a:rPr lang="en-US" sz="2400" dirty="0" err="1" smtClean="0"/>
              <a:t>tersebut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98634"/>
              </p:ext>
            </p:extLst>
          </p:nvPr>
        </p:nvGraphicFramePr>
        <p:xfrm>
          <a:off x="990600" y="2314576"/>
          <a:ext cx="7162799" cy="738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P(X=x)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79348" y="3851275"/>
            <a:ext cx="8229600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 3"/>
              <a:buNone/>
              <a:tabLst>
                <a:tab pos="2768600" algn="l"/>
              </a:tabLst>
            </a:pPr>
            <a:r>
              <a:rPr lang="en-US" sz="2400" dirty="0" err="1" smtClean="0"/>
              <a:t>Jawab</a:t>
            </a:r>
            <a:r>
              <a:rPr lang="en-US" sz="2400" dirty="0" smtClean="0"/>
              <a:t>:</a:t>
            </a:r>
          </a:p>
          <a:p>
            <a:pPr marL="609600" indent="-609600">
              <a:buFont typeface="Wingdings 3"/>
              <a:buNone/>
              <a:tabLst>
                <a:tab pos="2768600" algn="l"/>
              </a:tabLst>
            </a:pPr>
            <a:r>
              <a:rPr lang="en-US" sz="2400" dirty="0" smtClean="0"/>
              <a:t>µ = E(X) = </a:t>
            </a:r>
            <a:r>
              <a:rPr lang="en-US" sz="2400" dirty="0" err="1" smtClean="0"/>
              <a:t>Σx</a:t>
            </a:r>
            <a:r>
              <a:rPr lang="en-US" sz="2400" dirty="0" smtClean="0"/>
              <a:t> . f(x)</a:t>
            </a:r>
          </a:p>
          <a:p>
            <a:pPr marL="609600" indent="-609600">
              <a:buFont typeface="Wingdings 3"/>
              <a:buNone/>
              <a:tabLst>
                <a:tab pos="2768600" algn="l"/>
              </a:tabLst>
            </a:pPr>
            <a:r>
              <a:rPr lang="en-US" sz="2400" dirty="0" smtClean="0"/>
              <a:t>µ = 4(1/12)+5(1/12)+6(1/4)+7(1/4)+8(1/6)+9(1/6)</a:t>
            </a:r>
          </a:p>
          <a:p>
            <a:pPr marL="609600" indent="-609600">
              <a:buFont typeface="Wingdings 3"/>
              <a:buNone/>
              <a:tabLst>
                <a:tab pos="2768600" algn="l"/>
              </a:tabLst>
            </a:pPr>
            <a:r>
              <a:rPr lang="en-US" sz="2400" dirty="0" smtClean="0"/>
              <a:t>µ = 6,83</a:t>
            </a:r>
          </a:p>
          <a:p>
            <a:pPr marL="609600" indent="-609600">
              <a:tabLst>
                <a:tab pos="2768600" algn="l"/>
              </a:tabLst>
            </a:pP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4955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5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E[g(x</a:t>
            </a:r>
            <a:r>
              <a:rPr lang="en-US" dirty="0"/>
              <a:t>)]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Random </a:t>
            </a:r>
            <a:r>
              <a:rPr lang="en-US" dirty="0" err="1"/>
              <a:t>Diskrit</a:t>
            </a:r>
            <a:endParaRPr lang="en-GB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2819400"/>
          </a:xfrm>
        </p:spPr>
        <p:txBody>
          <a:bodyPr/>
          <a:lstStyle/>
          <a:p>
            <a:r>
              <a:rPr lang="en-US" dirty="0"/>
              <a:t>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random </a:t>
            </a:r>
            <a:r>
              <a:rPr lang="en-US" dirty="0" err="1"/>
              <a:t>diskrit</a:t>
            </a:r>
            <a:endParaRPr lang="en-US" dirty="0"/>
          </a:p>
          <a:p>
            <a:r>
              <a:rPr lang="en-US" dirty="0"/>
              <a:t>X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P(x)</a:t>
            </a:r>
          </a:p>
          <a:p>
            <a:r>
              <a:rPr lang="en-US" dirty="0" err="1"/>
              <a:t>Terdapat</a:t>
            </a:r>
            <a:r>
              <a:rPr lang="en-US" dirty="0"/>
              <a:t> g(X)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</a:t>
            </a:r>
          </a:p>
          <a:p>
            <a:r>
              <a:rPr lang="en-US" dirty="0"/>
              <a:t>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random g(X)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GB" dirty="0"/>
          </a:p>
        </p:txBody>
      </p:sp>
      <p:graphicFrame>
        <p:nvGraphicFramePr>
          <p:cNvPr id="2682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05827"/>
              </p:ext>
            </p:extLst>
          </p:nvPr>
        </p:nvGraphicFramePr>
        <p:xfrm>
          <a:off x="685800" y="4038600"/>
          <a:ext cx="73739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3" imgW="1942920" imgH="342720" progId="Equation.3">
                  <p:embed/>
                </p:oleObj>
              </mc:Choice>
              <mc:Fallback>
                <p:oleObj name="Equation" r:id="rId3" imgW="194292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373938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4.4 p.115</a:t>
            </a:r>
            <a:endParaRPr lang="en-GB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pPr marL="609600" indent="-609600">
              <a:tabLst>
                <a:tab pos="2768600" algn="l"/>
              </a:tabLst>
            </a:pP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acak</a:t>
            </a:r>
            <a:r>
              <a:rPr lang="en-US" sz="2400" dirty="0" smtClean="0"/>
              <a:t> X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cuci</a:t>
            </a:r>
            <a:r>
              <a:rPr lang="en-US" sz="2400" dirty="0" smtClean="0"/>
              <a:t> </a:t>
            </a:r>
            <a:r>
              <a:rPr lang="en-US" sz="2400" dirty="0" err="1" smtClean="0"/>
              <a:t>mobil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pukul</a:t>
            </a:r>
            <a:r>
              <a:rPr lang="en-US" sz="2400" dirty="0" smtClean="0"/>
              <a:t> 16.00 – 17.00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ditribusi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err="1" smtClean="0"/>
              <a:t>sbb</a:t>
            </a:r>
            <a:r>
              <a:rPr lang="en-US" sz="2400" dirty="0" smtClean="0"/>
              <a:t>:</a:t>
            </a:r>
          </a:p>
          <a:p>
            <a:pPr marL="609600" indent="-609600">
              <a:tabLst>
                <a:tab pos="2768600" algn="l"/>
              </a:tabLst>
            </a:pPr>
            <a:endParaRPr lang="en-US" sz="2400" dirty="0"/>
          </a:p>
          <a:p>
            <a:pPr marL="609600" indent="-609600">
              <a:tabLst>
                <a:tab pos="2768600" algn="l"/>
              </a:tabLst>
            </a:pPr>
            <a:endParaRPr lang="en-US" sz="2400" dirty="0" smtClean="0"/>
          </a:p>
          <a:p>
            <a:pPr marL="609600" indent="-609600">
              <a:tabLst>
                <a:tab pos="2768600" algn="l"/>
              </a:tabLst>
            </a:pPr>
            <a:r>
              <a:rPr lang="en-US" sz="2400" dirty="0" err="1" smtClean="0"/>
              <a:t>Jika</a:t>
            </a:r>
            <a:r>
              <a:rPr lang="en-US" sz="2400" dirty="0" smtClean="0"/>
              <a:t> g(X) = 2X-1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penghasilan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didapat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</a:t>
            </a:r>
            <a:r>
              <a:rPr lang="en-US" sz="2400" dirty="0" smtClean="0"/>
              <a:t>, </a:t>
            </a:r>
            <a:r>
              <a:rPr lang="en-US" sz="2400" dirty="0" err="1" smtClean="0"/>
              <a:t>hitung</a:t>
            </a:r>
            <a:r>
              <a:rPr lang="en-US" sz="2400" dirty="0" smtClean="0"/>
              <a:t> </a:t>
            </a:r>
            <a:r>
              <a:rPr lang="id-ID" sz="2400" dirty="0" smtClean="0"/>
              <a:t>perkiraan pendapatan </a:t>
            </a:r>
            <a:r>
              <a:rPr lang="en-US" sz="2400" dirty="0" err="1" smtClean="0"/>
              <a:t>pekerja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jam </a:t>
            </a:r>
            <a:r>
              <a:rPr lang="en-US" sz="2400" dirty="0" err="1" smtClean="0"/>
              <a:t>tersebut</a:t>
            </a: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68"/>
              </p:ext>
            </p:extLst>
          </p:nvPr>
        </p:nvGraphicFramePr>
        <p:xfrm>
          <a:off x="1143000" y="3230880"/>
          <a:ext cx="68579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56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P(X=x)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4955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6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4.4 p.115</a:t>
            </a:r>
            <a:endParaRPr lang="en-GB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pPr marL="609600" indent="-609600">
              <a:buNone/>
              <a:tabLst>
                <a:tab pos="2768600" algn="l"/>
              </a:tabLst>
            </a:pPr>
            <a:endParaRPr lang="en-US" sz="2400" dirty="0" smtClean="0"/>
          </a:p>
          <a:p>
            <a:pPr marL="609600" indent="-609600">
              <a:buNone/>
              <a:tabLst>
                <a:tab pos="2768600" algn="l"/>
              </a:tabLst>
            </a:pPr>
            <a:r>
              <a:rPr lang="en-US" sz="2400" dirty="0" err="1" smtClean="0"/>
              <a:t>Jawab</a:t>
            </a:r>
            <a:r>
              <a:rPr lang="en-US" sz="2400" dirty="0" smtClean="0"/>
              <a:t>:</a:t>
            </a:r>
          </a:p>
          <a:p>
            <a:pPr marL="609600" indent="-609600">
              <a:buNone/>
              <a:tabLst>
                <a:tab pos="2768600" algn="l"/>
              </a:tabLst>
            </a:pPr>
            <a:endParaRPr lang="en-US" sz="2400" dirty="0" smtClean="0"/>
          </a:p>
          <a:p>
            <a:pPr marL="609600" indent="-609600">
              <a:tabLst>
                <a:tab pos="2768600" algn="l"/>
              </a:tabLst>
            </a:pPr>
            <a:endParaRPr lang="en-US" sz="2400" dirty="0" smtClean="0"/>
          </a:p>
          <a:p>
            <a:pPr marL="609600" indent="-609600">
              <a:tabLst>
                <a:tab pos="2768600" algn="l"/>
              </a:tabLst>
            </a:pPr>
            <a:endParaRPr lang="en-GB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26410"/>
              </p:ext>
            </p:extLst>
          </p:nvPr>
        </p:nvGraphicFramePr>
        <p:xfrm>
          <a:off x="1905000" y="1524000"/>
          <a:ext cx="6629399" cy="84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5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P(X=x)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274" name="Picture 2" descr="C:\Users\Arya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136" y="2895600"/>
            <a:ext cx="6609264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ampungan Konten 2">
            <a:extLst>
              <a:ext uri="{FF2B5EF4-FFF2-40B4-BE49-F238E27FC236}">
                <a16:creationId xmlns:a16="http://schemas.microsoft.com/office/drawing/2014/main" id="{E4C1CF95-11A7-44A4-B4A3-D8AFD76B1628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8458200" cy="53647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panitia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beranggotakan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orang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orang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orang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yang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terpilih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panitia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Font typeface="Wingdings 3"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Misalkan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mahaiswa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yang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terpilih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panitia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yang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0,1,2,dan 3.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harapan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panitia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E(X)=(0)(1/35)+(1)(12/35)+(2)(18/35)+(3)(4/35)=1.7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rata  - rata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terpilih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1.7 orang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panitia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berangotakan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orang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46370"/>
              </p:ext>
            </p:extLst>
          </p:nvPr>
        </p:nvGraphicFramePr>
        <p:xfrm>
          <a:off x="1752600" y="5665037"/>
          <a:ext cx="4735285" cy="84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12/35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18/35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50560" y="4953960"/>
              <a:ext cx="5166360" cy="1504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3360" y="4948200"/>
                <a:ext cx="5180040" cy="1516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394955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Variance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endParaRPr lang="en-GB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1371600"/>
          </a:xfrm>
        </p:spPr>
        <p:txBody>
          <a:bodyPr/>
          <a:lstStyle/>
          <a:p>
            <a:r>
              <a:rPr lang="en-US" sz="2400"/>
              <a:t>X adalah variabel random diskrit</a:t>
            </a:r>
          </a:p>
          <a:p>
            <a:r>
              <a:rPr lang="en-US" sz="2400"/>
              <a:t>Nilai variance untuk variabel random diskrit X dinotasikan dengan E(X-</a:t>
            </a:r>
            <a:r>
              <a:rPr lang="en-US" sz="2400">
                <a:sym typeface="Symbol" pitchFamily="18" charset="2"/>
              </a:rPr>
              <a:t></a:t>
            </a:r>
            <a:r>
              <a:rPr lang="en-US" sz="2400" baseline="-25000">
                <a:sym typeface="Symbol" pitchFamily="18" charset="2"/>
              </a:rPr>
              <a:t>x</a:t>
            </a:r>
            <a:r>
              <a:rPr lang="en-US" sz="2400"/>
              <a:t>)</a:t>
            </a:r>
            <a:r>
              <a:rPr lang="en-US" sz="2400" baseline="30000"/>
              <a:t>2</a:t>
            </a:r>
          </a:p>
          <a:p>
            <a:endParaRPr lang="en-GB" sz="2400"/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990600" y="3124200"/>
          <a:ext cx="56324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Equation" r:id="rId3" imgW="2247840" imgH="342720" progId="Equation.3">
                  <p:embed/>
                </p:oleObj>
              </mc:Choice>
              <mc:Fallback>
                <p:oleObj name="Equation" r:id="rId3" imgW="224784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56324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990600" y="3810000"/>
          <a:ext cx="3243263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Equation" r:id="rId5" imgW="1295280" imgH="609480" progId="Equation.3">
                  <p:embed/>
                </p:oleObj>
              </mc:Choice>
              <mc:Fallback>
                <p:oleObj name="Equation" r:id="rId5" imgW="1295280" imgH="609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3243263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533400" y="55626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Standar deviasi </a:t>
            </a:r>
            <a:r>
              <a:rPr kumimoji="1" lang="en-US" sz="2400" b="1">
                <a:latin typeface="Book Antiqua" pitchFamily="18" charset="0"/>
                <a:sym typeface="Symbol" pitchFamily="18" charset="2"/>
              </a:rPr>
              <a:t></a:t>
            </a:r>
            <a:r>
              <a:rPr kumimoji="1" lang="en-US" sz="2400" b="1" baseline="-25000">
                <a:latin typeface="Book Antiqua" pitchFamily="18" charset="0"/>
                <a:sym typeface="Symbol" pitchFamily="18" charset="2"/>
              </a:rPr>
              <a:t>x</a:t>
            </a:r>
            <a:r>
              <a:rPr kumimoji="1" lang="en-US" sz="2400" b="1">
                <a:latin typeface="Book Antiqua" pitchFamily="18" charset="0"/>
                <a:sym typeface="Symbol" pitchFamily="18" charset="2"/>
              </a:rPr>
              <a:t> </a:t>
            </a:r>
            <a:r>
              <a:rPr lang="en-US" sz="2400"/>
              <a:t>adalah akar positif dari variance</a:t>
            </a:r>
            <a:endParaRPr lang="en-GB" sz="2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610661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17273" t="22981" r="40348" b="39310"/>
          <a:stretch/>
        </p:blipFill>
        <p:spPr bwMode="auto">
          <a:xfrm>
            <a:off x="914400" y="990600"/>
            <a:ext cx="73914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955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EC5E-51EA-4297-B4ED-DD756AF6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5A6A-D29F-439C-81CF-FE5B7A129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856" y="2150269"/>
                <a:ext cx="7093744" cy="3564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Misalkan X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variabel</a:t>
                </a:r>
                <a:r>
                  <a:rPr lang="en-ID" dirty="0"/>
                  <a:t> </a:t>
                </a:r>
                <a:r>
                  <a:rPr lang="en-ID" dirty="0" err="1"/>
                  <a:t>acak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distribusi</a:t>
                </a:r>
                <a:r>
                  <a:rPr lang="en-ID" dirty="0"/>
                  <a:t> </a:t>
                </a:r>
                <a:r>
                  <a:rPr lang="en-ID" dirty="0" err="1"/>
                  <a:t>kemungkinan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standar</a:t>
                </a:r>
                <a:r>
                  <a:rPr lang="en-ID" dirty="0"/>
                  <a:t> </a:t>
                </a:r>
                <a:r>
                  <a:rPr lang="en-ID" dirty="0" err="1"/>
                  <a:t>deviasi</a:t>
                </a:r>
                <a:r>
                  <a:rPr lang="en-ID" dirty="0"/>
                  <a:t> X (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5A6A-D29F-439C-81CF-FE5B7A129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856" y="2150269"/>
                <a:ext cx="7093744" cy="3564731"/>
              </a:xfrm>
              <a:blipFill>
                <a:blip r:embed="rId2"/>
                <a:stretch>
                  <a:fillRect l="-1546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7E24D6-5109-4E75-ABAB-53ACC8C41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682734"/>
                  </p:ext>
                </p:extLst>
              </p:nvPr>
            </p:nvGraphicFramePr>
            <p:xfrm>
              <a:off x="1145381" y="3200400"/>
              <a:ext cx="6096000" cy="6858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70459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615875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9359746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177549130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704151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6875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97E24D6-5109-4E75-ABAB-53ACC8C41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682734"/>
                  </p:ext>
                </p:extLst>
              </p:nvPr>
            </p:nvGraphicFramePr>
            <p:xfrm>
              <a:off x="1145381" y="3200400"/>
              <a:ext cx="6096000" cy="6858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70459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615875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9359746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177549130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" t="-12281" r="-302000" b="-1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7041517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00" t="-114286" r="-302000" b="-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ID" sz="18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6875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94955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9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5A6A-D29F-439C-81CF-FE5B7A129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609600"/>
                <a:ext cx="6398419" cy="440531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Hal </a:t>
                </a:r>
                <a:r>
                  <a:rPr lang="en-US" sz="2400" dirty="0" err="1"/>
                  <a:t>pertama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dilakukan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mencari</a:t>
                </a:r>
                <a:r>
                  <a:rPr lang="en-US" sz="2400" dirty="0"/>
                  <a:t> mean random variable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∙0.3+3 ∙0.2+5∙0.5=2.5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Selanjutnya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dikarenakan</a:t>
                </a:r>
                <a:r>
                  <a:rPr lang="en-US" sz="2400" dirty="0"/>
                  <a:t> random variable X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diskrit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(−2−2.5)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∙0.3+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(3−2.5)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∙0.2+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(5−2.5)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</m:t>
                      </m:r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=9.25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5A6A-D29F-439C-81CF-FE5B7A129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09600"/>
                <a:ext cx="6398419" cy="4405313"/>
              </a:xfrm>
              <a:blipFill>
                <a:blip r:embed="rId2"/>
                <a:stretch>
                  <a:fillRect l="-1525" t="-968" b="-18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3F4271-9908-48B1-9711-F14C6DDD9BAD}"/>
                  </a:ext>
                </a:extLst>
              </p:cNvPr>
              <p:cNvSpPr txBox="1"/>
              <p:nvPr/>
            </p:nvSpPr>
            <p:spPr>
              <a:xfrm>
                <a:off x="6765131" y="3200400"/>
                <a:ext cx="2583657" cy="1238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Sehingga </a:t>
                </a:r>
                <a:r>
                  <a:rPr lang="en-US" dirty="0" err="1"/>
                  <a:t>hasil</a:t>
                </a:r>
                <a:r>
                  <a:rPr lang="en-US" dirty="0"/>
                  <a:t> yang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9.25</m:t>
                          </m:r>
                        </m:e>
                      </m:rad>
                    </m:oMath>
                  </m:oMathPara>
                </a14:m>
                <a:endParaRPr lang="en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=3.04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3F4271-9908-48B1-9711-F14C6DDD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131" y="3200400"/>
                <a:ext cx="2583657" cy="1238544"/>
              </a:xfrm>
              <a:prstGeom prst="rect">
                <a:avLst/>
              </a:prstGeom>
              <a:blipFill>
                <a:blip r:embed="rId3"/>
                <a:stretch>
                  <a:fillRect l="-2123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11A75E3F-8F8E-4C52-8971-F028D29DEF34}"/>
              </a:ext>
            </a:extLst>
          </p:cNvPr>
          <p:cNvSpPr/>
          <p:nvPr/>
        </p:nvSpPr>
        <p:spPr>
          <a:xfrm rot="19273332">
            <a:off x="5895712" y="4201682"/>
            <a:ext cx="727329" cy="103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E97E24D6-5109-4E75-ABAB-53ACC8C41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05292"/>
                  </p:ext>
                </p:extLst>
              </p:nvPr>
            </p:nvGraphicFramePr>
            <p:xfrm>
              <a:off x="1143000" y="45720"/>
              <a:ext cx="6096000" cy="624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70459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615875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9359746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177549130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-2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7041517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6875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E97E24D6-5109-4E75-ABAB-53ACC8C41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305292"/>
                  </p:ext>
                </p:extLst>
              </p:nvPr>
            </p:nvGraphicFramePr>
            <p:xfrm>
              <a:off x="1143000" y="45720"/>
              <a:ext cx="6096000" cy="624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7045929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615875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9359746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177549130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7692" r="-30160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-2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947041517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400" t="-109804" r="-301600" b="-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0.2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  <a:endParaRPr lang="en-ID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68756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31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Ekspektasi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Random/</a:t>
            </a:r>
            <a:r>
              <a:rPr lang="en-US" dirty="0" err="1" smtClean="0"/>
              <a:t>acak</a:t>
            </a:r>
            <a:endParaRPr lang="en-GB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Ekspektasi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=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= Mean </a:t>
            </a:r>
          </a:p>
          <a:p>
            <a:pPr lvl="1"/>
            <a:r>
              <a:rPr lang="en-US" dirty="0" smtClean="0"/>
              <a:t>= rata-rata variable </a:t>
            </a:r>
            <a:r>
              <a:rPr lang="en-US" dirty="0" err="1" smtClean="0"/>
              <a:t>acak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Variance </a:t>
            </a:r>
            <a:r>
              <a:rPr lang="en-US" dirty="0"/>
              <a:t>=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 smtClean="0"/>
              <a:t>sebaran</a:t>
            </a:r>
            <a:endParaRPr lang="en-US" dirty="0"/>
          </a:p>
        </p:txBody>
      </p:sp>
      <p:graphicFrame>
        <p:nvGraphicFramePr>
          <p:cNvPr id="237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49559"/>
              </p:ext>
            </p:extLst>
          </p:nvPr>
        </p:nvGraphicFramePr>
        <p:xfrm>
          <a:off x="914400" y="4932511"/>
          <a:ext cx="39338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23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32511"/>
                        <a:ext cx="393382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Rectangle 7"/>
          <p:cNvSpPr>
            <a:spLocks noChangeArrowheads="1"/>
          </p:cNvSpPr>
          <p:nvPr/>
        </p:nvSpPr>
        <p:spPr bwMode="auto">
          <a:xfrm rot="20083015">
            <a:off x="5439716" y="3215085"/>
            <a:ext cx="2971800" cy="1295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2400" b="1" i="1" dirty="0" err="1">
                <a:latin typeface="Book Antiqua" pitchFamily="18" charset="0"/>
              </a:rPr>
              <a:t>Fungsi</a:t>
            </a:r>
            <a:r>
              <a:rPr lang="en-US" sz="2400" b="1" i="1" dirty="0">
                <a:latin typeface="Book Antiqua" pitchFamily="18" charset="0"/>
              </a:rPr>
              <a:t> E(….) </a:t>
            </a:r>
            <a:r>
              <a:rPr lang="en-US" sz="2400" b="1" i="1" dirty="0" err="1">
                <a:latin typeface="Book Antiqua" pitchFamily="18" charset="0"/>
              </a:rPr>
              <a:t>adalah</a:t>
            </a:r>
            <a:r>
              <a:rPr lang="en-US" sz="2400" b="1" i="1" dirty="0">
                <a:latin typeface="Book Antiqua" pitchFamily="18" charset="0"/>
              </a:rPr>
              <a:t> </a:t>
            </a:r>
            <a:r>
              <a:rPr lang="en-US" sz="2400" b="1" i="1" dirty="0" err="1">
                <a:latin typeface="Book Antiqua" pitchFamily="18" charset="0"/>
              </a:rPr>
              <a:t>fungsi</a:t>
            </a:r>
            <a:r>
              <a:rPr lang="en-US" sz="2400" b="1" i="1" dirty="0">
                <a:latin typeface="Book Antiqua" pitchFamily="18" charset="0"/>
              </a:rPr>
              <a:t> </a:t>
            </a:r>
            <a:r>
              <a:rPr lang="en-US" sz="2400" b="1" i="1" dirty="0" err="1">
                <a:latin typeface="Book Antiqua" pitchFamily="18" charset="0"/>
              </a:rPr>
              <a:t>ekspektasi</a:t>
            </a:r>
            <a:endParaRPr lang="en-GB" sz="2400" b="1" i="1" dirty="0">
              <a:latin typeface="Book Antiqua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120749"/>
              </p:ext>
            </p:extLst>
          </p:nvPr>
        </p:nvGraphicFramePr>
        <p:xfrm>
          <a:off x="874713" y="3200400"/>
          <a:ext cx="4475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Equation" r:id="rId5" imgW="1434960" imgH="342720" progId="Equation.3">
                  <p:embed/>
                </p:oleObj>
              </mc:Choice>
              <mc:Fallback>
                <p:oleObj name="Equation" r:id="rId5" imgW="1434960" imgH="342720" progId="Equation.3">
                  <p:embed/>
                  <p:pic>
                    <p:nvPicPr>
                      <p:cNvPr id="238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200400"/>
                        <a:ext cx="4475162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4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Covariance</a:t>
            </a:r>
            <a:r>
              <a:rPr lang="en-US" dirty="0"/>
              <a:t>, </a:t>
            </a:r>
            <a:r>
              <a:rPr kumimoji="1" lang="en-US" sz="4800" dirty="0">
                <a:sym typeface="Symbol" pitchFamily="18" charset="2"/>
              </a:rPr>
              <a:t></a:t>
            </a:r>
            <a:r>
              <a:rPr kumimoji="1" lang="en-US" sz="4800" baseline="-25000" dirty="0" err="1">
                <a:sym typeface="Symbol" pitchFamily="18" charset="2"/>
              </a:rPr>
              <a:t>xy</a:t>
            </a:r>
            <a:r>
              <a:rPr kumimoji="1" lang="en-US" sz="3600" b="1" dirty="0">
                <a:sym typeface="Symbol" pitchFamily="18" charset="2"/>
              </a:rPr>
              <a:t> </a:t>
            </a:r>
            <a:endParaRPr kumimoji="1" lang="en-GB" sz="3600" b="1" dirty="0">
              <a:sym typeface="Symbol" pitchFamily="18" charset="2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2286000"/>
          </a:xfrm>
        </p:spPr>
        <p:txBody>
          <a:bodyPr/>
          <a:lstStyle/>
          <a:p>
            <a:r>
              <a:rPr lang="en-US" sz="2800"/>
              <a:t>Terdapat variabel random X dan Y</a:t>
            </a:r>
          </a:p>
          <a:p>
            <a:r>
              <a:rPr lang="en-US" sz="2800"/>
              <a:t>Terdapat fungsi peluang gabungan f(x, y) untuk variabel random X dan Y</a:t>
            </a:r>
          </a:p>
          <a:p>
            <a:r>
              <a:rPr lang="en-US" sz="2800"/>
              <a:t>Covariance untuk variabel random X dan Y, </a:t>
            </a:r>
            <a:r>
              <a:rPr kumimoji="1" lang="en-US" sz="2800">
                <a:latin typeface="Book Antiqua" pitchFamily="18" charset="0"/>
                <a:sym typeface="Symbol" pitchFamily="18" charset="2"/>
              </a:rPr>
              <a:t></a:t>
            </a:r>
            <a:r>
              <a:rPr kumimoji="1" lang="en-US" sz="2800" baseline="-25000">
                <a:latin typeface="Book Antiqua" pitchFamily="18" charset="0"/>
                <a:sym typeface="Symbol" pitchFamily="18" charset="2"/>
              </a:rPr>
              <a:t>xy</a:t>
            </a:r>
            <a:r>
              <a:rPr kumimoji="1" lang="en-US" sz="2400" b="1">
                <a:latin typeface="Book Antiqua" pitchFamily="18" charset="0"/>
                <a:sym typeface="Symbol" pitchFamily="18" charset="2"/>
              </a:rPr>
              <a:t> </a:t>
            </a:r>
            <a:endParaRPr kumimoji="1" lang="en-GB" sz="2400" b="1">
              <a:latin typeface="Book Antiqua" pitchFamily="18" charset="0"/>
              <a:sym typeface="Symbol" pitchFamily="18" charset="2"/>
            </a:endParaRP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304800" y="3886200"/>
          <a:ext cx="8534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3" imgW="3530520" imgH="736560" progId="Equation.3">
                  <p:embed/>
                </p:oleObj>
              </mc:Choice>
              <mc:Fallback>
                <p:oleObj name="Equation" r:id="rId3" imgW="353052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86200"/>
                        <a:ext cx="85344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46E36-E918-4C8E-81FB-A848CB79DB19}"/>
              </a:ext>
            </a:extLst>
          </p:cNvPr>
          <p:cNvSpPr txBox="1"/>
          <p:nvPr/>
        </p:nvSpPr>
        <p:spPr>
          <a:xfrm>
            <a:off x="1" y="857250"/>
            <a:ext cx="47782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Kovariansi</a:t>
            </a:r>
            <a:r>
              <a:rPr lang="en-US" sz="1350" dirty="0"/>
              <a:t>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41F71-A493-4902-BF03-6A604A6DAD74}"/>
              </a:ext>
            </a:extLst>
          </p:cNvPr>
          <p:cNvSpPr txBox="1"/>
          <p:nvPr/>
        </p:nvSpPr>
        <p:spPr>
          <a:xfrm>
            <a:off x="1150454" y="1524275"/>
            <a:ext cx="6843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Misalkan</a:t>
            </a:r>
            <a:r>
              <a:rPr lang="en-US" dirty="0"/>
              <a:t> X = </a:t>
            </a:r>
            <a:r>
              <a:rPr lang="en-US" dirty="0" err="1"/>
              <a:t>jumlah</a:t>
            </a:r>
            <a:r>
              <a:rPr lang="en-US" dirty="0"/>
              <a:t> ballpoint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, dan Y = </a:t>
            </a:r>
            <a:r>
              <a:rPr lang="en-US" dirty="0" err="1"/>
              <a:t>jumlah</a:t>
            </a:r>
            <a:r>
              <a:rPr lang="en-US" dirty="0"/>
              <a:t> ballpoint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ballpoint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,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gabungannya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D69DE3-668F-4D55-BEC2-5FE9995C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19" y="2724604"/>
            <a:ext cx="4622651" cy="2243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47EC04-A4EE-4BF5-9AD1-41D118C5C64B}"/>
              </a:ext>
            </a:extLst>
          </p:cNvPr>
          <p:cNvSpPr txBox="1"/>
          <p:nvPr/>
        </p:nvSpPr>
        <p:spPr>
          <a:xfrm>
            <a:off x="1150454" y="5127998"/>
            <a:ext cx="4591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 smtClean="0"/>
              <a:t>covariansi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X dan 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774" y="4619166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15/28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9550" y="1524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8717111" cy="662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838200"/>
            <a:ext cx="5762625" cy="1076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-5760" y="3600"/>
              <a:ext cx="8738640" cy="3619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120" y="-2520"/>
                <a:ext cx="8757360" cy="3634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ounded Rectangle 4"/>
          <p:cNvSpPr/>
          <p:nvPr/>
        </p:nvSpPr>
        <p:spPr>
          <a:xfrm>
            <a:off x="6248400" y="2438400"/>
            <a:ext cx="2590800" cy="106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485320" y="3633120"/>
              <a:ext cx="2859120" cy="1533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7760" y="3628080"/>
                <a:ext cx="2875320" cy="15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5758920" y="4944600"/>
              <a:ext cx="386640" cy="209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51360" y="4939200"/>
                <a:ext cx="39852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206EA7-4648-49E8-835A-C90B96F08B7B}"/>
                  </a:ext>
                </a:extLst>
              </p:cNvPr>
              <p:cNvSpPr txBox="1"/>
              <p:nvPr/>
            </p:nvSpPr>
            <p:spPr>
              <a:xfrm>
                <a:off x="4067588" y="1163687"/>
                <a:ext cx="5305011" cy="404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50" dirty="0"/>
                  <a:t>Jawab: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𝑥𝑔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65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=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5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𝑦𝑓</m:t>
                              </m:r>
                              <m:d>
                                <m:d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𝑦h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65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=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28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50" dirty="0">
                  <a:ea typeface="Cambria Math" panose="02040503050406030204" pitchFamily="18" charset="0"/>
                </a:endParaRPr>
              </a:p>
              <a:p>
                <a:endParaRPr lang="en-US" sz="1650" dirty="0">
                  <a:ea typeface="Cambria Math" panose="02040503050406030204" pitchFamily="18" charset="0"/>
                </a:endParaRPr>
              </a:p>
              <a:p>
                <a:r>
                  <a:rPr lang="en-US" sz="1650" dirty="0" err="1">
                    <a:ea typeface="Cambria Math" panose="02040503050406030204" pitchFamily="18" charset="0"/>
                  </a:rPr>
                  <a:t>Sehingga</a:t>
                </a:r>
                <a:r>
                  <a:rPr lang="en-US" sz="1650" dirty="0">
                    <a:ea typeface="Cambria Math" panose="02040503050406030204" pitchFamily="18" charset="0"/>
                  </a:rPr>
                  <a:t> </a:t>
                </a:r>
                <a:r>
                  <a:rPr lang="en-US" sz="1650" dirty="0" err="1">
                    <a:ea typeface="Cambria Math" panose="02040503050406030204" pitchFamily="18" charset="0"/>
                  </a:rPr>
                  <a:t>diperoleh</a:t>
                </a:r>
                <a:endParaRPr lang="en-US" sz="165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6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</m:t>
                          </m:r>
                        </m:den>
                      </m:f>
                    </m:oMath>
                  </m:oMathPara>
                </a14:m>
                <a:endParaRPr lang="en-US" sz="165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206EA7-4648-49E8-835A-C90B96F0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88" y="1163687"/>
                <a:ext cx="5305011" cy="4049763"/>
              </a:xfrm>
              <a:prstGeom prst="rect">
                <a:avLst/>
              </a:prstGeom>
              <a:blipFill>
                <a:blip r:embed="rId2"/>
                <a:stretch>
                  <a:fillRect l="-690"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232" t="22610" r="23887" b="30882"/>
          <a:stretch/>
        </p:blipFill>
        <p:spPr>
          <a:xfrm>
            <a:off x="53500" y="3581400"/>
            <a:ext cx="3931076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69DE3-668F-4D55-BEC2-5FE9995C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0" y="1431623"/>
            <a:ext cx="3610389" cy="17521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821560" y="3573360"/>
              <a:ext cx="33480" cy="16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5080" y="3566880"/>
                <a:ext cx="45720" cy="175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1371600" y="2895600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15/28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</a:t>
            </a:r>
            <a:endParaRPr lang="en-GB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video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katogorinya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internet.</a:t>
            </a:r>
          </a:p>
          <a:p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:</a:t>
            </a:r>
          </a:p>
          <a:p>
            <a:pPr marL="803275" indent="-273050"/>
            <a:r>
              <a:rPr lang="en-US" dirty="0"/>
              <a:t>1. </a:t>
            </a:r>
            <a:r>
              <a:rPr lang="en-US" dirty="0" err="1"/>
              <a:t>Ekspektasi</a:t>
            </a:r>
            <a:endParaRPr lang="en-US" dirty="0"/>
          </a:p>
          <a:p>
            <a:pPr marL="803275" indent="-273050"/>
            <a:r>
              <a:rPr lang="en-US" dirty="0"/>
              <a:t>2. 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Random </a:t>
            </a:r>
            <a:r>
              <a:rPr lang="en-US" dirty="0" err="1"/>
              <a:t>Kontinyu</a:t>
            </a:r>
            <a:r>
              <a:rPr lang="en-US" dirty="0"/>
              <a:t> </a:t>
            </a:r>
          </a:p>
          <a:p>
            <a:pPr marL="803275" indent="-273050"/>
            <a:r>
              <a:rPr lang="en-US" dirty="0"/>
              <a:t>3. E[g(x)]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Random </a:t>
            </a:r>
            <a:r>
              <a:rPr lang="en-US" dirty="0" err="1"/>
              <a:t>Diskrit</a:t>
            </a:r>
            <a:endParaRPr lang="en-US" dirty="0"/>
          </a:p>
          <a:p>
            <a:pPr marL="803275" indent="-273050"/>
            <a:r>
              <a:rPr lang="en-US" dirty="0"/>
              <a:t>4. Variance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endParaRPr lang="en-US" dirty="0"/>
          </a:p>
          <a:p>
            <a:pPr marL="803275" indent="-273050"/>
            <a:r>
              <a:rPr lang="en-US" dirty="0"/>
              <a:t>5. Covariance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Ekspektasi</a:t>
            </a:r>
            <a:endParaRPr lang="en-US" dirty="0" smtClean="0"/>
          </a:p>
          <a:p>
            <a:r>
              <a:rPr lang="en-US" dirty="0" smtClean="0"/>
              <a:t>2. E[g(x</a:t>
            </a:r>
            <a:r>
              <a:rPr lang="en-US" dirty="0"/>
              <a:t>)]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Random </a:t>
            </a:r>
            <a:r>
              <a:rPr lang="en-US" dirty="0" err="1" smtClean="0"/>
              <a:t>Diskrit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/>
              <a:t>Variance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 smtClean="0"/>
              <a:t>Deviasi</a:t>
            </a:r>
            <a:endParaRPr lang="en-US" dirty="0" smtClean="0"/>
          </a:p>
          <a:p>
            <a:r>
              <a:rPr lang="en-US" dirty="0" smtClean="0"/>
              <a:t>5. </a:t>
            </a:r>
            <a:r>
              <a:rPr lang="en-US" dirty="0"/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18106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8869" t="22982" r="18723" b="13223"/>
          <a:stretch/>
        </p:blipFill>
        <p:spPr bwMode="auto">
          <a:xfrm>
            <a:off x="155448" y="76200"/>
            <a:ext cx="4876800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9595" t="17559" r="19739" b="13493"/>
          <a:stretch/>
        </p:blipFill>
        <p:spPr bwMode="auto">
          <a:xfrm>
            <a:off x="2593848" y="2514600"/>
            <a:ext cx="6397752" cy="4207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968131" y="5318438"/>
              <a:ext cx="1842480" cy="1002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2731" y="5311238"/>
                <a:ext cx="1854720" cy="10144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5791200" y="5334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Ekspektasi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66206" y="1640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90" t="8333" r="7248" b="8333"/>
          <a:stretch/>
        </p:blipFill>
        <p:spPr>
          <a:xfrm>
            <a:off x="498462" y="2120035"/>
            <a:ext cx="7848600" cy="4214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13690"/>
            <a:ext cx="833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800" dirty="0" smtClean="0"/>
              <a:t>https</a:t>
            </a:r>
            <a:r>
              <a:rPr lang="en-US" sz="2800" dirty="0"/>
              <a:t>://www.youtube.com/watch?v=sOCayysEmpM</a:t>
            </a:r>
          </a:p>
        </p:txBody>
      </p:sp>
    </p:spTree>
    <p:extLst>
      <p:ext uri="{BB962C8B-B14F-4D97-AF65-F5344CB8AC3E}">
        <p14:creationId xmlns:p14="http://schemas.microsoft.com/office/powerpoint/2010/main" val="24892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4935" t="9553" r="6669" b="9101"/>
          <a:stretch/>
        </p:blipFill>
        <p:spPr bwMode="auto">
          <a:xfrm>
            <a:off x="685800" y="1371600"/>
            <a:ext cx="7772400" cy="4285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09600"/>
            <a:ext cx="583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Variasi</a:t>
            </a:r>
            <a:r>
              <a:rPr lang="en-US" dirty="0" smtClean="0"/>
              <a:t> =&gt; </a:t>
            </a:r>
            <a:r>
              <a:rPr lang="en-US" dirty="0" err="1" smtClean="0"/>
              <a:t>sejauh</a:t>
            </a:r>
            <a:r>
              <a:rPr lang="en-US" dirty="0" smtClean="0"/>
              <a:t> mana </a:t>
            </a:r>
            <a:r>
              <a:rPr lang="en-US" dirty="0" err="1" smtClean="0"/>
              <a:t>menyimpangnya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 x </a:t>
            </a:r>
            <a:r>
              <a:rPr lang="en-US" dirty="0" err="1" smtClean="0"/>
              <a:t>dengan</a:t>
            </a:r>
            <a:r>
              <a:rPr lang="en-US" smtClean="0"/>
              <a:t> mean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4C1CF95-11A7-44A4-B4A3-D8AFD76B16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-473965"/>
                <a:ext cx="7830431" cy="6165352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/>
                  <a:buNone/>
                </a:pPr>
                <a:endParaRPr lang="en-US" sz="16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Wingdings 3"/>
                  <a:buNone/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sebuah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permainan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seorang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pemain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mendapat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hadiah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40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angka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membayar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muncul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angka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sementara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pemain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tidak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menang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kalah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keluar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lain.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Berapa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harapan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kemenangannya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Font typeface="Wingdings 3"/>
                  <a:buNone/>
                </a:pP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0" indent="0" algn="just">
                  <a:buFont typeface="Wingdings 3"/>
                  <a:buNone/>
                </a:pP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Misalakan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menyatakan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peubah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acak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menyatakan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jumlah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uang yang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dimenangkan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Nilai X yang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mungkin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20, 40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dan -30.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angka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mempunya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peluang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sama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1/6.</a:t>
                </a:r>
              </a:p>
              <a:p>
                <a:pPr marL="0" indent="0" algn="just">
                  <a:buFont typeface="Wingdings 3"/>
                  <a:buNone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/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harapan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pemain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itu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/>
                  <a:buNone/>
                </a:pPr>
                <a:r>
                  <a:rPr lang="en-US" sz="2000" dirty="0" err="1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Jadi</a:t>
                </a: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pemain</a:t>
                </a: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diharapkan</a:t>
                </a: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memenangkan</a:t>
                </a: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Rp</a:t>
                </a:r>
                <a:r>
                  <a:rPr lang="en-US" sz="200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4C1CF95-11A7-44A4-B4A3-D8AFD76B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-473965"/>
                <a:ext cx="7830431" cy="6165352"/>
              </a:xfrm>
              <a:prstGeom prst="rect">
                <a:avLst/>
              </a:prstGeom>
              <a:blipFill>
                <a:blip r:embed="rId2"/>
                <a:stretch>
                  <a:fillRect l="-778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ambar 5">
            <a:extLst>
              <a:ext uri="{FF2B5EF4-FFF2-40B4-BE49-F238E27FC236}">
                <a16:creationId xmlns:a16="http://schemas.microsoft.com/office/drawing/2014/main" id="{6DEEA9A1-3EA9-4897-AB26-60706A1C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67465"/>
            <a:ext cx="5620534" cy="847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92600" y="4934880"/>
              <a:ext cx="5378760" cy="281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480" y="4927320"/>
                <a:ext cx="5392440" cy="293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394955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EC5E-51EA-4297-B4ED-DD756AF6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5A6A-D29F-439C-81CF-FE5B7A129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Probabilitas </a:t>
                </a:r>
                <a:r>
                  <a:rPr lang="en-US" dirty="0" err="1"/>
                  <a:t>distribusi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 random </a:t>
                </a:r>
                <a:r>
                  <a:rPr lang="en-US" dirty="0" err="1"/>
                  <a:t>diskrit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=0,1,2,3.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rata-rata X (µ)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5A6A-D29F-439C-81CF-FE5B7A129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62400" y="15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5A6A-D29F-439C-81CF-FE5B7A12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093" y="1070796"/>
            <a:ext cx="7621191" cy="372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X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Maka</a:t>
            </a:r>
            <a:r>
              <a:rPr lang="en-US" dirty="0" smtClean="0"/>
              <a:t> mean </a:t>
            </a:r>
            <a:r>
              <a:rPr lang="en-US" dirty="0"/>
              <a:t>(rata-rata):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5D4999-021A-4775-8DC6-EA52ADA06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880926"/>
                  </p:ext>
                </p:extLst>
              </p:nvPr>
            </p:nvGraphicFramePr>
            <p:xfrm>
              <a:off x="1295400" y="2133600"/>
              <a:ext cx="6906220" cy="101460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381244">
                      <a:extLst>
                        <a:ext uri="{9D8B030D-6E8A-4147-A177-3AD203B41FA5}">
                          <a16:colId xmlns:a16="http://schemas.microsoft.com/office/drawing/2014/main" val="2708845403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69497044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2726451000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4263678397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1204105673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487943144"/>
                      </a:ext>
                    </a:extLst>
                  </a:tr>
                  <a:tr h="45510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2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2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20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D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D" sz="2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49505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5D4999-021A-4775-8DC6-EA52ADA06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880926"/>
                  </p:ext>
                </p:extLst>
              </p:nvPr>
            </p:nvGraphicFramePr>
            <p:xfrm>
              <a:off x="1295400" y="2133600"/>
              <a:ext cx="6906220" cy="101460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381244">
                      <a:extLst>
                        <a:ext uri="{9D8B030D-6E8A-4147-A177-3AD203B41FA5}">
                          <a16:colId xmlns:a16="http://schemas.microsoft.com/office/drawing/2014/main" val="2708845403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69497044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2726451000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4263678397"/>
                        </a:ext>
                      </a:extLst>
                    </a:gridCol>
                    <a:gridCol w="1381244">
                      <a:extLst>
                        <a:ext uri="{9D8B030D-6E8A-4147-A177-3AD203B41FA5}">
                          <a16:colId xmlns:a16="http://schemas.microsoft.com/office/drawing/2014/main" val="1204105673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41" t="-9836" r="-400881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</a:t>
                          </a:r>
                          <a:endParaRPr lang="en-ID" sz="20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487943144"/>
                      </a:ext>
                    </a:extLst>
                  </a:tr>
                  <a:tr h="641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41" t="-63208" r="-400881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41" t="-63208" r="-300881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01327" t="-63208" r="-20221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0000" t="-63208" r="-101322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00000" t="-63208" r="-1322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505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E4DEF-1F09-483B-9621-082F2FF5F00F}"/>
                  </a:ext>
                </a:extLst>
              </p:cNvPr>
              <p:cNvSpPr txBox="1"/>
              <p:nvPr/>
            </p:nvSpPr>
            <p:spPr>
              <a:xfrm>
                <a:off x="1105494" y="4473412"/>
                <a:ext cx="2028825" cy="1820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E4DEF-1F09-483B-9621-082F2FF5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94" y="4473412"/>
                <a:ext cx="2028825" cy="1820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3AE52-E8FD-4D86-B16D-974D4294B654}"/>
                  </a:ext>
                </a:extLst>
              </p:cNvPr>
              <p:cNvSpPr txBox="1"/>
              <p:nvPr/>
            </p:nvSpPr>
            <p:spPr>
              <a:xfrm>
                <a:off x="4729756" y="4317279"/>
                <a:ext cx="4423769" cy="2132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∙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ID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ID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D" sz="2000" dirty="0"/>
              </a:p>
              <a:p>
                <a:endParaRPr lang="en-ID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63AE52-E8FD-4D86-B16D-974D4294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756" y="4317279"/>
                <a:ext cx="4423769" cy="2132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A6FDE901-2618-4770-8850-8C8F78DA6D28}"/>
              </a:ext>
            </a:extLst>
          </p:cNvPr>
          <p:cNvSpPr/>
          <p:nvPr/>
        </p:nvSpPr>
        <p:spPr>
          <a:xfrm>
            <a:off x="3747492" y="5383661"/>
            <a:ext cx="928688" cy="23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52382" y="226909"/>
                <a:ext cx="4358018" cy="776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82" y="226909"/>
                <a:ext cx="4358018" cy="7764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768840" y="83160"/>
              <a:ext cx="313560" cy="31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2360" y="77760"/>
                <a:ext cx="326520" cy="3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7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4922</TotalTime>
  <Words>780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Book Antiqua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Equation</vt:lpstr>
      <vt:lpstr>PERTEMUAN 6 EKSPEKTASI</vt:lpstr>
      <vt:lpstr>Ekspektasi Variabel Random/acak</vt:lpstr>
      <vt:lpstr>Pembahasan</vt:lpstr>
      <vt:lpstr>PowerPoint Presentation</vt:lpstr>
      <vt:lpstr>PowerPoint Presentation</vt:lpstr>
      <vt:lpstr>PowerPoint Presentation</vt:lpstr>
      <vt:lpstr>PowerPoint Presentation</vt:lpstr>
      <vt:lpstr>Question 1</vt:lpstr>
      <vt:lpstr>PowerPoint Presentation</vt:lpstr>
      <vt:lpstr>Contoh 4.4 p.115</vt:lpstr>
      <vt:lpstr>2. E[g(x)] untuk Variabel Random Diskrit</vt:lpstr>
      <vt:lpstr>Contoh 4.4 p.115</vt:lpstr>
      <vt:lpstr>Contoh 4.4 p.115</vt:lpstr>
      <vt:lpstr>PowerPoint Presentation</vt:lpstr>
      <vt:lpstr>3. Variance dan Standar Deviasi</vt:lpstr>
      <vt:lpstr>PowerPoint Presentation</vt:lpstr>
      <vt:lpstr>PowerPoint Presentation</vt:lpstr>
      <vt:lpstr>Question 2</vt:lpstr>
      <vt:lpstr>PowerPoint Presentation</vt:lpstr>
      <vt:lpstr>4. Covariance, xy </vt:lpstr>
      <vt:lpstr>PowerPoint Presentation</vt:lpstr>
      <vt:lpstr>PowerPoint Presentation</vt:lpstr>
      <vt:lpstr>PowerPoint Presentation</vt:lpstr>
      <vt:lpstr>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PROBABILITAS</dc:title>
  <dc:creator>Arya</dc:creator>
  <cp:lastModifiedBy>Bilqis Amaliah</cp:lastModifiedBy>
  <cp:revision>107</cp:revision>
  <dcterms:created xsi:type="dcterms:W3CDTF">2013-09-17T04:40:07Z</dcterms:created>
  <dcterms:modified xsi:type="dcterms:W3CDTF">2023-03-12T22:52:23Z</dcterms:modified>
</cp:coreProperties>
</file>