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31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44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2-17T04:13:1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8621 5137 8 0,'-9'4'175'0,"9"-4"-92"0,0 0-2 16,-8 5-3-16,8 1-3 0,0-6 2 0,0 5 6 16,0 0 4-16,0-5 5 0,-10 5 1 0,10-5 6 15,0 5 2-15,0-5 0 0,0 4-6 0,0-4-6 16,0 0 64-16,0 6-85 0,0-6-8 0,0 5-8 15,0-5-4-15,0 0-7 0,0 0-1 0,0 4 1 16,0-4-1-16,0 0-1 0,0 0-6 0,0 5-2 16,0-5-3-16,0 0 0 0,0 6 2 0,0-1 6 15,0-5 39-15,0 5-34 0,0 0 2 16,0-1-2-16,0 1-3 0,0 1-2 0,0-1 0 16,0-1-5-16,0 1-5 0,0 6-5 0,0-6-2 15,0 0-5-15,0 4-1 0,0-3-1 0,0-1-4 16,0 0 0-16,0 10 3 0,0-10-10 0,0 4 1 15,0-4-2-15,0 6-1 0,0-2-2 0,0-4 0 16,0 6-11-16,0-6-1 0,0-1-8 0,0 6-3 16,0-4-10-16,0-1-3 0,10-1-14 0,-10 6-12 15,0 1-116-15,0-6 59 0,0-1-20 0,0 1-19 16,0 1-9-16,0-6 3 0,0 0 9 0,0 5-25 16,0-5-129-16,0 0-149 0</inkml:trace>
  <inkml:trace contextRef="#ctx0" brushRef="#br0" timeOffset="559.04">8728 5152 13 0,'-10'5'87'16,"10"-5"5"-16,0 5-8 0,-8-5-4 0,8 5-8 15,-9-5-3-15,9 5-5 0,0-1-6 0,-7 2-7 16,7-1-5-16,0-5-5 0,-10 4-3 0,10 12 26 15,-10-11-40-15,10 0-4 0,0 4-3 0,0-3-5 16,0 3-2-16,-8 1 0 0,8-4-1 0,0 4-2 16,0-1-2-16,0 2 1 0,0-2-6 0,0 2 1 15,0-6 1-15,0 4-3 0,0 1 4 0,8 5-6 16,-8-5 2-16,0-4-1 0,0 3 2 16,10-4-2-16,-10 0 0 0,0 1 3 0,10-1 3 15,-10-1 3-15,0 1 2 0,7-5 3 0,-7 5 1 16,0-5 1-16,9 0 0 0,-9 5 4 0,8-10 18 15,-8 5-21-15,10 0 4 0,-10-5-3 0,10 0 1 16,-10 1-5-16,7-1 1 0,-7-1 1 0,10 1 0 16,-10-4 6-16,0 4 6 0,8-6 5 0,-8 2 3 15,0-2 4-15,0 1 0 0,9 6 6 0,-9-17 51 16,0 17-46-16,0-6-1 0,0 4-6 0,0-3-9 16,0-1-5-16,0 4-1 0,0 1-8 0,-9 0-5 15,9-4-14-15,0 3-14 0,-8 6-22 16,8-5-23-16,0 1-22 0,-10 4-20 0,3-5-123 15,7 0 107-15,-10 5 10 0,10 0-25 0,-10 0-64 16,10 0-101-16,0 5-49 0</inkml:trace>
  <inkml:trace contextRef="#ctx0" brushRef="#br0" timeOffset="1023.92">8825 5167 66 0,'0'0'95'16,"0"0"-7"-16,-8 0-11 0,8 0-7 0,0 5-13 15,0-5-4-15,0 4-12 0,0-4-6 0,-10 6-6 16,10-1 0-16,0 4 18 0,0-3-26 0,0-1 3 15,-9 5-2-15,9-6-1 0,0 1 4 0,0 6-1 16,0-7-2-16,0 6-2 0,0 1 1 0,0-6-8 16,0 4-1-16,9-3-2 0,-9 4-2 0,0-6-1 15,0 7-3-15,0-1 12 0,10-6-13 0,-10 1 5 16,0 0 0-16,0 1 1 0,8-1-1 16,-8-1 4-16,0-4 0 0,10 0 2 0,-10 5-2 15,0-5 3-15,0 0 2 0,8-5-1 0,-8 5-3 16,10 0 2-16,-10-4 12 0,7-1-13 0,-7-1 4 15,10 1 4-15,-10 0 6 0,9 1 8 0,-9-1 7 16,0 0 6-16,8-1 4 0,-8-3 5 0,0 4-3 16,10 0 4-16,-10-6-1 0,0 2 6 0,0 4-6 15,0-6 2-15,0-3 48 0,0 8-67 0,0-3-2 16,0-1-8-16,0 5-9 0,0-1-25 0,-10-3-31 16,10 4-40-16,-8-1-36 0,-1 2-24 0,9-1-22 15,-10 5-4-15,3-5-9 0,-3 5-129 16,2 0-240-16</inkml:trace>
  <inkml:trace contextRef="#ctx0" brushRef="#br0" timeOffset="2476.06">8497 6005 24 0,'-8'-5'93'16,"8"5"3"-16,-10 0-5 0,10 0-7 0,-7-5-5 15,7 5-10-15,-10-6-6 0,0 6-5 0,10-4-6 16,-9 4 1-16,9-4-2 0,0-2-1 0,-8 1-2 16,8 0-1-16,0-5 32 0,0 5-45 0,0 0-4 15,0 0-3-15,0 1 2 0,0 4-3 0,0-5 3 16,0-1-3-16,0 1-5 0,0 5 0 0,8-5 0 15,-8 5 4-15,0-6-6 0,9 6 0 0,-9 0 1 16,10 0 16-16,-10 0-27 0,10 0 4 16,-10 6-3-16,7-1-1 0,-7-5-2 0,0 5 1 15,0 1-2-15,10-1-1 0,-10 4-1 0,0-4-2 16,0 5 1-16,0 0 1 0,0-5 0 0,0 9-4 16,0-3 1-16,0 9 1 0,-10-9-3 0,10-3 0 15,0 3 1-15,0 0 1 0,-7-3 1 0,7-3 3 16,0 6 3-16,-10-1 8 0,10-6 7 0,0 2 11 15,-10 0 1-15,10-2 2 0,0 0 3 0,-9 1-2 16,9 1 35-16,-8-1-38 0,8 0-4 0,0-5-2 16,0 0-3-16,-7 0-2 0,7 5-3 0,0-5 0 15,0 0-4-15,0 0 0 0,0 0 2 16,0-5-1-16,0 5 3 0,7 0-1 0,-7 0-1 16,0-5 9-16,8 5 28 0,1-5-31 0,-9 5 4 15,10 0-4-15,-10 0-2 0,10-6-4 0,-3 6-3 16,-7 0-3-16,10 0-2 0,-2 0-6 0,-8 0 0 15,8 0-9-15,2 0-7 0,0 0-18 0,-10 0-20 16,7 0-20-16,2 0-144 0,0 0 75 0,-9 0-9 16,9 0-2-16,1 0-1 0,-10 6 5 0,8-6 12 15,-8 5 3-15,0-5-37 0,10 0-95 0,-10 0-99 16</inkml:trace>
  <inkml:trace contextRef="#ctx0" brushRef="#br0" timeOffset="2864.18">8701 5975 65 0,'-7'-5'151'0,"-3"-5"3"0,0 5-7 15,10 0-12-15,-8 0-8 0,-2 0-14 0,10 1-13 16,-8-1-17-16,8 5-12 0,-7-6 40 0,-5 6-69 16,12 0-6-16,0 6-7 0,-8-1-4 0,8-1-1 15,0 1 1-15,-9 0-4 0,9 5 3 0,0-5-1 16,0 5 3-16,0 0 1 0,0 0-2 0,0 0 3 15,0 0-2-15,0-1 2 0,0 12 32 16,0-11-31-16,0 0 2 0,0-6-1 0,0 7 5 16,0-6 0-16,9 5 9 0,-9-6 4 0,0 2 6 15,0 0 4-15,8-2 6 0,-8-4 2 0,0 4 2 16,12-4 7-16,-12 5 11 0,7-5 126 0,-7-5-80 16,0 5 16-16,8-4 12 0,-8 4 4 0,0-4-5 15,10-8-8-15,-10 8-9 0,0-2-15 0,8-3-13 16,-8 3-13-16,0-3-13 0,0-1-12 0,0 0-15 15,0 0-11-15,0-1-5 0,0-8 20 0,0 9-45 16,0 0-9-16,0 0-14 0,0 5-19 0,0 0-24 16,-8-5-43-16,8 5-64 0,0 0-79 0,0 0-77 15,-10 1-52-15,10-1-24 0,0-1 15 0,0 6 29 16,0 0 38-16,0-5-54 0,0 5-745 16</inkml:trace>
  <inkml:trace contextRef="#ctx0" brushRef="#br0" timeOffset="3194.84">8798 6000 34 0,'0'11'77'0,"0"-7"-2"16,0 1-8-16,9-1-6 0,-9 3-5 0,0-3-7 15,0 0-1-15,10 2-3 0,-10-6-2 0,0 5 0 16,8-5-5-16,-8 5 1 0,10-5 33 0,-10 0-36 16,0 0 1-16,8 0 1 0,-8 0 3 0,0 0 5 15,10-5 5-15,-10 5 11 0,0-5 9 0,7-1 17 16,-7 2 18-16,0 0 20 0,0-3 19 0,0 3 19 16,10-5 8-16,-10 3 6 0,-10-14 158 0,10 10-194 15,-7 0-19-15,7 0-20 0,-10 0-17 0,10 1-18 16,-8-2-11-16,-2 1-24 0,2 4-35 0,8-2-48 15,-10 2-64-15,1 1-70 0,2 0-55 0,-3 1-33 16,1-2-1-16,-8 12-327 0,7-6-17 16,3 4-7-16</inkml:trace>
  <inkml:trace contextRef="#ctx0" brushRef="#br0" timeOffset="3935.96">8550 6803 6 0,'0'6'132'0,"-9"-2"11"0,9 1-13 0,0 0-16 15,-9 1-16-15,2-2-13 0,7 6-16 0,-10-5-10 16,0 6-9-16,10-7-9 0,-8 6-6 0,0 0-8 16,8 0-3-16,-10 0-3 0,3 0 1 0,-3 10 24 15,0-10-15-15,10 0 10 0,-9 0 2 0,9 0 4 16,-8 0 1-16,8-4 2 0,-7 2-7 0,7 3-5 15,-10-6-5-15,10-1-6 0,-10 6-5 0,10-4-5 16,0 0-4-16,0-2-2 0,-8 0 4 0,8 1 13 16,0 1-15-16,0-1 1 0,8-5 2 0,-8 0-5 15,0 0-1-15,10 0 3 0,-10 0-3 16,10 0-4-16,-3 0 0 0,1 0 2 0,1 0-2 16,1-5 0-16,0 5-2 0,-3 0 3 0,11-6-1 15,-10 6-6-15,2 0 2 0,0-5-2 0,-3 5-7 16,-7 0-16-16,9 0-22 0,0-4-33 0,0 4-24 15,-9 0-18-15,10-4-2 0,-10 4 3 0,8-6-20 16,-8 6-104-16,0-6-154 0</inkml:trace>
  <inkml:trace contextRef="#ctx0" brushRef="#br0" timeOffset="4179.34">8587 6839 31 0,'-10'4'186'0,"10"-4"28"0,-8 10 233 16,-2-4-227-16,10-2-9 0,-9 1-16 0,9 0-8 16,0 1-19-16,0 4-14 0,-9-1-17 0,9 2-19 15,0 3-22-15,0-4-14 0,0 10-13 0,0-6-11 16,0 8-12-16,0-3-7 0,0-4-6 0,0 29 9 16,0-23-39-16,0-2-10 0,0 1-17 0,0-4-23 15,0 4-34-15,0-6-44 0,9 2-37 0,-9-2-25 16,0 2-11-16,0-7 7 0,0 2 10 0,0-2 16 15,9-4 16-15,-9 1-5 0,0-2-410 0,10-4 172 16</inkml:trace>
  <inkml:trace contextRef="#ctx0" brushRef="#br0" timeOffset="4548.03">8666 6917 149 0,'0'-4'208'0,"0"4"7"0,-10-4-4 16,10 4-10-16,0 0-14 0,0 0-13 0,-8 0-18 16,8 0-20-16,0 4-22 0,-7 0-19 15,7-4-17-15,0 6-14 0,-12 10 37 0,12-7-62 16,0 2-7-16,0-3-4 0,0 3-9 0,0 4-2 16,0-6-4-16,0 6 0 0,0-5-5 0,0 6-3 15,0-7 1-15,12 6 1 0,-12-5 0 0,0 6-4 16,0-6-3-16,7 0 3 0,-7 9 2 0,8-13-1 15,-8 3 1-15,0-3 1 0,10-2-1 0,-10 2-1 16,8-6 3-16,-8 0 0 0,10 5-1 0,-10-5 0 16,10-5 0-16,-10 5 3 0,7-6-2 0,-7 2 3 15,9-2 4-15,-9 2 6 0,8-7 41 0,-8 1-25 16,0 6 2-16,0-7 0 0,0 1-4 0,0 1-5 16,-8-2-2-16,8 1-5 0,0 1-6 0,-9-2-8 15,9 3-12-15,0-4-36 0,-7 8-54 16,7-6-62-16,0 5-41 0,-10-10-260 0,10 11 239 15,-10-2-82-15,10 1-255 0,0 0-47 0</inkml:trace>
  <inkml:trace contextRef="#ctx0" brushRef="#br0" timeOffset="4878.95">8738 6939 12 0,'0'4'110'0,"0"-4"1"0,-10 5-12 16,10 0-15-16,0 5-12 0,0-6-10 0,0 12 35 16,0-6-63-16,10-1-3 0,-10 2-8 15,0-1-3-15,0 0-4 0,7 0 2 0,-7-1-4 16,0 2 1-16,10 3-1 0,-10-3 8 0,0-6 2 16,8 5 0-16,-8 0 6 0,0-1 6 0,9 7 51 15,0-11-37-15,-9-1 3 0,10 2 3 0,-10-2 2 16,7-4 14-16,-7 6 10 0,9-6 16 0,-9-6 15 15,10 6 10-15,-10-4 14 0,8-2 5 0,-8 2 3 16,0-7 4-16,10 1 3 0,-10 1 1 0,0-11 142 16,0 10-164-16,0-6-18 0,0 1-17 0,0 6-16 15,-10-7-17-15,10 2-18 0,-8-2-53 0,8 2-100 16,-10 4-122-16,10-4-81 0,-9 3-43 16,2 6 13-16,-3-5-186 0,10 0-318 0,-9 0 198 15</inkml:trace>
  <inkml:trace contextRef="#ctx0" brushRef="#br0" timeOffset="7560.24">8505 8619 26 0,'0'5'94'0,"-8"-5"6"0,0 11 114 16,8-7-102-16,0 1 8 0,-10 0 8 0,10 1 10 16,0-1 12-16,-7 0 9 0,7-1 5 0,0 1 3 15,0 1-6-15,-10-6-4 0,10 5-9 0,0-1-12 16,0-4-13-16,0 5-9 0,-10 0 91 0,10-5-107 15,0 5-3-15,0 1-2 0,0-1-5 0,0-5-3 16,0 4-4-16,0 0-6 0,0 8-5 0,0-8-3 16,0 6-7-16,0 1-6 0,0-2-10 0,0 1-10 15,0 6-7-15,0-8-1 0,0 23 14 0,0-16-26 16,0 0-1-16,0 0-5 0,0 1-5 0,10-2-7 16,-10 0-5-16,0 2-7 0,0-7-15 0,0 7-13 15,0-2-14-15,0-3-29 0,0 3-34 0,0-3-37 16,0-1-36-16,0 5-268 0,0-5 201 15,0-6 7-15,0 1 10 0,0-5 23 0,0 5-27 16,0-5-172-16,0-5-141 0</inkml:trace>
  <inkml:trace contextRef="#ctx0" brushRef="#br0" timeOffset="7994.86">8559 8694 77 0,'-9'0'109'0,"9"5"0"16,-9 6 87-16,0-6-107 0,9-1-7 0,-7 0-5 16,7 2-4-16,0 0-4 0,-10-2-3 0,10 1-8 15,0 5-2-15,-10-4-1 0,10 3-5 0,0 1-1 16,-8 0-5-16,8 0-3 0,0 1-7 0,0-3 1 15,0 19 13-15,-8-13-31 0,8-4 0 0,0 5-2 16,0-1-7-16,0 2 1 0,0-1 4 0,0 0-6 16,0-6-3-16,8 7-1 0,-8-2 2 15,0-3 1-15,8 4-4 0,-8-5-2 0,0 4 1 16,10 6 2-16,0-15-3 0,-10 6 4 0,7-6-2 16,2-1 2-16,-9 1 2 0,9-5 4 0,-9 5 8 15,9-10 1-15,1 5 6 0,-10-5 3 0,8 1 7 16,-8-1 6-16,10-6 4 0,-10 6 2 0,7-4 6 15,3-16 57-15,-10 15-58 0,0 0 2 0,0-6-2 16,8 7-4-16,-8-6 0 0,0 0-3 0,0 4-8 16,0-3-9-16,0 4-3 0,-8-4 1 0,8 3-10 15,0 0-19-15,0 2-49 0,0-2-59 0,-10-8-238 16,10 14 148-16,-7-6 10 0,7 8 0 0,0-2-116 16,0-2-212-16</inkml:trace>
  <inkml:trace contextRef="#ctx0" brushRef="#br0" timeOffset="8415.73">8666 8729 65 0,'0'0'112'0,"0"0"4"0,-10 6-5 15,10-6-6-15,0 4-7 0,0 1 77 16,-8 0-98-16,8 0-10 0,0 1-11 0,0-1-9 16,0-1-10-16,0 0-4 0,-7 7-6 0,7-6-5 15,0 5-4-15,0 1 2 0,0-6-10 0,0 3 0 16,0 3-2-16,0 0-1 0,0 13 2 0,0-14-8 16,0 6 3-16,0-8-3 0,7 3-1 0,-7 4 0 15,0-5-3-15,8-1-1 0,-8 2-3 0,0-1 0 16,0-1 0-16,10-4 3 0,-10 6 1 0,8-6-4 15,-8-1 2-15,10 2 5 0,0 4 6 0,-10-10 0 16,7 0 6-16,-7 0-3 0,0-5 3 0,9 0 1 16,-9-1 9-16,0 2 6 0,8-1 3 15,-8-6 5-15,0 2 12 0,10-1 5 0,-10-1 10 16,0 2 5-16,0-2 8 0,0-8 74 0,0 8-84 16,0 3-5-16,0-3-13 0,-10 0-9 0,10 2-9 15,0-2-16-15,0 7-45 0,-8-6-67 0,8 5-51 16,-9-6-31-16,9 6-2 0,-7 5-7 0,7-3-130 15,0 3-214-15</inkml:trace>
  <inkml:trace contextRef="#ctx0" brushRef="#br0" timeOffset="8815.08">8772 8765 109 0,'0'4'67'0,"0"6"-5"0,0 0-6 0,0-4-9 16,0 9-11-16,0-7 0 0,0 3-5 0,0 5-8 15,9-8-2-15,-9 8 0 0,0-1-2 0,10-4 0 16,-10 3-9-16,0 0-1 0,7-4 1 0,2 16 7 15,-9-16-6-15,10-1 3 0,-10-4-1 16,8 6 1-16,-8-6 0 0,10-1 2 0,-10 2 4 0,8-6 2 16,-8 5 3-16,10-5 7 0,-10-5 3 15,7 5 2-15,-7 0 1 0,10-6 5 0,-1-3 56 16,-9 4-49-16,8-6 11 0,-8 7 1 0,10-6 1 16,-10 5 2-16,0-6-1 0,0 7 2 0,10-7-4 15,-10 1-5-15,0 1-6 0,0-2-7 0,0 6-8 16,0-4-5-16,0 4-9 0,0-6 0 0,-10-3 3 15,10 8-58-15,0-2-55 0,-10 2-38 0,2 1-26 16,8 0 0-16,-9-1-69 0,-1 6-297 0</inkml:trace>
  <inkml:trace contextRef="#ctx0" brushRef="#br0" timeOffset="11592.42">8303 11818 10 0,'0'-6'74'15,"0"1"1"-15,0 5-8 0,-10-4-7 0,10 4-12 16,0-5-2-16,0-1 24 0,0 6-41 0,-9 0-3 16,9 0-3-16,0-5-3 0,0 5-1 0,0 0-1 15,0-5-3-15,0 5 0 0,0 0-1 0,0 5 2 16,0-5 1-16,0 5-2 0,0-5 3 0,0 6-1 16,0-1 10-16,0-5-14 0,9 4 6 0,-9-4-2 15,0 0-1-15,10 0 2 0,-10 5 0 0,0-5-3 16,8 0-1-16,-8 0 0 0,0 6-1 0,10-6 0 15,-10 0-2-15,7 0-4 0,3 5 0 16,-10-5-1-16,17 5 2 0,-17-5-5 0,8 4 0 16,-8-4-2-16,11 5 1 0,-3-5-2 0,-8 5 0 15,8 1 1-15,2-1-1 0,-10-5 3 0,8 4-1 16,-8 1-2-16,10 0 0 0,-10 1-5 0,0 3 4 16,10-4 0-16,-10 11-2 0,0-11 1 0,0 4-3 15,0 2 2-15,0-2 0 0,0-4 1 0,0 5 0 16,-10 0 2-16,10 0-4 0,0 0 4 0,-10 0 3 15,10-5-1-15,-8 6-1 0,8-7 1 0,-10 6 3 16,2 6 3-16,8-12-1 0,-8 1 1 0,8-5-2 16,0 5 0-16,-11 1-3 0,11-2 2 0,0-4-1 15,-8 0-1-15,8 4 2 0,0-4 5 16,0 0-3-16,0 0-1 0,0 0 1 0,0 0 2 16,0-4 0-16,0 4 9 0,8 0-11 0,-8-4 3 15,0 4 1-15,11 0-2 0,-11-6 1 0,8 6 5 16,0 0-2-16,-8-5-1 0,10 5-2 0,-2 0 3 15,-8 0-1-15,10 0-2 0,0 0-3 0,-3 0 1 16,1 0 8-16,1 0-4 0,1 0 6 0,-10 0 8 16,10 5 2-16,-3-5 9 0,-7 6 10 0,10-6 9 15,-10 4 7-15,8 0 7 0,-8 2 6 0,8-6 7 16,-8 10 6-16,0-10 3 0,10 10 1 0,-10-6 8 16,0 12 117-16,0-12-110 0,0 2 1 0,0 4-5 15,0-4-8-15,0 2-12 0,-10 3-6 16,10-6-11-16,-8 5-9 0,8-6-8 0,-8 8-4 15,-2-8-7-15,3 0-8 0,-3 1-7 0,0 6-7 16,-7-7-15-16,10 2-49 0,-3-6-74 0,0 0-92 16,2 4-70-16,-2-4-33 0,2-4 4 0,-11 4 28 15,19-6-205-15,-8 2-219 0</inkml:trace>
  <inkml:trace contextRef="#ctx0" brushRef="#br0" timeOffset="12064.44">8489 11878 98 0,'-10'4'147'0,"10"-4"12"0,-7 0-6 16,7 0-5-16,0 0-6 0,-10 5-5 0,10-5-9 15,0 5-5-15,-10 1-9 0,10-6-5 0,0 5-2 16,0 9 87-16,-9-9-108 0,9 6-10 0,0-7-8 16,0 7-11-16,0-1-9 0,0-1-7 0,0 2-3 15,0-2-9-15,0 1-4 0,9 5-2 16,-9-5-5-16,0 0-2 0,10 5-6 0,-10-4-1 16,10 8 6-16,-3-8-12 0,-7-3 2 0,10 4-2 15,-10-4 0-15,8-2 1 0,-8-1 0 0,8 0 1 16,-8 1-2-16,10-2 3 0,-10-4-1 0,10 4 3 15,-10-4-1-15,7 0 0 0,-7-4-1 0,9 4 2 16,-9-10 17-16,0 5-8 0,9 0 8 0,-9-1 3 16,0 2 7-16,0-6 8 0,9 4 9 0,-9-2 6 15,0-3 5-15,0 0 2 0,0 3-2 0,0-3-1 16,0 2-6-16,0-1-4 0,0-6-1 0,-9 6-7 16,9-10 24-16,-9 10-42 0,9 0-3 0,-9 0-4 15,9 0-5-15,-7 5-6 0,-3-4-6 16,10 3-25-16,-10 1-58 0,2 0-71 0,8 1-51 15,-8-1-45-15,8 5-19 0,-10 0-6 0,10-5 19 16,-7 5-288-16,-3 0-7 0,10 0-53 0</inkml:trace>
  <inkml:trace contextRef="#ctx0" brushRef="#br0" timeOffset="12512.69">8666 11892 44 0,'0'0'122'0,"0"6"12"0,-10-6 3 0,10 0 0 16,0 0 4-16,0 5 4 0,-8-5 159 0,8 5-143 15,-7-5 11-15,7 4 0 0,0 1 0 0,-12 0-3 16,12 1-6-16,0-1-10 0,-8 4-13 0,8-3-15 15,0 4-15-15,-9-1-17 0,9 2-18 0,0-2-11 16,-8 1-11-16,8 15 29 0,0-15-50 0,-10 5-9 16,10-4-3-16,0 3-6 0,0-4-3 0,0 4-2 15,0-2-1-15,0 2 0 0,0-4-3 16,0 0-5-16,0-6 0 0,10 7 0 0,-10-2 1 16,0-3-1-16,0-2 3 0,8 8 0 0,1-12-2 15,-9 0 6-15,8 0-2 0,-8 0 0 0,12 0 1 16,-12-6 0-16,7 0 2 0,-7-4-1 0,8 6 5 15,-8-1-1-15,10-6 5 0,-10 3 3 0,8-3 4 16,-8 6 4-16,0-5 8 0,10-14 39 0,-10 13-36 16,0 0-1-16,0 3-5 0,0-3-3 0,0 2-6 15,0-1-3-15,0 4-3 0,0-4-3 0,0 0-7 16,-10 0-23-16,10 5-76 0,0 0-106 0,-8-5-101 16,8 5-58-16,-10 0-337 0,10 5 318 0,0-4-249 15,-8 4-82-15</inkml:trace>
  <inkml:trace contextRef="#ctx0" brushRef="#br0" timeOffset="13062.61">8791 11942 0 0,'-10'0'135'0,"10"0"24"0,0 0-3 0,0 0-6 16,-9 0-10-16,9 0-13 0,0 0-15 16,-9 0-9-16,9 6 73 0,0-6-101 0,-8 4-4 15,8-4-8-15,0 6-3 0,0-2-6 0,0-4-2 16,-10 5-5-16,10 0-5 0,0 5-1 0,0-5-3 16,0 5-4-16,0-5-6 0,-7 5-7 0,7 0-4 15,0 0-1-15,0 10 9 0,0-10-17 0,0 0-5 16,0 6 1-16,0-8-2 0,0 8-2 0,0-1 3 15,0-4-5-15,0-3 0 0,0 8-3 0,7-6 0 16,-7 6-4-16,0-8-5 0,10 3-2 0,-10-2 3 16,8 7-21-16,1-6 15 0,-9-1 1 0,9-3-2 15,-9-1 1-15,10-1-1 0,-3 6 0 16,-7-4 5-16,9-1-4 0,1-5-1 0,-10 5 2 16,8-1 5-16,2-4 2 0,-10 0 1 0,8 0 1 15,2 0 5-15,-3 0-2 0,3 0 1 0,-10-4 5 16,9 4-1-16,-1-5 2 0,-8 0-1 0,10-1 2 15,-10 6 1-15,0-10 1 0,10 10 1 0,-10-9 1 16,7 3 0-16,-7 1 3 0,8 1 3 0,-8-1 3 16,0-6 3-16,10 1 20 0,-10 1-20 0,9-2 6 15,-9 7 3-15,0-6 2 0,9 4-3 0,-9-4 1 16,0 6-2-16,0-6-2 0,10 0-6 0,-10 0 1 16,0 0-3-16,0 4-2 0,0-2 0 15,0-4 3-15,0-12 25 0,-10 14-22 0,10-5 1 16,0 6-4-16,-9-1-3 0,9-6-2 0,-9 6-5 15,-1 0-19-15,10 0-78 0,-8-5-71 0,1 6-40 16,-3-1-5-16,10 4-126 0,-10-3-347 0</inkml:trace>
  <inkml:trace contextRef="#ctx0" brushRef="#br0" timeOffset="16220.49">8604 11058 8 0,'0'11'93'0,"0"-6"7"15,0 5-5-15,0 0-8 0,0-4-6 0,0 2-7 16,0-2-3-16,0 10 50 0,0-12-73 0,0 0 2 15,0 7 0-15,-10-6-1 0,10 1 2 0,0-2 1 16,-7 6-1-16,7-4 2 0,-10-2-3 0,10 0-4 16,-8 2-3-16,8-1-2 0,-10-5-8 0,1 5-4 15,9 1-3-15,-18-2 24 0,18 0-26 0,-7-4-2 16,7 5 0-16,-10-5 0 0,10 6-1 0,-10-6 4 16,10 5 3-16,-8-5 7 0,8 0 3 15,-8 0 10-15,8 4 2 0,-10-4 6 0,10 0 2 16,0 0 2-16,-7 0 49 0,7 0-57 0,-10 0-3 15,10 0-7-15,0 6-2 0,-10-6-1 0,10 0 3 16,0 0-1-16,0 0-3 0,0 0 1 0,0 0 0 16,-9 0 1-16,9 0 0 0,0 0-3 0,0 0 2 15,0 4 2-15,0-4 33 0,9 0-41 0,-9 6-1 16,0-6-1-16,10 0 0 0,-10 0-4 0,10 0 7 16,-10 0-1-16,7 0-2 0,-7 0-3 0,10 0 4 15,-2 0-1-15,-8 6-6 0,8-6-3 0,2 0-4 16,0 0 1-16,-3 0 8 0,2 0-17 0,0 0-1 15,-9 0-4-15,9 4 1 0,1-4-5 0,-10 0-6 16,8 0-34-16,-8 4-52 0,10-4-72 16,-10 0-65-16,7 0-43 0,-7 5-20 0,10-5 6 15,-10 6 34-15,8-6-689 0,-8 5 345 0</inkml:trace>
  <inkml:trace contextRef="#ctx0" brushRef="#br0" timeOffset="17156.75">8418 11130 153 0,'0'0'76'0,"0"0"-8"0,-10 0-8 0,10-6-8 15,0 6-10-15,-8 0-2 0,8 0-8 16,0 0-3-16,0-5-9 0,-10 5-2 0,10 0-4 16,0 0 0-16,0-5-3 0,0 5-3 0,0 0 2 15,-8 0 13-15,8-6-12 0,0 6 7 0,0-4 2 16,0 4 3-16,0-4 2 0,0-2 5 0,0 6 3 16,0-5 1-16,0 0 6 0,0 1 5 0,0-2 2 15,0 1 2-15,0 0 9 0,0-1 3 0,0-2 87 16,8 2-60-16,-8 1 9 0,0 0 6 0,0 1 4 15,0-2 7-15,0 1-2 0,10 0-3 0,-10 0-7 16,0 1-11-16,8-1-11 0,-8-1-10 0,10 1-9 16,-10 0-10-16,10 1-12 0,-3-1-2 0,1-6 18 15,1 11-33-15,1-5 1 0,0 1-3 0,-3 4 2 16,-7-5-1-16,10 5 3 0,-2 0 5 16,0 0-4-16,2 0-2 0,-10 0-3 0,10 0-1 15,-3 0-2-15,-7 0-4 0,9 5-4 0,0-1-2 16,0 7 5-16,-9-6-5 0,0 0-3 0,10 4-1 15,-10-4 0-15,0 6-1 0,0-2 0 0,0 1-4 16,0 0-1-16,0 0-1 0,0 4 0 0,0-3-4 16,-10 0-2-16,10 3-3 0,0-4 0 0,-9 10-9 15,0-10 9-15,9 5 6 0,0-10-1 0,-9 5 2 16,9 0 1-16,-7-4 4 0,7 2-2 0,-10-2-1 16,10-1 0-16,-10 0 1 0,10 5 2 0,-8-10 0 15,8 9-1-15,0-9-4 0,-8 6 4 0,8-1-2 16,0-1 1-16,0-4 4 0,0 0-2 15,0 0 3-15,0 0 0 0,0 0 4 0,0 0-2 16,8 0 0-16,-8 0-1 0,8-4 1 0,-8 4-1 16,10-5 1-16,0 5-3 0,-10-6 4 0,16-3 2 15,-7 9-5-15,0-4 2 0,-9-2 0 0,10 6-2 16,-2-5-3-16,2 5-5 0,-3 0-15 0,3 0-34 16,-10-5-49-16,8 5-52 0,-8 0-35 0,9 0-23 15,-1 0-6-15,4 0 2 0,-12 0 20 0,15 5-242 16,-15 0 18-16,10-5-85 0</inkml:trace>
  <inkml:trace contextRef="#ctx0" brushRef="#br0" timeOffset="17579.34">8694 10989 85 0,'-10'0'140'0,"10"0"-2"15,-10 0 114-15,2 5-141 0,8-5-9 0,-10 6-10 16,10-1-16-16,0-1-10 0,-8 1-12 0,8 0-9 16,-7 6-5-16,7-2-5 0,0 2-7 0,-12-3-4 15,12 3-3-15,0 0-5 0,0-2-2 0,0 6-4 16,0 11 10-16,0-18-14 0,0 3 1 0,12 4 0 15,-12-5-2-15,0 0-1 0,7 0 1 0,-7-5-3 16,0 6 1-16,8-7 2 0,-8 5 1 0,10-3-2 16,-10-1 2-16,8-1-1 0,-8-4 1 0,10 0-1 15,0 6 8-15,-10-12-6 0,0 6-2 0,7 0 1 16,-7-4-2-16,0-1 1 0,9-1 1 0,-9 1 2 16,0 1 7-16,0-6-1 0,8 0 9 15,-8 4 5-15,0-2 9 0,0-3 5 0,0 2 4 16,-8-13 34-16,8 14-53 0,0-3 1 0,0 0-8 15,-9 3-2-15,9-3-10 0,0 2-30 0,-7 3-53 16,7-4-39-16,0 4-25 0,0 3-15 0,-10-2 5 16,10-1-6-16,0 1-103 0,0 5-184 0</inkml:trace>
  <inkml:trace contextRef="#ctx0" brushRef="#br0" timeOffset="17978.62">8817 11030 75 0,'0'4'212'0,"0"-4"30"16,0 0 20-16,0 0 13 0,-10 0 275 0,10 5-293 16,0-5-13-16,0 5-17 0,-9 1-26 0,9-1-25 15,0-2-22-15,-7 3-20 0,7 4-18 0,0-4-22 16,-10 3-13-16,10 2-14 0,0-3-10 0,0 3-10 15,0 0-10-15,0 8 17 0,0-4-35 0,0-5-3 16,0 0-8-16,0 5-1 0,10-4-2 0,-10-3-2 16,0 3-3-16,7-2-3 0,-7 1-4 0,9 2 4 15,-9-8-1-15,10 5 2 0,-10-3-1 16,8-1 5-16,2-1-4 0,-2-4 3 0,-8 0 2 16,10-4 4-16,-3-1 4 0,-7-6 3 0,10 7 9 15,-10-6 5-15,0 4 0 0,9-4 4 0,-9 1-6 16,0-6 2-16,0 5-4 0,0 0-5 0,0 0-2 15,0 0-2-15,0-15 6 0,0 14-16 0,0 3 0 16,-9-8-5-16,9 6-13 0,-10 0-46 0,10 0-60 16,-7 6-79-16,7-2-77 0,0-4-57 0,-10 4-14 15,10 6 7-15,0-3 32 0,0 3-5 0,0 0-169 16,0 0-183-16</inkml:trace>
  <inkml:trace contextRef="#ctx0" brushRef="#br0" timeOffset="18351.96">8922 11030 128 0,'0'0'236'0,"0"0"36"16,0 0 20-16,0 0 4 0,0 0-5 0,0 0-16 15,10 9 196-15,-10-4-281 0,0 1-26 0,0-1-25 16,9 4-24-16,-9 1-18 0,0 0-14 0,0 0-17 15,9 0-12-15,-9 0-14 0,0 6-8 16,10-2-7-16,-10-4-8 0,7 5-3 0,-7-4-4 16,19 19 8-16,-19-22-9 0,8 8-2 0,2-6 0 15,-3 0-3-15,-7 0 2 0,10-1 2 0,-2-3 3 16,1 3 1-16,-9-3 3 0,10-2 1 0,-1 2 5 16,-9-6 1-16,7 0 2 0,5 0 2 0,-12-6 4 15,7 2 38-15,1-6-27 0,-8 5 4 0,10-6 1 16,-10 3 0-16,0-4 2 0,0-2-1 0,0-2-3 15,0 2-2-15,0-2-3 0,0-3-6 0,0-1-6 16,0 5-5-16,-10-5-4 0,10 6-6 0,-8-6-16 16,1-10-229-16,-5 19-74 0,12 2-108 15,-7-2-33-15,7 1 36 0,-9 6-322 0,-1-1-164 0,1 5 288 16</inkml:trace>
  <inkml:trace contextRef="#ctx0" brushRef="#br0" timeOffset="20072.14">8472 14312 88 0,'0'0'107'15,"-10"-5"1"-15,10 5-2 0,0 0 4 0,-10-5 2 16,10 5 1-16,-9 0 96 0,9 0-115 0,0 0-10 16,-8 0-7-16,8 0-5 0,0 5-4 0,0-5-2 15,-7 5-1-15,7 0 1 0,0 1-1 0,0-1-1 16,0-1-4-16,-10 0-8 0,10 8-6 16,0-3-10-16,0 1-4 0,10 5 18 0,-10 0-32 15,0-5-1-15,0 0-6 0,7 1-1 0,-7-3-3 16,8 3 1-16,-8-1-1 0,9-1-2 0,1 2-2 15,-10-7 1-15,10 7 0 0,-3-1-3 0,-7-5 3 16,10 4 0-16,-10-3 1 0,16 4 17 0,-16-5 1 16,10 0 16-16,-10 0 13 0,0 0 11 0,10 0 4 15,-10-1-2-15,0 1-2 0,7 1-5 0,-7-1-12 16,0 0-2-16,0 4-10 0,0-4-6 0,0 1-6 16,0-1 0-16,0 10 17 0,0-10-22 15,0 0 0-15,0 4-7 0,-7-4-2 0,7 1-1 16,0 3-5-16,-10-4-5 0,0 0-13 0,10 1-27 15,-8-1-53-15,0-5-53 0,8 5-46 0,-10-5-30 16,3 4-6-16,-3-4 10 0,-9-4-216 0,19 4 45 16,-8-5-117-16</inkml:trace>
  <inkml:trace contextRef="#ctx0" brushRef="#br0" timeOffset="20254.8">8390 14382 4 0,'-8'-9'142'0,"8"-2"34"0,-8 1 17 16,8 6-1-16,-11-16 170 0,11 9-201 0,0 6-11 16,0-5-16-16,0 6-17 0,11-1-16 0,-11-6-15 15,8 6-12-15,-8 1-10 0,8-1-14 0,2-1-12 16,-10 1-15-16,8 0-47 0,2 1-72 0,0-1-59 16,-3 5-29-16,1-11-216 0,-8 11-45 0,9 0-154 15</inkml:trace>
  <inkml:trace contextRef="#ctx0" brushRef="#br0" timeOffset="20660.9">8612 14268 15 0,'0'5'150'0,"-8"-1"18"16,8 1-1-16,-10 0-7 0,3 6 125 0,-3-7-162 16,10 6-18-16,-8 1-14 0,8-2-15 0,-10 2-16 15,10-2-6-15,0 1-10 0,-9 6-9 0,9-8-7 16,0 8-7-16,0-1-11 0,0-1-10 0,0 2-9 16,9-1-12-16,-9 9-26 0,10-8 26 15,-10-2 3-15,8 2 1 0,-8-6 6 0,10 0 3 16,-3-1-1-16,-7 2 5 0,10-6 6 0,-10 5 9 15,8-6 6-15,-8-4 17 0,9 5 13 0,-1-5 11 16,-8-5 12-16,12 5 9 0,-5-14 114 0,-7 9-83 16,0-6 6-16,8 2-1 0,-8-1-6 0,0 0-5 15,0-6-3-15,0 7 0 0,0-6-5 0,0 4-7 16,0-4-2-16,0 1-11 0,0 4-10 0,-8-4-11 16,8 3-11-16,-7-4-12 0,-5-5-66 0,4 11-138 15,-1-2-104-15,9 1-53 0,-8 6 3 0,8-1 16 16,-10-2-142-16,10 3-247 0,-7 4 105 0</inkml:trace>
  <inkml:trace contextRef="#ctx0" brushRef="#br0" timeOffset="21091.22">8728 14323 71 0,'0'5'217'0,"-10"-5"16"0,10 4-3 16,-8-4-12-16,8 4 167 0,-9 3-228 0,9-2-21 15,0-1-21-15,-7 6-18 0,7-5-16 0,0 6-11 16,0-7-10-16,-10 11-11 0,10-5-10 16,0 0-5-16,0 4-5 0,0 2-4 0,0-1-5 15,0 0-4-15,0 0 2 0,0 15 5 0,10-15-17 16,-10 0 2-16,0-1-3 0,0 2-2 0,7-2-4 15,-7-3 2-15,0 4-5 0,9-5-5 0,-9-1 0 16,8 2 3-16,-8-2 1 0,10 1 1 0,-10-4 0 16,10-1 3-16,-10 0 2 0,17-5 2 0,-17 0 2 15,8-5 4-15,-8 5 4 0,9-5 5 0,-9-6 9 16,9 6 18-16,-9-4 16 0,10-2 12 0,-10 2 7 16,0-1 12-16,0-1 2 0,7 2-2 0,-7-2-2 15,0-3-1-15,0-11 94 0,0 15-93 16,0-5-4-16,-7 4-9 0,7-3-10 0,0 4-12 15,-10-5-6-15,10 4-10 0,-9 2-9 0,9-1-15 16,-9 5-45-16,9-6-66 0,-8 8-85 0,8-2-94 16,-10-1-57-16,10 6-14 0,-7-5-289 0,-3 10 308 15,10-5-223-15,-10 0-155 0</inkml:trace>
  <inkml:trace contextRef="#ctx0" brushRef="#br0" timeOffset="21492.7">8879 14348 3 0,'0'4'158'0,"0"6"219"0,-9-5-196 16,9 1-12-16,0-1-21 0,0 3-17 0,0 3-23 15,0-6-19-15,-10 5-13 0,10 6-12 0,0-8-15 16,0 8-17-16,0-2-15 0,10-3-12 0,-10 4-11 16,0 0-8-16,0 5-1 0,9 5-15 15,-9-11 17-15,8 2 3 0,-8-2 5 0,10-3 0 0,-10-2 6 16,10 2 10-16,-10-1 9 0,7-1 8 16,-7-3 11-16,8 3 15 0,-8-9 14 0,10 5 14 15,-10-5 7-15,9 0 17 0,0-5 155 0,-9 5-111 16,0-9 11-16,10 3 3 0,-10-3 0 0,0 4-8 15,0-11-7-15,7 7-12 0,-7-2-13 0,0-3-9 16,0 4-13-16,0-5-9 0,-7 0-12 0,7 0-9 16,0-1-13-16,-10 2-9 0,1-21 23 0,0 20-52 15,-1-1-61-15,10 2-166 0,-8-1-196 0,1 5-95 16,-3 0 17-16,0 6-512 0,2-1 103 0,-1 5 296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Operating System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1633A-05DC-174A-A1FE-3D1BDB65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pic>
        <p:nvPicPr>
          <p:cNvPr id="4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219200"/>
            <a:ext cx="6218142" cy="5334000"/>
          </a:xfrm>
        </p:spPr>
      </p:pic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Portion of operating system that is in main memory</a:t>
            </a:r>
          </a:p>
          <a:p>
            <a:r>
              <a:rPr lang="en-US"/>
              <a:t>Contains most frequently used functions</a:t>
            </a:r>
          </a:p>
          <a:p>
            <a:r>
              <a:rPr lang="en-US"/>
              <a:t>Also called the nucleus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/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Hardware upgrades plus new types of hardware</a:t>
            </a:r>
          </a:p>
          <a:p>
            <a:r>
              <a:rPr lang="en-US"/>
              <a:t>New services</a:t>
            </a:r>
          </a:p>
          <a:p>
            <a:r>
              <a:rPr lang="en-US"/>
              <a:t>Fixes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/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Serial processing</a:t>
            </a:r>
          </a:p>
          <a:p>
            <a:pPr lvl="1"/>
            <a:r>
              <a:rPr lang="en-US"/>
              <a:t>No operating system</a:t>
            </a:r>
          </a:p>
          <a:p>
            <a:pPr lvl="1"/>
            <a:r>
              <a:rPr lang="en-US"/>
              <a:t>Machines run from a console with display lights, toggle switches, input device, and printer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/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Serial processing</a:t>
            </a:r>
          </a:p>
          <a:p>
            <a:pPr lvl="1"/>
            <a:r>
              <a:rPr lang="en-US"/>
              <a:t>Schedule time</a:t>
            </a:r>
          </a:p>
          <a:p>
            <a:pPr lvl="1"/>
            <a:r>
              <a:rPr lang="en-US"/>
              <a:t>Setup included loading the compiler, source program, saving compiled program, and loading and linking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/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batch system</a:t>
            </a:r>
          </a:p>
          <a:p>
            <a:pPr lvl="1"/>
            <a:r>
              <a:rPr lang="en-US"/>
              <a:t>Monitor</a:t>
            </a:r>
          </a:p>
          <a:p>
            <a:pPr lvl="2"/>
            <a:r>
              <a:rPr lang="en-US"/>
              <a:t>Software that controls the sequence of events</a:t>
            </a:r>
          </a:p>
          <a:p>
            <a:pPr lvl="2"/>
            <a:r>
              <a:rPr lang="en-US"/>
              <a:t>Batch jobs together</a:t>
            </a:r>
          </a:p>
          <a:p>
            <a:pPr lvl="2"/>
            <a:r>
              <a:rPr lang="en-US"/>
              <a:t>Program returns control to monitor when finished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 type of programming language</a:t>
            </a:r>
          </a:p>
          <a:p>
            <a:r>
              <a:rPr lang="en-US"/>
              <a:t>Provides instruction to the monitor</a:t>
            </a:r>
          </a:p>
          <a:p>
            <a:pPr lvl="1"/>
            <a:r>
              <a:rPr lang="en-US"/>
              <a:t>What compiler to use</a:t>
            </a:r>
          </a:p>
          <a:p>
            <a:pPr lvl="1"/>
            <a:r>
              <a:rPr lang="en-US"/>
              <a:t>What data to use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Memory protection</a:t>
            </a:r>
          </a:p>
          <a:p>
            <a:pPr lvl="1"/>
            <a:r>
              <a:rPr lang="en-US" sz="2400" dirty="0"/>
              <a:t>Does not allow the memory area containing the monitor to be altered</a:t>
            </a:r>
          </a:p>
          <a:p>
            <a:r>
              <a:rPr lang="en-US" sz="2800" dirty="0"/>
              <a:t>Timer</a:t>
            </a:r>
          </a:p>
          <a:p>
            <a:pPr lvl="1"/>
            <a:r>
              <a:rPr lang="en-US" sz="2400" dirty="0"/>
              <a:t>Prevents a job from monopolizing the system</a:t>
            </a:r>
          </a:p>
          <a:p>
            <a:r>
              <a:rPr lang="en-US" sz="2800" dirty="0"/>
              <a:t>Privileged instructions</a:t>
            </a:r>
          </a:p>
          <a:p>
            <a:pPr lvl="1"/>
            <a:r>
              <a:rPr lang="en-US" sz="2400" dirty="0"/>
              <a:t>Certain machine level instructions can only be executed by the monitor</a:t>
            </a:r>
          </a:p>
          <a:p>
            <a:r>
              <a:rPr lang="en-US" sz="2800" dirty="0"/>
              <a:t>Interrupts</a:t>
            </a:r>
          </a:p>
          <a:p>
            <a:pPr lvl="1"/>
            <a:r>
              <a:rPr lang="en-US" sz="2400" dirty="0"/>
              <a:t>Early computer models did not have this capability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program executes in user mode </a:t>
            </a:r>
          </a:p>
          <a:p>
            <a:pPr lvl="1"/>
            <a:r>
              <a:rPr lang="en-US" dirty="0"/>
              <a:t>Certain instructions may not be executed</a:t>
            </a:r>
          </a:p>
          <a:p>
            <a:r>
              <a:rPr lang="en-US" dirty="0"/>
              <a:t>Monitor executes in system mode</a:t>
            </a:r>
          </a:p>
          <a:p>
            <a:pPr lvl="1"/>
            <a:r>
              <a:rPr lang="en-US" dirty="0"/>
              <a:t>Kernel mode</a:t>
            </a:r>
          </a:p>
          <a:p>
            <a:pPr lvl="1"/>
            <a:r>
              <a:rPr lang="en-US" dirty="0"/>
              <a:t>Privileged instructions are executed</a:t>
            </a:r>
          </a:p>
          <a:p>
            <a:pPr lvl="1"/>
            <a:r>
              <a:rPr lang="en-US" dirty="0"/>
              <a:t>Protected areas of  memory may be accessed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Utilization Example</a:t>
            </a:r>
            <a:endParaRPr lang="en-US" dirty="0"/>
          </a:p>
        </p:txBody>
      </p:sp>
      <p:pic>
        <p:nvPicPr>
          <p:cNvPr id="4" name="Content Placeholder 3" descr="Fig02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1" y="1270420"/>
            <a:ext cx="7593780" cy="4368380"/>
          </a:xfrm>
        </p:spPr>
      </p:pic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that controls the execution of application programs</a:t>
            </a:r>
          </a:p>
          <a:p>
            <a:r>
              <a:rPr lang="en-US"/>
              <a:t>An interface between applications and hardware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must wait for I/O instruction to complete before proceeding</a:t>
            </a:r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4675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one job needs to wait for I/O, the processor can switch to the other job</a:t>
            </a:r>
            <a:endParaRPr lang="en-US" dirty="0"/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70" y="2924175"/>
            <a:ext cx="6627030" cy="263842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</a:t>
            </a:r>
            <a:endParaRPr lang="en-US" dirty="0"/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522" y="1905000"/>
            <a:ext cx="7398456" cy="3733800"/>
          </a:xfrm>
        </p:spPr>
      </p:pic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Utilization Histograms</a:t>
            </a:r>
            <a:endParaRPr lang="en-US" dirty="0"/>
          </a:p>
        </p:txBody>
      </p:sp>
      <p:pic>
        <p:nvPicPr>
          <p:cNvPr id="4" name="Content Placeholder 3" descr="Fig02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99" y="1219200"/>
            <a:ext cx="7216927" cy="5410200"/>
          </a:xfrm>
        </p:spPr>
      </p:pic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90" y="1417638"/>
            <a:ext cx="8453388" cy="3992562"/>
          </a:xfrm>
        </p:spPr>
      </p:pic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multiprogramming to handle multiple interactive jobs</a:t>
            </a:r>
          </a:p>
          <a:p>
            <a:r>
              <a:rPr lang="en-US"/>
              <a:t>Processor’s time is shared among multiple users</a:t>
            </a:r>
          </a:p>
          <a:p>
            <a:r>
              <a:rPr lang="en-US"/>
              <a:t>Multiple users simultaneously access the system through terminals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Multiprogramming versus Time Sharing</a:t>
            </a:r>
            <a:endParaRPr lang="en-US" dirty="0"/>
          </a:p>
        </p:txBody>
      </p:sp>
      <p:pic>
        <p:nvPicPr>
          <p:cNvPr id="4" name="Content Placeholder 3" descr="Table02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91" y="1981200"/>
            <a:ext cx="8003428" cy="3062287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 monitoring</a:t>
            </a:r>
          </a:p>
        </p:txBody>
      </p:sp>
      <p:pic>
        <p:nvPicPr>
          <p:cNvPr id="4" name="Content Placeholder 3" descr="Fig02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781175"/>
            <a:ext cx="6720251" cy="50768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E001EF-9846-EB41-8B66-510769883D80}"/>
              </a:ext>
            </a:extLst>
          </p:cNvPr>
          <p:cNvSpPr/>
          <p:nvPr/>
        </p:nvSpPr>
        <p:spPr>
          <a:xfrm>
            <a:off x="2514600" y="1411843"/>
            <a:ext cx="449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Compatible Time Sharing </a:t>
            </a:r>
            <a:r>
              <a:rPr lang="en-ID" b="1" dirty="0">
                <a:solidFill>
                  <a:srgbClr val="222222"/>
                </a:solidFill>
                <a:latin typeface="arial" panose="020B0604020202020204" pitchFamily="34" charset="0"/>
              </a:rPr>
              <a:t>System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ID" b="1" dirty="0">
                <a:solidFill>
                  <a:srgbClr val="222222"/>
                </a:solidFill>
                <a:latin typeface="arial" panose="020B0604020202020204" pitchFamily="34" charset="0"/>
              </a:rPr>
              <a:t>CTSS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Processes</a:t>
            </a:r>
          </a:p>
          <a:p>
            <a:r>
              <a:rPr lang="en-US"/>
              <a:t>Memory management</a:t>
            </a:r>
          </a:p>
          <a:p>
            <a:r>
              <a:rPr lang="en-US"/>
              <a:t>Information protection and security</a:t>
            </a:r>
          </a:p>
          <a:p>
            <a:r>
              <a:rPr lang="en-US"/>
              <a:t>Scheduling and resource management</a:t>
            </a:r>
          </a:p>
          <a:p>
            <a:r>
              <a:rPr lang="en-US"/>
              <a:t>System structure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in execution</a:t>
            </a:r>
          </a:p>
          <a:p>
            <a:r>
              <a:rPr lang="en-US"/>
              <a:t>An instance of a program running on a computer</a:t>
            </a:r>
          </a:p>
          <a:p>
            <a:r>
              <a:rPr lang="en-US"/>
              <a:t>The entity that can be assigned to and executed on a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Convenience</a:t>
            </a:r>
          </a:p>
          <a:p>
            <a:r>
              <a:rPr lang="en-US"/>
              <a:t>Efficiency</a:t>
            </a:r>
          </a:p>
          <a:p>
            <a:r>
              <a:rPr lang="en-US"/>
              <a:t>Ability to evolve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unit of activity characterized by</a:t>
            </a:r>
          </a:p>
          <a:p>
            <a:pPr lvl="1"/>
            <a:r>
              <a:rPr lang="en-US"/>
              <a:t>A single sequential thread of execution</a:t>
            </a:r>
          </a:p>
          <a:p>
            <a:pPr lvl="1"/>
            <a:r>
              <a:rPr lang="en-US"/>
              <a:t>A current state</a:t>
            </a:r>
          </a:p>
          <a:p>
            <a:pPr lvl="1"/>
            <a:r>
              <a:rPr lang="en-US"/>
              <a:t>An associated set of system resources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with Designing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91" y="2102427"/>
            <a:ext cx="8229600" cy="4953000"/>
          </a:xfrm>
        </p:spPr>
        <p:txBody>
          <a:bodyPr/>
          <a:lstStyle/>
          <a:p>
            <a:r>
              <a:rPr lang="en-US"/>
              <a:t>Improper synchronization</a:t>
            </a:r>
          </a:p>
          <a:p>
            <a:r>
              <a:rPr lang="en-US"/>
              <a:t>Failed mutual exclusion</a:t>
            </a:r>
          </a:p>
          <a:p>
            <a:r>
              <a:rPr lang="en-US"/>
              <a:t>Nondeterminate program operation</a:t>
            </a:r>
          </a:p>
          <a:p>
            <a:r>
              <a:rPr lang="en-US"/>
              <a:t>Deadlocks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Consists of three components</a:t>
            </a:r>
          </a:p>
          <a:p>
            <a:pPr lvl="1"/>
            <a:r>
              <a:rPr lang="en-US"/>
              <a:t>An executable program</a:t>
            </a:r>
          </a:p>
          <a:p>
            <a:pPr lvl="1"/>
            <a:r>
              <a:rPr lang="en-US"/>
              <a:t>Associated data needed by the program</a:t>
            </a:r>
          </a:p>
          <a:p>
            <a:pPr lvl="1"/>
            <a:r>
              <a:rPr lang="en-US"/>
              <a:t>Execution context of the program</a:t>
            </a:r>
          </a:p>
          <a:p>
            <a:pPr lvl="2"/>
            <a:r>
              <a:rPr lang="en-US"/>
              <a:t>All information the operating system needs to manage the process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1143000"/>
            <a:ext cx="4521958" cy="54102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6B64CC-3903-4F15-85B1-11C01376FD95}"/>
                  </a:ext>
                </a:extLst>
              </p14:cNvPr>
              <p14:cNvContentPartPr/>
              <p14:nvPr/>
            </p14:nvContentPartPr>
            <p14:xfrm>
              <a:off x="2982240" y="1849320"/>
              <a:ext cx="294480" cy="343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6B64CC-3903-4F15-85B1-11C01376FD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880" y="1839960"/>
                <a:ext cx="313200" cy="345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isolation</a:t>
            </a:r>
          </a:p>
          <a:p>
            <a:r>
              <a:rPr lang="en-US"/>
              <a:t>Automatic allocation and management</a:t>
            </a:r>
          </a:p>
          <a:p>
            <a:r>
              <a:rPr lang="en-US"/>
              <a:t>Support of modular programming</a:t>
            </a:r>
          </a:p>
          <a:p>
            <a:r>
              <a:rPr lang="en-US"/>
              <a:t>Protection and access control</a:t>
            </a:r>
          </a:p>
          <a:p>
            <a:r>
              <a:rPr lang="en-US"/>
              <a:t>Long-term storage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Implements long-term store</a:t>
            </a:r>
          </a:p>
          <a:p>
            <a:r>
              <a:rPr lang="en-US"/>
              <a:t>Information stored in named objects called files</a:t>
            </a:r>
          </a:p>
          <a:p>
            <a:r>
              <a:rPr lang="en-US"/>
              <a:t>Allows programmers to address memory from a logical point of view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process to be comprised of a number of fixed-size blocks, called pages</a:t>
            </a:r>
          </a:p>
          <a:p>
            <a:r>
              <a:rPr lang="en-US" dirty="0"/>
              <a:t>Virtual address is a page number and an offset within the page</a:t>
            </a:r>
          </a:p>
          <a:p>
            <a:r>
              <a:rPr lang="en-US" dirty="0"/>
              <a:t>Each page may be located anywhere in main memory</a:t>
            </a:r>
          </a:p>
          <a:p>
            <a:r>
              <a:rPr lang="en-US" dirty="0"/>
              <a:t>Real address or physical address is the main memory address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  <a:endParaRPr lang="en-US" dirty="0"/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19200"/>
            <a:ext cx="3997836" cy="5410200"/>
          </a:xfrm>
        </p:spPr>
      </p:pic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Addressing</a:t>
            </a:r>
            <a:endParaRPr lang="en-US" dirty="0"/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325" y="1600200"/>
            <a:ext cx="5467350" cy="4105275"/>
          </a:xfrm>
        </p:spPr>
      </p:pic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Availability</a:t>
            </a:r>
          </a:p>
          <a:p>
            <a:pPr lvl="1"/>
            <a:r>
              <a:rPr lang="en-US"/>
              <a:t>Concerned with protecting the system against interruption</a:t>
            </a:r>
          </a:p>
          <a:p>
            <a:r>
              <a:rPr lang="en-US"/>
              <a:t>Confidentiality</a:t>
            </a:r>
          </a:p>
          <a:p>
            <a:pPr lvl="1"/>
            <a:r>
              <a:rPr lang="en-US"/>
              <a:t>Assuring that users cannot read data for which access is unauthorized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and Views</a:t>
            </a:r>
            <a:endParaRPr lang="en-US" dirty="0"/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295400"/>
            <a:ext cx="4698140" cy="5172075"/>
          </a:xfrm>
        </p:spPr>
      </p:pic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integrity</a:t>
            </a:r>
          </a:p>
          <a:p>
            <a:pPr lvl="1"/>
            <a:r>
              <a:rPr lang="en-US"/>
              <a:t>Protection of data from unauthorized modification</a:t>
            </a:r>
          </a:p>
          <a:p>
            <a:r>
              <a:rPr lang="en-US"/>
              <a:t>Authenticity</a:t>
            </a:r>
          </a:p>
          <a:p>
            <a:pPr lvl="1"/>
            <a:r>
              <a:rPr lang="en-US"/>
              <a:t>Concerned with the proper verification of the identity of users and the validity of messages or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</a:t>
            </a:r>
          </a:p>
          <a:p>
            <a:pPr lvl="1"/>
            <a:r>
              <a:rPr lang="en-US"/>
              <a:t>Give equal and fair access to resources</a:t>
            </a:r>
          </a:p>
          <a:p>
            <a:r>
              <a:rPr lang="en-US"/>
              <a:t>Differential responsiveness</a:t>
            </a:r>
          </a:p>
          <a:p>
            <a:pPr lvl="1"/>
            <a:r>
              <a:rPr lang="en-US"/>
              <a:t>Discriminate among different classes of jobs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Efficiency</a:t>
            </a:r>
          </a:p>
          <a:p>
            <a:pPr lvl="1"/>
            <a:r>
              <a:rPr lang="en-US"/>
              <a:t>Maximize throughput, minimize response time, and accommodate as many uses as possible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Elements of an Operating System</a:t>
            </a:r>
            <a:endParaRPr lang="en-US" dirty="0"/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687" y="1582504"/>
            <a:ext cx="6005513" cy="4794484"/>
          </a:xfrm>
        </p:spPr>
      </p:pic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the system as a series of levels</a:t>
            </a:r>
          </a:p>
          <a:p>
            <a:r>
              <a:rPr lang="en-US"/>
              <a:t>Each level performs a related subset of functions</a:t>
            </a:r>
          </a:p>
          <a:p>
            <a:r>
              <a:rPr lang="en-US"/>
              <a:t>Each level relies on the next lower level to perform more primitive functions</a:t>
            </a:r>
          </a:p>
          <a:p>
            <a:r>
              <a:rPr lang="en-US"/>
              <a:t>This decomposes a problem into a number of more manageable subproblems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1</a:t>
            </a:r>
          </a:p>
          <a:p>
            <a:pPr lvl="1"/>
            <a:r>
              <a:rPr lang="en-US"/>
              <a:t>Electronic circuits</a:t>
            </a:r>
          </a:p>
          <a:p>
            <a:pPr lvl="1"/>
            <a:r>
              <a:rPr lang="en-US"/>
              <a:t>Objects are registers, memory cells, and logic gates</a:t>
            </a:r>
          </a:p>
          <a:p>
            <a:pPr lvl="1"/>
            <a:r>
              <a:rPr lang="en-US"/>
              <a:t>Operations are clearing a register or reading a memory location</a:t>
            </a:r>
          </a:p>
          <a:p>
            <a:r>
              <a:rPr lang="en-US"/>
              <a:t>Level 2	</a:t>
            </a:r>
          </a:p>
          <a:p>
            <a:pPr lvl="1"/>
            <a:r>
              <a:rPr lang="en-US"/>
              <a:t>Processor’s instruction set</a:t>
            </a:r>
          </a:p>
          <a:p>
            <a:pPr lvl="1"/>
            <a:r>
              <a:rPr lang="en-US"/>
              <a:t>Operations such as add, subtract, load, and store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3</a:t>
            </a:r>
          </a:p>
          <a:p>
            <a:pPr lvl="1"/>
            <a:r>
              <a:rPr lang="en-US"/>
              <a:t>Adds the concept of a procedure or subroutine, plus call/return operations</a:t>
            </a:r>
          </a:p>
          <a:p>
            <a:r>
              <a:rPr lang="en-US"/>
              <a:t>Level 4</a:t>
            </a:r>
          </a:p>
          <a:p>
            <a:pPr lvl="1"/>
            <a:r>
              <a:rPr lang="en-US"/>
              <a:t>Interrupts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Related to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5</a:t>
            </a:r>
          </a:p>
          <a:p>
            <a:pPr lvl="1"/>
            <a:r>
              <a:rPr lang="en-US"/>
              <a:t>Process as a program in execution</a:t>
            </a:r>
          </a:p>
          <a:p>
            <a:pPr lvl="1"/>
            <a:r>
              <a:rPr lang="en-US"/>
              <a:t>Suspend and resume processes</a:t>
            </a:r>
          </a:p>
          <a:p>
            <a:r>
              <a:rPr lang="en-US"/>
              <a:t>Level 6</a:t>
            </a:r>
          </a:p>
          <a:p>
            <a:pPr lvl="1"/>
            <a:r>
              <a:rPr lang="en-US"/>
              <a:t>Secondary storage devices</a:t>
            </a:r>
          </a:p>
          <a:p>
            <a:pPr lvl="1"/>
            <a:r>
              <a:rPr lang="en-US"/>
              <a:t>Transfer of blocks of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r>
              <a:rPr lang="en-US"/>
              <a:t>Related to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7</a:t>
            </a:r>
          </a:p>
          <a:p>
            <a:pPr lvl="1"/>
            <a:r>
              <a:rPr lang="en-US"/>
              <a:t>Creates logical address space for processes</a:t>
            </a:r>
          </a:p>
          <a:p>
            <a:pPr lvl="1"/>
            <a:r>
              <a:rPr lang="en-US"/>
              <a:t>Organizes virtual address space into blocks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8</a:t>
            </a:r>
          </a:p>
          <a:p>
            <a:pPr lvl="1"/>
            <a:r>
              <a:rPr lang="en-US"/>
              <a:t>Communication of information and messages between processes</a:t>
            </a:r>
          </a:p>
          <a:p>
            <a:r>
              <a:rPr lang="en-US"/>
              <a:t>Level 9</a:t>
            </a:r>
          </a:p>
          <a:p>
            <a:pPr lvl="1"/>
            <a:r>
              <a:rPr lang="en-US"/>
              <a:t>Supports long-term storage of named files</a:t>
            </a:r>
          </a:p>
          <a:p>
            <a:r>
              <a:rPr lang="en-US"/>
              <a:t>Level 10</a:t>
            </a:r>
          </a:p>
          <a:p>
            <a:pPr lvl="1"/>
            <a:r>
              <a:rPr lang="en-US"/>
              <a:t>Provides access to external devices using standardized interfaces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Editors and debuggers</a:t>
            </a:r>
          </a:p>
          <a:p>
            <a:r>
              <a:rPr lang="en-US" dirty="0"/>
              <a:t>Program execution</a:t>
            </a:r>
          </a:p>
          <a:p>
            <a:r>
              <a:rPr lang="en-US" dirty="0"/>
              <a:t>Access I/O devices</a:t>
            </a:r>
          </a:p>
          <a:p>
            <a:r>
              <a:rPr lang="en-US" dirty="0"/>
              <a:t>Controlled access to files</a:t>
            </a:r>
          </a:p>
          <a:p>
            <a:r>
              <a:rPr lang="en-US" dirty="0"/>
              <a:t>System access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11</a:t>
            </a:r>
          </a:p>
          <a:p>
            <a:pPr lvl="1"/>
            <a:r>
              <a:rPr lang="en-US"/>
              <a:t>Responsible for maintaining the association between the external and internal identifiers</a:t>
            </a:r>
          </a:p>
          <a:p>
            <a:r>
              <a:rPr lang="en-US"/>
              <a:t>Level 12</a:t>
            </a:r>
          </a:p>
          <a:p>
            <a:pPr lvl="1"/>
            <a:r>
              <a:rPr lang="en-US"/>
              <a:t>Provides full-featured facility for the support of processes</a:t>
            </a:r>
          </a:p>
          <a:p>
            <a:r>
              <a:rPr lang="en-US"/>
              <a:t>Level 13</a:t>
            </a:r>
          </a:p>
          <a:p>
            <a:pPr lvl="1"/>
            <a:r>
              <a:rPr lang="en-US"/>
              <a:t>Provides an interface to the OS for the user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Microkernel architecture</a:t>
            </a:r>
          </a:p>
          <a:p>
            <a:pPr lvl="1"/>
            <a:r>
              <a:rPr lang="en-US"/>
              <a:t>Assigns only a few essential functions to the kernel</a:t>
            </a:r>
          </a:p>
          <a:p>
            <a:pPr lvl="2"/>
            <a:r>
              <a:rPr lang="en-US"/>
              <a:t>Address spaces</a:t>
            </a:r>
          </a:p>
          <a:p>
            <a:pPr lvl="2"/>
            <a:r>
              <a:rPr lang="en-US"/>
              <a:t>Interprocess communication (IPC)</a:t>
            </a:r>
          </a:p>
          <a:p>
            <a:pPr lvl="2"/>
            <a:r>
              <a:rPr lang="en-US"/>
              <a:t>Basic scheduling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Multithreading</a:t>
            </a:r>
          </a:p>
          <a:p>
            <a:pPr lvl="1"/>
            <a:r>
              <a:rPr lang="en-US"/>
              <a:t>Process is divided into threads that can run concurrently</a:t>
            </a:r>
          </a:p>
          <a:p>
            <a:pPr lvl="2"/>
            <a:r>
              <a:rPr lang="en-US"/>
              <a:t>Thread</a:t>
            </a:r>
          </a:p>
          <a:p>
            <a:pPr lvl="3"/>
            <a:r>
              <a:rPr lang="en-US"/>
              <a:t>Dispatchable unit of work</a:t>
            </a:r>
          </a:p>
          <a:p>
            <a:pPr lvl="3"/>
            <a:r>
              <a:rPr lang="en-US"/>
              <a:t>executes sequentially and is interruptable</a:t>
            </a:r>
          </a:p>
          <a:p>
            <a:pPr lvl="2"/>
            <a:r>
              <a:rPr lang="en-US"/>
              <a:t>Process is a collection of one or more threads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Symmetric multiprocessing (SMP)</a:t>
            </a:r>
          </a:p>
          <a:p>
            <a:pPr lvl="1"/>
            <a:r>
              <a:rPr lang="en-US"/>
              <a:t>There are multiple processors</a:t>
            </a:r>
          </a:p>
          <a:p>
            <a:pPr lvl="1"/>
            <a:r>
              <a:rPr lang="en-US"/>
              <a:t>These processors share same main memory and I/O facilities</a:t>
            </a:r>
          </a:p>
          <a:p>
            <a:pPr lvl="1"/>
            <a:r>
              <a:rPr lang="en-US"/>
              <a:t>All processors can perform the same functions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 and Multiprocessing</a:t>
            </a:r>
            <a:endParaRPr lang="en-US" dirty="0"/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085" y="1600200"/>
            <a:ext cx="6065829" cy="4953000"/>
          </a:xfrm>
        </p:spPr>
      </p:pic>
    </p:spTree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Distributed operating systems</a:t>
            </a:r>
          </a:p>
          <a:p>
            <a:pPr lvl="1"/>
            <a:r>
              <a:rPr lang="en-US"/>
              <a:t>Provides the illusion of a single main memory space and single secondary memory space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design</a:t>
            </a:r>
          </a:p>
          <a:p>
            <a:pPr lvl="1"/>
            <a:r>
              <a:rPr lang="en-US"/>
              <a:t>Used for adding modular extensions to a small kernel</a:t>
            </a:r>
          </a:p>
          <a:p>
            <a:pPr lvl="1"/>
            <a:r>
              <a:rPr lang="en-US"/>
              <a:t>Enables programmers to customize an operating system without disrupting system integrity</a:t>
            </a:r>
          </a:p>
          <a:p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Responsible for managing resources</a:t>
            </a:r>
          </a:p>
          <a:p>
            <a:r>
              <a:rPr lang="en-US"/>
              <a:t>Functions same way as ordinary computer software</a:t>
            </a:r>
          </a:p>
          <a:p>
            <a:pPr lvl="1"/>
            <a:r>
              <a:rPr lang="en-US"/>
              <a:t>It is a program that is executed</a:t>
            </a:r>
          </a:p>
          <a:p>
            <a:r>
              <a:rPr lang="en-US"/>
              <a:t>Operating system relinquishes control of the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79379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detection and response</a:t>
            </a:r>
          </a:p>
          <a:p>
            <a:pPr lvl="1"/>
            <a:r>
              <a:rPr lang="en-US" dirty="0"/>
              <a:t>Internal and external hardware errors</a:t>
            </a:r>
          </a:p>
          <a:p>
            <a:pPr lvl="1"/>
            <a:r>
              <a:rPr lang="en-US" dirty="0"/>
              <a:t>Software errors</a:t>
            </a:r>
          </a:p>
          <a:p>
            <a:pPr lvl="1"/>
            <a:r>
              <a:rPr lang="en-US" dirty="0"/>
              <a:t>Operating system cannot grant request of application</a:t>
            </a:r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  <a:p>
            <a:pPr lvl="1"/>
            <a:r>
              <a:rPr lang="en-US" dirty="0"/>
              <a:t>Collect usage statistics</a:t>
            </a:r>
          </a:p>
          <a:p>
            <a:pPr lvl="1"/>
            <a:r>
              <a:rPr lang="en-US" dirty="0"/>
              <a:t>Monitor performance</a:t>
            </a:r>
          </a:p>
          <a:p>
            <a:pPr lvl="1"/>
            <a:r>
              <a:rPr lang="en-US" dirty="0"/>
              <a:t>Used to anticipate future enhancements</a:t>
            </a:r>
          </a:p>
          <a:p>
            <a:pPr lvl="1"/>
            <a:r>
              <a:rPr lang="en-US" dirty="0"/>
              <a:t>Used for billing purposes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Responsible for managing resources</a:t>
            </a:r>
          </a:p>
          <a:p>
            <a:r>
              <a:rPr lang="en-US"/>
              <a:t>Functions same way as ordinary computer software</a:t>
            </a:r>
          </a:p>
          <a:p>
            <a:pPr lvl="1"/>
            <a:r>
              <a:rPr lang="en-US"/>
              <a:t>It is a program that is executed</a:t>
            </a:r>
          </a:p>
          <a:p>
            <a:r>
              <a:rPr lang="en-US"/>
              <a:t>Operating system relinquishes control of the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9589372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On-screen Show (4:3)</PresentationFormat>
  <Paragraphs>287</Paragraphs>
  <Slides>56</Slides>
  <Notes>56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arial</vt:lpstr>
      <vt:lpstr>Calibri</vt:lpstr>
      <vt:lpstr>Office Theme</vt:lpstr>
      <vt:lpstr>Custom Design</vt:lpstr>
      <vt:lpstr>Chapter 2 Operating System Overview</vt:lpstr>
      <vt:lpstr>Operating System</vt:lpstr>
      <vt:lpstr>Operating System Objectives</vt:lpstr>
      <vt:lpstr>Layers and Views</vt:lpstr>
      <vt:lpstr>Services Provided by the OS</vt:lpstr>
      <vt:lpstr>Operating System</vt:lpstr>
      <vt:lpstr>Services Provided by the OS</vt:lpstr>
      <vt:lpstr>Services Provided by the OS</vt:lpstr>
      <vt:lpstr>Operating System</vt:lpstr>
      <vt:lpstr>OS as Resource Manager</vt:lpstr>
      <vt:lpstr>Kernel</vt:lpstr>
      <vt:lpstr>Evolution of Operating Systems</vt:lpstr>
      <vt:lpstr>Evolution of Operating Systems</vt:lpstr>
      <vt:lpstr>Evolution of Operating Systems</vt:lpstr>
      <vt:lpstr>Evolution of Operating Systems</vt:lpstr>
      <vt:lpstr>Job Control Language</vt:lpstr>
      <vt:lpstr>Hardware Features</vt:lpstr>
      <vt:lpstr>Memory Protection</vt:lpstr>
      <vt:lpstr>System Utilization Example</vt:lpstr>
      <vt:lpstr>Uniprogramming</vt:lpstr>
      <vt:lpstr>Multiprogramming</vt:lpstr>
      <vt:lpstr>Multiprogramming</vt:lpstr>
      <vt:lpstr>Utilization Histograms</vt:lpstr>
      <vt:lpstr>Example</vt:lpstr>
      <vt:lpstr>Time Sharing Systems</vt:lpstr>
      <vt:lpstr>Batch Multiprogramming versus Time Sharing</vt:lpstr>
      <vt:lpstr>Resource usage monitoring</vt:lpstr>
      <vt:lpstr>Major Achievements</vt:lpstr>
      <vt:lpstr>Process</vt:lpstr>
      <vt:lpstr>Process</vt:lpstr>
      <vt:lpstr>Difficulties with Designing System Software</vt:lpstr>
      <vt:lpstr>Process</vt:lpstr>
      <vt:lpstr>Process</vt:lpstr>
      <vt:lpstr>Memory Management</vt:lpstr>
      <vt:lpstr>Virtual Memory</vt:lpstr>
      <vt:lpstr>Paging</vt:lpstr>
      <vt:lpstr>Virtual Memory</vt:lpstr>
      <vt:lpstr>Virtual Memory Addressing</vt:lpstr>
      <vt:lpstr>Information Protection and Security</vt:lpstr>
      <vt:lpstr>Information Protection and Security</vt:lpstr>
      <vt:lpstr>Scheduling and Resource Management</vt:lpstr>
      <vt:lpstr>Scheduling and Resource Management</vt:lpstr>
      <vt:lpstr>Key Elements of an Operating System</vt:lpstr>
      <vt:lpstr>System Structure</vt:lpstr>
      <vt:lpstr>Levels</vt:lpstr>
      <vt:lpstr>Levels</vt:lpstr>
      <vt:lpstr>Concepts Related to Multiprogramming</vt:lpstr>
      <vt:lpstr>Concepts Related to Multiprogramming</vt:lpstr>
      <vt:lpstr>Deal with External Objects</vt:lpstr>
      <vt:lpstr>Deal with External Objects</vt:lpstr>
      <vt:lpstr>Modern Operating Systems</vt:lpstr>
      <vt:lpstr>Modern Operating Systems</vt:lpstr>
      <vt:lpstr>Modern Operating Systems</vt:lpstr>
      <vt:lpstr>Multiprogramming and Multiprocessing</vt:lpstr>
      <vt:lpstr>Modern Operating Systems</vt:lpstr>
      <vt:lpstr>Modern Operating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Operating System Overview</dc:title>
  <dc:creator/>
  <cp:lastModifiedBy/>
  <cp:revision>2</cp:revision>
  <cp:lastPrinted>2020-02-11T01:18:26Z</cp:lastPrinted>
  <dcterms:created xsi:type="dcterms:W3CDTF">2008-09-16T20:32:41Z</dcterms:created>
  <dcterms:modified xsi:type="dcterms:W3CDTF">2023-02-22T00:18:31Z</dcterms:modified>
</cp:coreProperties>
</file>