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9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A392-285B-4B7B-854D-A91DE1C75E46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7A03-DE18-4C79-A83A-8B72060CC8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37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A392-285B-4B7B-854D-A91DE1C75E46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7A03-DE18-4C79-A83A-8B72060CC8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77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A392-285B-4B7B-854D-A91DE1C75E46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7A03-DE18-4C79-A83A-8B72060CC8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45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A392-285B-4B7B-854D-A91DE1C75E46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7A03-DE18-4C79-A83A-8B72060CC8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101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A392-285B-4B7B-854D-A91DE1C75E46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7A03-DE18-4C79-A83A-8B72060CC8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62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A392-285B-4B7B-854D-A91DE1C75E46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7A03-DE18-4C79-A83A-8B72060CC8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29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A392-285B-4B7B-854D-A91DE1C75E46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7A03-DE18-4C79-A83A-8B72060CC8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30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A392-285B-4B7B-854D-A91DE1C75E46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7A03-DE18-4C79-A83A-8B72060CC8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8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A392-285B-4B7B-854D-A91DE1C75E46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7A03-DE18-4C79-A83A-8B72060CC8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001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A392-285B-4B7B-854D-A91DE1C75E46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7A03-DE18-4C79-A83A-8B72060CC8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07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A392-285B-4B7B-854D-A91DE1C75E46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7A03-DE18-4C79-A83A-8B72060CC8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29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4A392-285B-4B7B-854D-A91DE1C75E46}" type="datetimeFigureOut">
              <a:rPr lang="es-ES" smtClean="0"/>
              <a:t>14/05/2020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57A03-DE18-4C79-A83A-8B72060CC8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0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 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225" y="555782"/>
            <a:ext cx="2324424" cy="881185"/>
          </a:xfrm>
        </p:spPr>
      </p:pic>
    </p:spTree>
    <p:extLst>
      <p:ext uri="{BB962C8B-B14F-4D97-AF65-F5344CB8AC3E}">
        <p14:creationId xmlns:p14="http://schemas.microsoft.com/office/powerpoint/2010/main" val="255859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7800" y="876300"/>
            <a:ext cx="9144000" cy="403066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Una presentación de diapositivas que incluya los aspectos más relevantes del documento anterior y que se utilizará el día de la exposición.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8813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   </vt:lpstr>
      <vt:lpstr> Una presentación de diapositivas que incluya los aspectos más relevantes del documento anterior y que se utilizará el día de la exposición.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 presentación de diapositivas que incluya los aspectos más relevantes del documento anterior y que se utilizará el día de la exposición.</dc:title>
  <dc:creator>tperez</dc:creator>
  <cp:lastModifiedBy>tperez</cp:lastModifiedBy>
  <cp:revision>3</cp:revision>
  <dcterms:created xsi:type="dcterms:W3CDTF">2020-03-17T10:52:01Z</dcterms:created>
  <dcterms:modified xsi:type="dcterms:W3CDTF">2020-05-14T16:42:42Z</dcterms:modified>
</cp:coreProperties>
</file>