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3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7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4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0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6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29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30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01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0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2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A392-285B-4B7B-854D-A91DE1C75E46}" type="datetimeFigureOut">
              <a:rPr lang="es-ES" smtClean="0"/>
              <a:t>30/05/2020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41" y="1544029"/>
            <a:ext cx="4443943" cy="1684691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72230" y="1569407"/>
            <a:ext cx="10190967" cy="403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E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¡Queremos dar una segunda vida a tu ropa!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897655" y="5600070"/>
            <a:ext cx="3383071" cy="91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Mario Sánchez Mosquero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Tamara Pérez Sánchez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V.1.0 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03/06/2020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7800" y="876300"/>
            <a:ext cx="9144000" cy="4030663"/>
          </a:xfrm>
        </p:spPr>
        <p:txBody>
          <a:bodyPr>
            <a:normAutofit/>
          </a:bodyPr>
          <a:lstStyle/>
          <a:p>
            <a:r>
              <a:rPr lang="es-ES" smtClean="0"/>
              <a:t>Índice</a:t>
            </a:r>
            <a:br>
              <a:rPr lang="es-ES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  </vt:lpstr>
      <vt:lpstr>Índice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presentación de diapositivas que incluya los aspectos más relevantes del documento anterior y que se utilizará el día de la exposición.</dc:title>
  <dc:creator>tperez</dc:creator>
  <cp:lastModifiedBy>tperez</cp:lastModifiedBy>
  <cp:revision>4</cp:revision>
  <dcterms:created xsi:type="dcterms:W3CDTF">2020-03-17T10:52:01Z</dcterms:created>
  <dcterms:modified xsi:type="dcterms:W3CDTF">2020-05-30T19:03:51Z</dcterms:modified>
</cp:coreProperties>
</file>