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118" autoAdjust="0"/>
  </p:normalViewPr>
  <p:slideViewPr>
    <p:cSldViewPr snapToGrid="0">
      <p:cViewPr>
        <p:scale>
          <a:sx n="50" d="100"/>
          <a:sy n="50" d="100"/>
        </p:scale>
        <p:origin x="1934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022A-221C-D0F0-9A4B-72D9E3CC7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D9AE6-F569-4E75-1303-5EF56D0A9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7F29-D4C2-25AF-797A-BEE08C0C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A623-4B24-486C-B911-8795CA1CB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52AB-7DA7-D460-7741-36C9E0FF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453E3-F9CF-8BA2-AD9A-40A95EC3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B718-5D6B-40E3-A79E-A77AF6BC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0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0015-C9C9-D761-BDD0-0D55AE0A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ACA7B-F9EF-7CA1-9762-2C6448D3D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9FB49-F5BD-BBFA-F8BB-62B70614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A623-4B24-486C-B911-8795CA1CB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51AD-2F2D-BEF8-1EC3-BB69C3DF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57AA2-36F2-434A-BB28-3DDAE7D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B718-5D6B-40E3-A79E-A77AF6BC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665B21-C05B-5BE8-C5CE-25F5BA885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394F6-B66D-DFD4-BEF2-16414A305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9DE6C-BDA2-95B4-CA58-002FB703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A623-4B24-486C-B911-8795CA1CB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520AB-A1A6-CC39-0E8B-1E84C4DF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A0264-A7FB-83A8-F39B-3119E395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B718-5D6B-40E3-A79E-A77AF6BC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9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BFC7-100A-827E-9780-02FA3A69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A33F-8584-97A2-3CD7-4E631BBA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9F0D-F646-CEFC-AA6D-608693AB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A623-4B24-486C-B911-8795CA1CB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98DD-E395-827D-A43F-94631C67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D1FC-05C6-7EEE-D528-96B74B5B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B718-5D6B-40E3-A79E-A77AF6BC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69E7-5D72-4926-FE3D-A566E7F54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ECD05-5102-D3BB-910B-0F564B24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7A1C-0034-ABD3-470A-A4C3C0D5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A623-4B24-486C-B911-8795CA1CB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E1DA-FB1A-3EA5-07C8-D12FDE90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615D-9EB3-FD2F-6070-1C6034F6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B718-5D6B-40E3-A79E-A77AF6BC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2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74F-7A3C-58A5-1D77-51BC88FC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7F70D-6CB7-2D47-D3D7-2015C9EC1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C314A-3D51-B213-4947-1EA3C5FA4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30AF2-B54A-05CF-F9AF-C44CE44D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A623-4B24-486C-B911-8795CA1CB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06EBE-D8BB-F3E7-BDC3-31259BC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E22FB-C442-FC33-E0A7-A625C048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B718-5D6B-40E3-A79E-A77AF6BC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4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1C2A-6A38-174E-6EEC-539E3519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8F7E-AA07-EDC6-103A-025A3FA74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6B758-D265-188E-B9A3-6A8B49859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E6BB8-28B1-84A2-8ECB-0E9B92EB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A1B30E-63D0-4323-FA16-F5ABDF92D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0A10C-4C28-3BF4-A532-814B6897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A623-4B24-486C-B911-8795CA1CB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9E7D9-FAE0-3BAF-5FE0-4B088084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161E4-B0DA-7B89-0733-C72D801D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B718-5D6B-40E3-A79E-A77AF6BC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B05A-346F-392F-1337-FFED304F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A477E-DFD9-FE71-CF47-105350F4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A623-4B24-486C-B911-8795CA1CB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0BE0E1-8321-2D26-37C9-B33503BD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F4C6-BA44-427C-E58B-C2857513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B718-5D6B-40E3-A79E-A77AF6BC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3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5985C-8128-E53C-781D-43F659D5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A623-4B24-486C-B911-8795CA1CB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0C7D8-C99B-0F21-5EFF-A235D87A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27080-EC85-47B7-8EBE-70B8A6D2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B718-5D6B-40E3-A79E-A77AF6BC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2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64BE-B895-82E7-32C7-2A94DED6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D8FF-0D95-AA8B-B595-EAEFB9A8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14C84-74E9-BF10-BB6F-F58E3E756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670C2-D150-581F-8BD1-828420B6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A623-4B24-486C-B911-8795CA1CB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F3904-5E71-26D0-E76F-A75209E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3F3F7-EF36-4749-BB41-01E87DBC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B718-5D6B-40E3-A79E-A77AF6BC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30A0-7B64-E49A-A8E7-FC005B57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4B1A8-A222-432D-73DF-84E396B37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E7D4D-A786-01C0-A8C3-BF2B66A58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462D9-2F9F-388C-6F79-88F37283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A623-4B24-486C-B911-8795CA1CB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B932D-16C9-B444-F6E0-C37BAEEB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46025-84C3-F011-F053-B052A19D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B718-5D6B-40E3-A79E-A77AF6BC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EBC8C-4608-856C-5202-8609E2D1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7FCC9-C8FE-C671-DEA9-2883D5DF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241C5-4F3C-2C29-C744-05B9919FC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2A623-4B24-486C-B911-8795CA1CB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38EB-691F-D4D7-1216-6010FC3E8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3F2E2-D389-1831-40EA-A5A618B40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BB718-5D6B-40E3-A79E-A77AF6BC9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diagram of a chemical formula&#10;&#10;AI-generated content may be incorrect.">
            <a:extLst>
              <a:ext uri="{FF2B5EF4-FFF2-40B4-BE49-F238E27FC236}">
                <a16:creationId xmlns:a16="http://schemas.microsoft.com/office/drawing/2014/main" id="{78230701-D90D-C26F-1E39-A212EE8EC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BCA4A0-0A59-0A05-26D4-EB5594F08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DFFEB7-70FA-7BA0-43C8-C23E7159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20" y="2636519"/>
            <a:ext cx="10562359" cy="811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554A5B-BBA1-EA78-12D9-5A97F0B8BB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" y="3799527"/>
            <a:ext cx="9700260" cy="4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0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57BB3-F853-119C-E9FD-7775900CA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diagram of a chemical formula&#10;&#10;AI-generated content may be incorrect.">
            <a:extLst>
              <a:ext uri="{FF2B5EF4-FFF2-40B4-BE49-F238E27FC236}">
                <a16:creationId xmlns:a16="http://schemas.microsoft.com/office/drawing/2014/main" id="{94645333-EACE-7D1B-EF5F-13062A27D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5C1FB1-CAB5-169D-E291-1417D01B3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0B79B0-E379-C63D-2D54-A8FB85E8F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636519"/>
            <a:ext cx="10562359" cy="811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E833E5-1BF6-565C-77D5-D869528E4A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0260" y="3799527"/>
            <a:ext cx="9700260" cy="4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44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25326-4277-F8E8-5881-E83E9CC25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diagram of a chemical formula&#10;&#10;AI-generated content may be incorrect.">
            <a:extLst>
              <a:ext uri="{FF2B5EF4-FFF2-40B4-BE49-F238E27FC236}">
                <a16:creationId xmlns:a16="http://schemas.microsoft.com/office/drawing/2014/main" id="{5C370539-E94F-1305-4EDC-AF802FB8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AA6AA-73E4-A754-C007-D1FFED32B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5800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EF59BA-6995-BA40-3CDD-A1838ADBC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2636519"/>
            <a:ext cx="10562359" cy="8110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BCDD90-0556-AD85-BBB2-9C4AC97284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00260" y="3799527"/>
            <a:ext cx="9700260" cy="4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87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Neko Tamji</dc:creator>
  <cp:lastModifiedBy>Neko Tamji</cp:lastModifiedBy>
  <cp:revision>1</cp:revision>
  <dcterms:created xsi:type="dcterms:W3CDTF">2025-07-17T15:01:09Z</dcterms:created>
  <dcterms:modified xsi:type="dcterms:W3CDTF">2025-07-17T15:18:17Z</dcterms:modified>
</cp:coreProperties>
</file>