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sldIdLst>
    <p:sldId id="258" r:id="rId5"/>
    <p:sldId id="328" r:id="rId6"/>
    <p:sldId id="264" r:id="rId7"/>
    <p:sldId id="375" r:id="rId8"/>
    <p:sldId id="309" r:id="rId9"/>
    <p:sldId id="310" r:id="rId10"/>
    <p:sldId id="311" r:id="rId11"/>
    <p:sldId id="312" r:id="rId12"/>
    <p:sldId id="412" r:id="rId13"/>
    <p:sldId id="433" r:id="rId14"/>
    <p:sldId id="413" r:id="rId15"/>
    <p:sldId id="329" r:id="rId16"/>
    <p:sldId id="332" r:id="rId17"/>
    <p:sldId id="421" r:id="rId18"/>
    <p:sldId id="376" r:id="rId19"/>
    <p:sldId id="334" r:id="rId20"/>
    <p:sldId id="453" r:id="rId21"/>
    <p:sldId id="335" r:id="rId22"/>
    <p:sldId id="422" r:id="rId23"/>
    <p:sldId id="423" r:id="rId24"/>
    <p:sldId id="424" r:id="rId25"/>
    <p:sldId id="425" r:id="rId26"/>
    <p:sldId id="451" r:id="rId27"/>
    <p:sldId id="434" r:id="rId28"/>
    <p:sldId id="455" r:id="rId29"/>
    <p:sldId id="426" r:id="rId30"/>
    <p:sldId id="405" r:id="rId31"/>
    <p:sldId id="418" r:id="rId32"/>
    <p:sldId id="414" r:id="rId33"/>
    <p:sldId id="431" r:id="rId34"/>
    <p:sldId id="407" r:id="rId35"/>
    <p:sldId id="435" r:id="rId36"/>
    <p:sldId id="408" r:id="rId37"/>
    <p:sldId id="438" r:id="rId38"/>
    <p:sldId id="420" r:id="rId39"/>
    <p:sldId id="427" r:id="rId40"/>
    <p:sldId id="398" r:id="rId41"/>
    <p:sldId id="429" r:id="rId42"/>
    <p:sldId id="452" r:id="rId43"/>
    <p:sldId id="437" r:id="rId44"/>
    <p:sldId id="436" r:id="rId45"/>
    <p:sldId id="416" r:id="rId46"/>
    <p:sldId id="457" r:id="rId47"/>
    <p:sldId id="392" r:id="rId48"/>
    <p:sldId id="417" r:id="rId49"/>
    <p:sldId id="385" r:id="rId50"/>
    <p:sldId id="430" r:id="rId51"/>
    <p:sldId id="388" r:id="rId52"/>
    <p:sldId id="389" r:id="rId53"/>
    <p:sldId id="390" r:id="rId54"/>
    <p:sldId id="391" r:id="rId55"/>
    <p:sldId id="30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B4AFF2-A4B8-8D38-6E49-9B026B792485}" name="Bo Liu" initials="BL" userId="S::Bo.Liu@glasgow.ac.uk::9f3cef8d-a62c-47d5-a5f2-d612cd92c88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shi Liu (PGR)" initials="YL(" lastIdx="1" clrIdx="0">
    <p:extLst>
      <p:ext uri="{19B8F6BF-5375-455C-9EA6-DF929625EA0E}">
        <p15:presenceInfo xmlns:p15="http://schemas.microsoft.com/office/powerpoint/2012/main" userId="S::2109741L@student.gla.ac.uk::0738f1d2-bd1d-4f8b-945a-b877be0bfef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F2F2"/>
    <a:srgbClr val="FF0000"/>
    <a:srgbClr val="003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83724" autoAdjust="0"/>
  </p:normalViewPr>
  <p:slideViewPr>
    <p:cSldViewPr snapToGrid="0">
      <p:cViewPr varScale="1">
        <p:scale>
          <a:sx n="83" d="100"/>
          <a:sy n="83" d="100"/>
        </p:scale>
        <p:origin x="1354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Fei" userId="ecbbadfa-4d19-4d70-bd5d-fb06a3c7553d" providerId="ADAL" clId="{F7A9154B-A9EB-460E-B3B7-5E958689F75D}"/>
    <pc:docChg chg="undo custSel addSld delSld modSld">
      <pc:chgData name="LIU Fei" userId="ecbbadfa-4d19-4d70-bd5d-fb06a3c7553d" providerId="ADAL" clId="{F7A9154B-A9EB-460E-B3B7-5E958689F75D}" dt="2023-09-21T14:45:23.130" v="2070" actId="108"/>
      <pc:docMkLst>
        <pc:docMk/>
      </pc:docMkLst>
      <pc:sldChg chg="addSp delSp modSp del">
        <pc:chgData name="LIU Fei" userId="ecbbadfa-4d19-4d70-bd5d-fb06a3c7553d" providerId="ADAL" clId="{F7A9154B-A9EB-460E-B3B7-5E958689F75D}" dt="2023-09-21T14:42:10.830" v="2045" actId="2696"/>
        <pc:sldMkLst>
          <pc:docMk/>
          <pc:sldMk cId="1853844194" sldId="326"/>
        </pc:sldMkLst>
        <pc:spChg chg="del mod">
          <ac:chgData name="LIU Fei" userId="ecbbadfa-4d19-4d70-bd5d-fb06a3c7553d" providerId="ADAL" clId="{F7A9154B-A9EB-460E-B3B7-5E958689F75D}" dt="2023-09-21T13:35:03.304" v="6" actId="478"/>
          <ac:spMkLst>
            <pc:docMk/>
            <pc:sldMk cId="1853844194" sldId="326"/>
            <ac:spMk id="3" creationId="{6C92963C-9A2F-475F-9B28-6AFEC5A7A79A}"/>
          </ac:spMkLst>
        </pc:spChg>
        <pc:spChg chg="add mod">
          <ac:chgData name="LIU Fei" userId="ecbbadfa-4d19-4d70-bd5d-fb06a3c7553d" providerId="ADAL" clId="{F7A9154B-A9EB-460E-B3B7-5E958689F75D}" dt="2023-09-21T13:35:32.173" v="17" actId="14100"/>
          <ac:spMkLst>
            <pc:docMk/>
            <pc:sldMk cId="1853844194" sldId="326"/>
            <ac:spMk id="9" creationId="{85E3F136-3748-4AD8-9D03-D3D2DB92B695}"/>
          </ac:spMkLst>
        </pc:spChg>
      </pc:sldChg>
      <pc:sldChg chg="modSp">
        <pc:chgData name="LIU Fei" userId="ecbbadfa-4d19-4d70-bd5d-fb06a3c7553d" providerId="ADAL" clId="{F7A9154B-A9EB-460E-B3B7-5E958689F75D}" dt="2023-09-21T13:40:28.685" v="597" actId="1076"/>
        <pc:sldMkLst>
          <pc:docMk/>
          <pc:sldMk cId="2925940476" sldId="332"/>
        </pc:sldMkLst>
        <pc:spChg chg="mod">
          <ac:chgData name="LIU Fei" userId="ecbbadfa-4d19-4d70-bd5d-fb06a3c7553d" providerId="ADAL" clId="{F7A9154B-A9EB-460E-B3B7-5E958689F75D}" dt="2023-09-21T13:40:28.685" v="597" actId="1076"/>
          <ac:spMkLst>
            <pc:docMk/>
            <pc:sldMk cId="2925940476" sldId="332"/>
            <ac:spMk id="72" creationId="{3416F923-D82F-4B77-B5FC-2F1101514EEB}"/>
          </ac:spMkLst>
        </pc:spChg>
      </pc:sldChg>
      <pc:sldChg chg="addSp delSp modSp delAnim modAnim">
        <pc:chgData name="LIU Fei" userId="ecbbadfa-4d19-4d70-bd5d-fb06a3c7553d" providerId="ADAL" clId="{F7A9154B-A9EB-460E-B3B7-5E958689F75D}" dt="2023-09-21T14:39:50.824" v="2025" actId="1076"/>
        <pc:sldMkLst>
          <pc:docMk/>
          <pc:sldMk cId="3736219964" sldId="403"/>
        </pc:sldMkLst>
        <pc:spChg chg="add del mod">
          <ac:chgData name="LIU Fei" userId="ecbbadfa-4d19-4d70-bd5d-fb06a3c7553d" providerId="ADAL" clId="{F7A9154B-A9EB-460E-B3B7-5E958689F75D}" dt="2023-09-21T14:31:41.850" v="1576" actId="20577"/>
          <ac:spMkLst>
            <pc:docMk/>
            <pc:sldMk cId="3736219964" sldId="403"/>
            <ac:spMk id="2" creationId="{025DCC4F-BDE6-47CE-8F33-866EC671B3CA}"/>
          </ac:spMkLst>
        </pc:spChg>
        <pc:spChg chg="mod">
          <ac:chgData name="LIU Fei" userId="ecbbadfa-4d19-4d70-bd5d-fb06a3c7553d" providerId="ADAL" clId="{F7A9154B-A9EB-460E-B3B7-5E958689F75D}" dt="2023-09-21T14:32:05.743" v="1577"/>
          <ac:spMkLst>
            <pc:docMk/>
            <pc:sldMk cId="3736219964" sldId="403"/>
            <ac:spMk id="3" creationId="{BDE4ABB3-CD36-4065-8A2D-96156A75AFAE}"/>
          </ac:spMkLst>
        </pc:spChg>
        <pc:spChg chg="mod">
          <ac:chgData name="LIU Fei" userId="ecbbadfa-4d19-4d70-bd5d-fb06a3c7553d" providerId="ADAL" clId="{F7A9154B-A9EB-460E-B3B7-5E958689F75D}" dt="2023-09-21T14:36:43.491" v="1891" actId="1076"/>
          <ac:spMkLst>
            <pc:docMk/>
            <pc:sldMk cId="3736219964" sldId="403"/>
            <ac:spMk id="5" creationId="{2DA3E6B2-A125-4408-9619-FA013DA29921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7" creationId="{18BF2B73-8C3A-4C91-9C44-92D60527E378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8" creationId="{1D0ECB85-D024-480B-A830-F99DEDC68DA7}"/>
          </ac:spMkLst>
        </pc:spChg>
        <pc:spChg chg="add mod">
          <ac:chgData name="LIU Fei" userId="ecbbadfa-4d19-4d70-bd5d-fb06a3c7553d" providerId="ADAL" clId="{F7A9154B-A9EB-460E-B3B7-5E958689F75D}" dt="2023-09-21T14:38:12.453" v="1931" actId="20577"/>
          <ac:spMkLst>
            <pc:docMk/>
            <pc:sldMk cId="3736219964" sldId="403"/>
            <ac:spMk id="9" creationId="{6546D1E2-789B-4BF2-BA05-82EBCEFC301A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10" creationId="{9A4AE302-66DF-4E9F-AA57-2803493376C0}"/>
          </ac:spMkLst>
        </pc:spChg>
        <pc:spChg chg="add mod">
          <ac:chgData name="LIU Fei" userId="ecbbadfa-4d19-4d70-bd5d-fb06a3c7553d" providerId="ADAL" clId="{F7A9154B-A9EB-460E-B3B7-5E958689F75D}" dt="2023-09-21T14:39:50.824" v="2025" actId="1076"/>
          <ac:spMkLst>
            <pc:docMk/>
            <pc:sldMk cId="3736219964" sldId="403"/>
            <ac:spMk id="11" creationId="{4BEBEAC5-CD49-4779-94F5-A34172DB91D5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16" creationId="{329F0B4E-0FFB-4AC5-96B9-8CE598B7C3D5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18" creationId="{E45E8FAB-F49D-4165-8328-70767EB08D1D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28" creationId="{B6FB1C6A-C684-4661-8CB6-53A9D4AC96EB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29" creationId="{CC9C1E19-1E41-42DC-832F-A33B6BA43C5E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30" creationId="{209C0FFD-5C52-43D2-8CD6-5BC38FB466AA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31" creationId="{EC579B20-15B3-4345-A0CA-67490B92F96B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32" creationId="{B9592322-90E5-48DB-BB76-971872ECC6A0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33" creationId="{DF7B1C0A-ADF5-4176-91D8-189C074B2CB5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35" creationId="{4C97A7CB-1EA0-4821-BA03-3D690422686E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36" creationId="{1D63D395-94BB-4FCA-B70E-1AF4082CCD7C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37" creationId="{B66ED1DA-AA65-4360-B845-D360DADFF9F3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38" creationId="{1A4F347F-AD9C-4389-9CA3-DF27887C9B17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39" creationId="{E5307D65-AB8F-4626-BC10-E791804C5514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40" creationId="{8E06395F-88A6-4C63-AF5B-D667A23BA11B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41" creationId="{E4D8ED99-3F06-4E55-821F-2946621D358B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42" creationId="{118BEF57-FC3F-4B94-8420-735A26B34429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43" creationId="{AEB63B49-9894-4AC1-9AD1-5733DEDD48BA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44" creationId="{5D6F01A3-115E-402B-8E94-A3B2BACAB286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45" creationId="{1EF1337A-CABF-4D12-9D99-8F237A328D4C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46" creationId="{8EAC3F71-72BF-4A4B-8E9E-BABA4385541E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47" creationId="{4958F2EC-2017-4A45-A3D0-FFC3192598BB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48" creationId="{BA917502-5DEF-4716-A0E8-F8AA9CE3A3C1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49" creationId="{D17801BB-E321-471A-BC65-35D22CD35A35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50" creationId="{12C16137-3222-4E43-B60F-FA02910F051D}"/>
          </ac:spMkLst>
        </pc:spChg>
        <pc:spChg chg="del">
          <ac:chgData name="LIU Fei" userId="ecbbadfa-4d19-4d70-bd5d-fb06a3c7553d" providerId="ADAL" clId="{F7A9154B-A9EB-460E-B3B7-5E958689F75D}" dt="2023-09-21T14:32:10.153" v="1578" actId="478"/>
          <ac:spMkLst>
            <pc:docMk/>
            <pc:sldMk cId="3736219964" sldId="403"/>
            <ac:spMk id="51" creationId="{62FCE4B5-1104-4074-8B20-E7220F5F802C}"/>
          </ac:spMkLst>
        </pc:spChg>
        <pc:spChg chg="add mod">
          <ac:chgData name="LIU Fei" userId="ecbbadfa-4d19-4d70-bd5d-fb06a3c7553d" providerId="ADAL" clId="{F7A9154B-A9EB-460E-B3B7-5E958689F75D}" dt="2023-09-21T14:37:52.429" v="1917" actId="20577"/>
          <ac:spMkLst>
            <pc:docMk/>
            <pc:sldMk cId="3736219964" sldId="403"/>
            <ac:spMk id="52" creationId="{A4648B2F-22E0-4957-966A-F5AF2FEF14A9}"/>
          </ac:spMkLst>
        </pc:spChg>
        <pc:spChg chg="add mod">
          <ac:chgData name="LIU Fei" userId="ecbbadfa-4d19-4d70-bd5d-fb06a3c7553d" providerId="ADAL" clId="{F7A9154B-A9EB-460E-B3B7-5E958689F75D}" dt="2023-09-21T14:37:58.391" v="1920" actId="207"/>
          <ac:spMkLst>
            <pc:docMk/>
            <pc:sldMk cId="3736219964" sldId="403"/>
            <ac:spMk id="53" creationId="{C05D0AC6-36B8-418A-BA47-3704628C28B4}"/>
          </ac:spMkLst>
        </pc:spChg>
        <pc:spChg chg="add mod">
          <ac:chgData name="LIU Fei" userId="ecbbadfa-4d19-4d70-bd5d-fb06a3c7553d" providerId="ADAL" clId="{F7A9154B-A9EB-460E-B3B7-5E958689F75D}" dt="2023-09-21T14:38:00.592" v="1921" actId="207"/>
          <ac:spMkLst>
            <pc:docMk/>
            <pc:sldMk cId="3736219964" sldId="403"/>
            <ac:spMk id="54" creationId="{B0B300CC-2358-4015-BCA3-0B9536076254}"/>
          </ac:spMkLst>
        </pc:spChg>
        <pc:spChg chg="add mod">
          <ac:chgData name="LIU Fei" userId="ecbbadfa-4d19-4d70-bd5d-fb06a3c7553d" providerId="ADAL" clId="{F7A9154B-A9EB-460E-B3B7-5E958689F75D}" dt="2023-09-21T14:38:06.664" v="1925" actId="207"/>
          <ac:spMkLst>
            <pc:docMk/>
            <pc:sldMk cId="3736219964" sldId="403"/>
            <ac:spMk id="55" creationId="{3E5ABE77-BF14-4495-A609-94218AE94827}"/>
          </ac:spMkLst>
        </pc:spChg>
        <pc:spChg chg="add mod">
          <ac:chgData name="LIU Fei" userId="ecbbadfa-4d19-4d70-bd5d-fb06a3c7553d" providerId="ADAL" clId="{F7A9154B-A9EB-460E-B3B7-5E958689F75D}" dt="2023-09-21T14:38:04.603" v="1924" actId="207"/>
          <ac:spMkLst>
            <pc:docMk/>
            <pc:sldMk cId="3736219964" sldId="403"/>
            <ac:spMk id="56" creationId="{2040587B-F5BF-4260-B421-0AB6DC0E8C35}"/>
          </ac:spMkLst>
        </pc:spChg>
        <pc:spChg chg="add mod">
          <ac:chgData name="LIU Fei" userId="ecbbadfa-4d19-4d70-bd5d-fb06a3c7553d" providerId="ADAL" clId="{F7A9154B-A9EB-460E-B3B7-5E958689F75D}" dt="2023-09-21T14:39:47.394" v="2023" actId="1038"/>
          <ac:spMkLst>
            <pc:docMk/>
            <pc:sldMk cId="3736219964" sldId="403"/>
            <ac:spMk id="57" creationId="{5BE4CD53-BCED-494D-BA82-948984B9E0FF}"/>
          </ac:spMkLst>
        </pc:spChg>
        <pc:spChg chg="add mod">
          <ac:chgData name="LIU Fei" userId="ecbbadfa-4d19-4d70-bd5d-fb06a3c7553d" providerId="ADAL" clId="{F7A9154B-A9EB-460E-B3B7-5E958689F75D}" dt="2023-09-21T14:39:47.394" v="2023" actId="1038"/>
          <ac:spMkLst>
            <pc:docMk/>
            <pc:sldMk cId="3736219964" sldId="403"/>
            <ac:spMk id="58" creationId="{164EC6AC-37D5-4108-B61F-80076DBC6C78}"/>
          </ac:spMkLst>
        </pc:spChg>
        <pc:spChg chg="add del mod">
          <ac:chgData name="LIU Fei" userId="ecbbadfa-4d19-4d70-bd5d-fb06a3c7553d" providerId="ADAL" clId="{F7A9154B-A9EB-460E-B3B7-5E958689F75D}" dt="2023-09-21T14:37:20.357" v="1906" actId="478"/>
          <ac:spMkLst>
            <pc:docMk/>
            <pc:sldMk cId="3736219964" sldId="403"/>
            <ac:spMk id="59" creationId="{D5DF9815-1EEF-45EC-905F-04C10CDA7C04}"/>
          </ac:spMkLst>
        </pc:spChg>
        <pc:spChg chg="add mod">
          <ac:chgData name="LIU Fei" userId="ecbbadfa-4d19-4d70-bd5d-fb06a3c7553d" providerId="ADAL" clId="{F7A9154B-A9EB-460E-B3B7-5E958689F75D}" dt="2023-09-21T14:39:47.394" v="2023" actId="1038"/>
          <ac:spMkLst>
            <pc:docMk/>
            <pc:sldMk cId="3736219964" sldId="403"/>
            <ac:spMk id="60" creationId="{980A77C9-8715-4498-84AC-6BEE0BBE67AB}"/>
          </ac:spMkLst>
        </pc:spChg>
        <pc:spChg chg="add mod">
          <ac:chgData name="LIU Fei" userId="ecbbadfa-4d19-4d70-bd5d-fb06a3c7553d" providerId="ADAL" clId="{F7A9154B-A9EB-460E-B3B7-5E958689F75D}" dt="2023-09-21T14:39:47.394" v="2023" actId="1038"/>
          <ac:spMkLst>
            <pc:docMk/>
            <pc:sldMk cId="3736219964" sldId="403"/>
            <ac:spMk id="61" creationId="{B46B1A5B-488B-45B4-BEC7-2DEABF6097BC}"/>
          </ac:spMkLst>
        </pc:spChg>
        <pc:spChg chg="add mod">
          <ac:chgData name="LIU Fei" userId="ecbbadfa-4d19-4d70-bd5d-fb06a3c7553d" providerId="ADAL" clId="{F7A9154B-A9EB-460E-B3B7-5E958689F75D}" dt="2023-09-21T14:39:47.394" v="2023" actId="1038"/>
          <ac:spMkLst>
            <pc:docMk/>
            <pc:sldMk cId="3736219964" sldId="403"/>
            <ac:spMk id="62" creationId="{2DB66ADA-18DE-4B58-9909-17FFDD6004E2}"/>
          </ac:spMkLst>
        </pc:spChg>
        <pc:spChg chg="add mod">
          <ac:chgData name="LIU Fei" userId="ecbbadfa-4d19-4d70-bd5d-fb06a3c7553d" providerId="ADAL" clId="{F7A9154B-A9EB-460E-B3B7-5E958689F75D}" dt="2023-09-21T14:39:48.840" v="2024" actId="1076"/>
          <ac:spMkLst>
            <pc:docMk/>
            <pc:sldMk cId="3736219964" sldId="403"/>
            <ac:spMk id="63" creationId="{2091A1B1-F851-4658-98D9-DD95CF7755E2}"/>
          </ac:spMkLst>
        </pc:spChg>
      </pc:sldChg>
      <pc:sldChg chg="modSp">
        <pc:chgData name="LIU Fei" userId="ecbbadfa-4d19-4d70-bd5d-fb06a3c7553d" providerId="ADAL" clId="{F7A9154B-A9EB-460E-B3B7-5E958689F75D}" dt="2023-09-21T14:25:54.389" v="1408"/>
        <pc:sldMkLst>
          <pc:docMk/>
          <pc:sldMk cId="3986120657" sldId="408"/>
        </pc:sldMkLst>
        <pc:spChg chg="mod">
          <ac:chgData name="LIU Fei" userId="ecbbadfa-4d19-4d70-bd5d-fb06a3c7553d" providerId="ADAL" clId="{F7A9154B-A9EB-460E-B3B7-5E958689F75D}" dt="2023-09-21T14:25:54.389" v="1408"/>
          <ac:spMkLst>
            <pc:docMk/>
            <pc:sldMk cId="3986120657" sldId="408"/>
            <ac:spMk id="8" creationId="{571254AC-D755-481E-BD1A-39ED5124CCB4}"/>
          </ac:spMkLst>
        </pc:spChg>
      </pc:sldChg>
      <pc:sldChg chg="addSp delSp modSp delAnim modAnim">
        <pc:chgData name="LIU Fei" userId="ecbbadfa-4d19-4d70-bd5d-fb06a3c7553d" providerId="ADAL" clId="{F7A9154B-A9EB-460E-B3B7-5E958689F75D}" dt="2023-09-21T14:42:20.122" v="2046"/>
        <pc:sldMkLst>
          <pc:docMk/>
          <pc:sldMk cId="3548872103" sldId="412"/>
        </pc:sldMkLst>
        <pc:spChg chg="add mod">
          <ac:chgData name="LIU Fei" userId="ecbbadfa-4d19-4d70-bd5d-fb06a3c7553d" providerId="ADAL" clId="{F7A9154B-A9EB-460E-B3B7-5E958689F75D}" dt="2023-09-21T13:38:27.119" v="392" actId="14100"/>
          <ac:spMkLst>
            <pc:docMk/>
            <pc:sldMk cId="3548872103" sldId="412"/>
            <ac:spMk id="2" creationId="{F642929A-34F1-454B-934D-79BDCD295DE8}"/>
          </ac:spMkLst>
        </pc:spChg>
        <pc:spChg chg="mod">
          <ac:chgData name="LIU Fei" userId="ecbbadfa-4d19-4d70-bd5d-fb06a3c7553d" providerId="ADAL" clId="{F7A9154B-A9EB-460E-B3B7-5E958689F75D}" dt="2023-09-21T13:35:47.894" v="20" actId="14100"/>
          <ac:spMkLst>
            <pc:docMk/>
            <pc:sldMk cId="3548872103" sldId="412"/>
            <ac:spMk id="17" creationId="{0B6BA901-8798-48A8-BB65-7F9118BFA03E}"/>
          </ac:spMkLst>
        </pc:spChg>
        <pc:spChg chg="del">
          <ac:chgData name="LIU Fei" userId="ecbbadfa-4d19-4d70-bd5d-fb06a3c7553d" providerId="ADAL" clId="{F7A9154B-A9EB-460E-B3B7-5E958689F75D}" dt="2023-09-21T13:35:51.683" v="23" actId="478"/>
          <ac:spMkLst>
            <pc:docMk/>
            <pc:sldMk cId="3548872103" sldId="412"/>
            <ac:spMk id="18" creationId="{B0914E73-CC75-4E5C-A3DE-495DEF7BFCDF}"/>
          </ac:spMkLst>
        </pc:spChg>
        <pc:spChg chg="del">
          <ac:chgData name="LIU Fei" userId="ecbbadfa-4d19-4d70-bd5d-fb06a3c7553d" providerId="ADAL" clId="{F7A9154B-A9EB-460E-B3B7-5E958689F75D}" dt="2023-09-21T13:36:42.059" v="51" actId="478"/>
          <ac:spMkLst>
            <pc:docMk/>
            <pc:sldMk cId="3548872103" sldId="412"/>
            <ac:spMk id="19" creationId="{C9E0811F-E248-40AC-B502-01AC866D83A1}"/>
          </ac:spMkLst>
        </pc:spChg>
        <pc:spChg chg="del">
          <ac:chgData name="LIU Fei" userId="ecbbadfa-4d19-4d70-bd5d-fb06a3c7553d" providerId="ADAL" clId="{F7A9154B-A9EB-460E-B3B7-5E958689F75D}" dt="2023-09-21T13:35:51.683" v="23" actId="478"/>
          <ac:spMkLst>
            <pc:docMk/>
            <pc:sldMk cId="3548872103" sldId="412"/>
            <ac:spMk id="20" creationId="{C0C86F94-A9A5-450D-A83C-22A6B09FF0D5}"/>
          </ac:spMkLst>
        </pc:spChg>
        <pc:spChg chg="del">
          <ac:chgData name="LIU Fei" userId="ecbbadfa-4d19-4d70-bd5d-fb06a3c7553d" providerId="ADAL" clId="{F7A9154B-A9EB-460E-B3B7-5E958689F75D}" dt="2023-09-21T13:35:51.683" v="23" actId="478"/>
          <ac:spMkLst>
            <pc:docMk/>
            <pc:sldMk cId="3548872103" sldId="412"/>
            <ac:spMk id="21" creationId="{24487193-704D-48CC-A592-7403FD0C3CC0}"/>
          </ac:spMkLst>
        </pc:spChg>
        <pc:spChg chg="del">
          <ac:chgData name="LIU Fei" userId="ecbbadfa-4d19-4d70-bd5d-fb06a3c7553d" providerId="ADAL" clId="{F7A9154B-A9EB-460E-B3B7-5E958689F75D}" dt="2023-09-21T13:35:51.683" v="23" actId="478"/>
          <ac:spMkLst>
            <pc:docMk/>
            <pc:sldMk cId="3548872103" sldId="412"/>
            <ac:spMk id="23" creationId="{FA60B1B7-C256-4D03-BA44-CF68B81B9C5C}"/>
          </ac:spMkLst>
        </pc:spChg>
        <pc:spChg chg="del">
          <ac:chgData name="LIU Fei" userId="ecbbadfa-4d19-4d70-bd5d-fb06a3c7553d" providerId="ADAL" clId="{F7A9154B-A9EB-460E-B3B7-5E958689F75D}" dt="2023-09-21T13:35:51.683" v="23" actId="478"/>
          <ac:spMkLst>
            <pc:docMk/>
            <pc:sldMk cId="3548872103" sldId="412"/>
            <ac:spMk id="24" creationId="{96F0C227-DF78-4CEB-AD47-5913C70A422D}"/>
          </ac:spMkLst>
        </pc:spChg>
        <pc:spChg chg="del">
          <ac:chgData name="LIU Fei" userId="ecbbadfa-4d19-4d70-bd5d-fb06a3c7553d" providerId="ADAL" clId="{F7A9154B-A9EB-460E-B3B7-5E958689F75D}" dt="2023-09-21T13:35:51.683" v="23" actId="478"/>
          <ac:spMkLst>
            <pc:docMk/>
            <pc:sldMk cId="3548872103" sldId="412"/>
            <ac:spMk id="25" creationId="{8000BA92-EE04-4C14-BE80-DFF13B647FAE}"/>
          </ac:spMkLst>
        </pc:spChg>
        <pc:spChg chg="del">
          <ac:chgData name="LIU Fei" userId="ecbbadfa-4d19-4d70-bd5d-fb06a3c7553d" providerId="ADAL" clId="{F7A9154B-A9EB-460E-B3B7-5E958689F75D}" dt="2023-09-21T13:35:51.683" v="23" actId="478"/>
          <ac:spMkLst>
            <pc:docMk/>
            <pc:sldMk cId="3548872103" sldId="412"/>
            <ac:spMk id="26" creationId="{84C74E38-137F-44DB-A96F-CC7C0EEBE9B7}"/>
          </ac:spMkLst>
        </pc:spChg>
        <pc:spChg chg="del">
          <ac:chgData name="LIU Fei" userId="ecbbadfa-4d19-4d70-bd5d-fb06a3c7553d" providerId="ADAL" clId="{F7A9154B-A9EB-460E-B3B7-5E958689F75D}" dt="2023-09-21T13:35:51.683" v="23" actId="478"/>
          <ac:spMkLst>
            <pc:docMk/>
            <pc:sldMk cId="3548872103" sldId="412"/>
            <ac:spMk id="27" creationId="{1D884B4F-6447-4782-AEA0-EFE49F17EDF6}"/>
          </ac:spMkLst>
        </pc:spChg>
        <pc:spChg chg="del">
          <ac:chgData name="LIU Fei" userId="ecbbadfa-4d19-4d70-bd5d-fb06a3c7553d" providerId="ADAL" clId="{F7A9154B-A9EB-460E-B3B7-5E958689F75D}" dt="2023-09-21T13:35:51.683" v="23" actId="478"/>
          <ac:spMkLst>
            <pc:docMk/>
            <pc:sldMk cId="3548872103" sldId="412"/>
            <ac:spMk id="28" creationId="{1614FFC8-0F12-4011-8AD9-CA70C7781F3F}"/>
          </ac:spMkLst>
        </pc:spChg>
        <pc:spChg chg="del">
          <ac:chgData name="LIU Fei" userId="ecbbadfa-4d19-4d70-bd5d-fb06a3c7553d" providerId="ADAL" clId="{F7A9154B-A9EB-460E-B3B7-5E958689F75D}" dt="2023-09-21T13:35:51.683" v="23" actId="478"/>
          <ac:spMkLst>
            <pc:docMk/>
            <pc:sldMk cId="3548872103" sldId="412"/>
            <ac:spMk id="29" creationId="{5EBC4E6E-5406-46FD-B74F-0B41C5CE284A}"/>
          </ac:spMkLst>
        </pc:spChg>
        <pc:spChg chg="del">
          <ac:chgData name="LIU Fei" userId="ecbbadfa-4d19-4d70-bd5d-fb06a3c7553d" providerId="ADAL" clId="{F7A9154B-A9EB-460E-B3B7-5E958689F75D}" dt="2023-09-21T13:35:50.515" v="22" actId="478"/>
          <ac:spMkLst>
            <pc:docMk/>
            <pc:sldMk cId="3548872103" sldId="412"/>
            <ac:spMk id="31" creationId="{0492AA44-491C-48CB-9163-96AC3ED0F1F8}"/>
          </ac:spMkLst>
        </pc:spChg>
        <pc:spChg chg="del">
          <ac:chgData name="LIU Fei" userId="ecbbadfa-4d19-4d70-bd5d-fb06a3c7553d" providerId="ADAL" clId="{F7A9154B-A9EB-460E-B3B7-5E958689F75D}" dt="2023-09-21T13:35:49.451" v="21" actId="478"/>
          <ac:spMkLst>
            <pc:docMk/>
            <pc:sldMk cId="3548872103" sldId="412"/>
            <ac:spMk id="32" creationId="{C37C3D02-B1C5-4778-88F3-886D6AB53133}"/>
          </ac:spMkLst>
        </pc:spChg>
        <pc:grpChg chg="mod">
          <ac:chgData name="LIU Fei" userId="ecbbadfa-4d19-4d70-bd5d-fb06a3c7553d" providerId="ADAL" clId="{F7A9154B-A9EB-460E-B3B7-5E958689F75D}" dt="2023-09-21T13:38:22.957" v="391" actId="1076"/>
          <ac:grpSpMkLst>
            <pc:docMk/>
            <pc:sldMk cId="3548872103" sldId="412"/>
            <ac:grpSpMk id="8" creationId="{F61C77F4-58F7-401E-812A-7296FD2BD6F5}"/>
          </ac:grpSpMkLst>
        </pc:grpChg>
      </pc:sldChg>
      <pc:sldChg chg="modSp">
        <pc:chgData name="LIU Fei" userId="ecbbadfa-4d19-4d70-bd5d-fb06a3c7553d" providerId="ADAL" clId="{F7A9154B-A9EB-460E-B3B7-5E958689F75D}" dt="2023-09-21T13:35:21.701" v="14" actId="14100"/>
        <pc:sldMkLst>
          <pc:docMk/>
          <pc:sldMk cId="1569939286" sldId="413"/>
        </pc:sldMkLst>
        <pc:spChg chg="mod">
          <ac:chgData name="LIU Fei" userId="ecbbadfa-4d19-4d70-bd5d-fb06a3c7553d" providerId="ADAL" clId="{F7A9154B-A9EB-460E-B3B7-5E958689F75D}" dt="2023-09-21T13:35:21.701" v="14" actId="14100"/>
          <ac:spMkLst>
            <pc:docMk/>
            <pc:sldMk cId="1569939286" sldId="413"/>
            <ac:spMk id="5" creationId="{C65880DA-9A16-480F-AC16-A470F71FCE93}"/>
          </ac:spMkLst>
        </pc:spChg>
      </pc:sldChg>
      <pc:sldChg chg="modSp">
        <pc:chgData name="LIU Fei" userId="ecbbadfa-4d19-4d70-bd5d-fb06a3c7553d" providerId="ADAL" clId="{F7A9154B-A9EB-460E-B3B7-5E958689F75D}" dt="2023-09-21T14:07:41.143" v="1397"/>
        <pc:sldMkLst>
          <pc:docMk/>
          <pc:sldMk cId="3438807464" sldId="420"/>
        </pc:sldMkLst>
        <pc:spChg chg="mod">
          <ac:chgData name="LIU Fei" userId="ecbbadfa-4d19-4d70-bd5d-fb06a3c7553d" providerId="ADAL" clId="{F7A9154B-A9EB-460E-B3B7-5E958689F75D}" dt="2023-09-21T14:07:41.143" v="1397"/>
          <ac:spMkLst>
            <pc:docMk/>
            <pc:sldMk cId="3438807464" sldId="420"/>
            <ac:spMk id="8" creationId="{EC6CCAE6-53AC-47D8-A9F2-495E05B8700C}"/>
          </ac:spMkLst>
        </pc:spChg>
      </pc:sldChg>
      <pc:sldChg chg="modSp">
        <pc:chgData name="LIU Fei" userId="ecbbadfa-4d19-4d70-bd5d-fb06a3c7553d" providerId="ADAL" clId="{F7A9154B-A9EB-460E-B3B7-5E958689F75D}" dt="2023-09-21T13:55:02.526" v="883" actId="20577"/>
        <pc:sldMkLst>
          <pc:docMk/>
          <pc:sldMk cId="305890390" sldId="423"/>
        </pc:sldMkLst>
        <pc:spChg chg="mod">
          <ac:chgData name="LIU Fei" userId="ecbbadfa-4d19-4d70-bd5d-fb06a3c7553d" providerId="ADAL" clId="{F7A9154B-A9EB-460E-B3B7-5E958689F75D}" dt="2023-09-21T13:54:56.132" v="873" actId="20577"/>
          <ac:spMkLst>
            <pc:docMk/>
            <pc:sldMk cId="305890390" sldId="423"/>
            <ac:spMk id="17" creationId="{0B6BA901-8798-48A8-BB65-7F9118BFA03E}"/>
          </ac:spMkLst>
        </pc:spChg>
        <pc:spChg chg="mod">
          <ac:chgData name="LIU Fei" userId="ecbbadfa-4d19-4d70-bd5d-fb06a3c7553d" providerId="ADAL" clId="{F7A9154B-A9EB-460E-B3B7-5E958689F75D}" dt="2023-09-21T13:55:02.526" v="883" actId="20577"/>
          <ac:spMkLst>
            <pc:docMk/>
            <pc:sldMk cId="305890390" sldId="423"/>
            <ac:spMk id="30" creationId="{775F789E-C4D7-4B76-908F-51C38C5DA77D}"/>
          </ac:spMkLst>
        </pc:spChg>
      </pc:sldChg>
      <pc:sldChg chg="addSp delSp modSp delAnim modAnim">
        <pc:chgData name="LIU Fei" userId="ecbbadfa-4d19-4d70-bd5d-fb06a3c7553d" providerId="ADAL" clId="{F7A9154B-A9EB-460E-B3B7-5E958689F75D}" dt="2023-09-21T13:55:13.410" v="907" actId="20577"/>
        <pc:sldMkLst>
          <pc:docMk/>
          <pc:sldMk cId="2697085206" sldId="424"/>
        </pc:sldMkLst>
        <pc:spChg chg="add mod">
          <ac:chgData name="LIU Fei" userId="ecbbadfa-4d19-4d70-bd5d-fb06a3c7553d" providerId="ADAL" clId="{F7A9154B-A9EB-460E-B3B7-5E958689F75D}" dt="2023-09-21T13:46:16.473" v="784" actId="1076"/>
          <ac:spMkLst>
            <pc:docMk/>
            <pc:sldMk cId="2697085206" sldId="424"/>
            <ac:spMk id="2" creationId="{E693CC35-1AA1-439A-8C72-BF23D3EC1DB4}"/>
          </ac:spMkLst>
        </pc:spChg>
        <pc:spChg chg="del mod">
          <ac:chgData name="LIU Fei" userId="ecbbadfa-4d19-4d70-bd5d-fb06a3c7553d" providerId="ADAL" clId="{F7A9154B-A9EB-460E-B3B7-5E958689F75D}" dt="2023-09-21T13:43:55.760" v="603" actId="478"/>
          <ac:spMkLst>
            <pc:docMk/>
            <pc:sldMk cId="2697085206" sldId="424"/>
            <ac:spMk id="3" creationId="{E51026F1-D495-10CC-8FE0-FADCB274F101}"/>
          </ac:spMkLst>
        </pc:spChg>
        <pc:spChg chg="mod">
          <ac:chgData name="LIU Fei" userId="ecbbadfa-4d19-4d70-bd5d-fb06a3c7553d" providerId="ADAL" clId="{F7A9154B-A9EB-460E-B3B7-5E958689F75D}" dt="2023-09-21T13:45:25.082" v="772" actId="20577"/>
          <ac:spMkLst>
            <pc:docMk/>
            <pc:sldMk cId="2697085206" sldId="424"/>
            <ac:spMk id="5" creationId="{09BF9B09-CBA4-4617-A9EB-E8BFB8A867A7}"/>
          </ac:spMkLst>
        </pc:spChg>
        <pc:spChg chg="add mod">
          <ac:chgData name="LIU Fei" userId="ecbbadfa-4d19-4d70-bd5d-fb06a3c7553d" providerId="ADAL" clId="{F7A9154B-A9EB-460E-B3B7-5E958689F75D}" dt="2023-09-21T13:46:48.444" v="791" actId="2085"/>
          <ac:spMkLst>
            <pc:docMk/>
            <pc:sldMk cId="2697085206" sldId="424"/>
            <ac:spMk id="7" creationId="{E374DF54-31DD-475F-8701-96767F541785}"/>
          </ac:spMkLst>
        </pc:spChg>
        <pc:spChg chg="mod">
          <ac:chgData name="LIU Fei" userId="ecbbadfa-4d19-4d70-bd5d-fb06a3c7553d" providerId="ADAL" clId="{F7A9154B-A9EB-460E-B3B7-5E958689F75D}" dt="2023-09-21T13:48:04.668" v="823" actId="1076"/>
          <ac:spMkLst>
            <pc:docMk/>
            <pc:sldMk cId="2697085206" sldId="424"/>
            <ac:spMk id="9" creationId="{EDFDA32E-E08F-421F-B63E-0EC7CB162CA3}"/>
          </ac:spMkLst>
        </pc:spChg>
        <pc:spChg chg="mod">
          <ac:chgData name="LIU Fei" userId="ecbbadfa-4d19-4d70-bd5d-fb06a3c7553d" providerId="ADAL" clId="{F7A9154B-A9EB-460E-B3B7-5E958689F75D}" dt="2023-09-21T13:55:13.410" v="907" actId="20577"/>
          <ac:spMkLst>
            <pc:docMk/>
            <pc:sldMk cId="2697085206" sldId="424"/>
            <ac:spMk id="17" creationId="{0B6BA901-8798-48A8-BB65-7F9118BFA03E}"/>
          </ac:spMkLst>
        </pc:spChg>
        <pc:spChg chg="add mod">
          <ac:chgData name="LIU Fei" userId="ecbbadfa-4d19-4d70-bd5d-fb06a3c7553d" providerId="ADAL" clId="{F7A9154B-A9EB-460E-B3B7-5E958689F75D}" dt="2023-09-21T13:47:15.587" v="794" actId="1076"/>
          <ac:spMkLst>
            <pc:docMk/>
            <pc:sldMk cId="2697085206" sldId="424"/>
            <ac:spMk id="23" creationId="{2004D0AE-ED7B-40A5-9EDB-59FA4F979CDD}"/>
          </ac:spMkLst>
        </pc:spChg>
        <pc:spChg chg="add mod">
          <ac:chgData name="LIU Fei" userId="ecbbadfa-4d19-4d70-bd5d-fb06a3c7553d" providerId="ADAL" clId="{F7A9154B-A9EB-460E-B3B7-5E958689F75D}" dt="2023-09-21T13:47:11.808" v="792" actId="571"/>
          <ac:spMkLst>
            <pc:docMk/>
            <pc:sldMk cId="2697085206" sldId="424"/>
            <ac:spMk id="24" creationId="{1E5B6E3E-2003-49E3-A667-E24C86F8740B}"/>
          </ac:spMkLst>
        </pc:spChg>
        <pc:spChg chg="mod">
          <ac:chgData name="LIU Fei" userId="ecbbadfa-4d19-4d70-bd5d-fb06a3c7553d" providerId="ADAL" clId="{F7A9154B-A9EB-460E-B3B7-5E958689F75D}" dt="2023-09-21T13:55:08.819" v="893" actId="20577"/>
          <ac:spMkLst>
            <pc:docMk/>
            <pc:sldMk cId="2697085206" sldId="424"/>
            <ac:spMk id="30" creationId="{775F789E-C4D7-4B76-908F-51C38C5DA77D}"/>
          </ac:spMkLst>
        </pc:spChg>
      </pc:sldChg>
      <pc:sldChg chg="modSp">
        <pc:chgData name="LIU Fei" userId="ecbbadfa-4d19-4d70-bd5d-fb06a3c7553d" providerId="ADAL" clId="{F7A9154B-A9EB-460E-B3B7-5E958689F75D}" dt="2023-09-21T13:53:27.436" v="854" actId="20577"/>
        <pc:sldMkLst>
          <pc:docMk/>
          <pc:sldMk cId="784480661" sldId="426"/>
        </pc:sldMkLst>
        <pc:graphicFrameChg chg="modGraphic">
          <ac:chgData name="LIU Fei" userId="ecbbadfa-4d19-4d70-bd5d-fb06a3c7553d" providerId="ADAL" clId="{F7A9154B-A9EB-460E-B3B7-5E958689F75D}" dt="2023-09-21T13:53:27.436" v="854" actId="20577"/>
          <ac:graphicFrameMkLst>
            <pc:docMk/>
            <pc:sldMk cId="784480661" sldId="426"/>
            <ac:graphicFrameMk id="5" creationId="{E96D4C18-09EF-4CF4-B58D-A242A2251918}"/>
          </ac:graphicFrameMkLst>
        </pc:graphicFrameChg>
      </pc:sldChg>
      <pc:sldChg chg="addSp delSp modSp delAnim modAnim">
        <pc:chgData name="LIU Fei" userId="ecbbadfa-4d19-4d70-bd5d-fb06a3c7553d" providerId="ADAL" clId="{F7A9154B-A9EB-460E-B3B7-5E958689F75D}" dt="2023-09-21T14:43:15.057" v="2050"/>
        <pc:sldMkLst>
          <pc:docMk/>
          <pc:sldMk cId="1584230584" sldId="432"/>
        </pc:sldMkLst>
        <pc:spChg chg="add mod">
          <ac:chgData name="LIU Fei" userId="ecbbadfa-4d19-4d70-bd5d-fb06a3c7553d" providerId="ADAL" clId="{F7A9154B-A9EB-460E-B3B7-5E958689F75D}" dt="2023-09-21T13:59:29.676" v="1261" actId="20577"/>
          <ac:spMkLst>
            <pc:docMk/>
            <pc:sldMk cId="1584230584" sldId="432"/>
            <ac:spMk id="2" creationId="{AF5E99D3-3E0C-4594-937D-2A0BD1B7893E}"/>
          </ac:spMkLst>
        </pc:spChg>
        <pc:spChg chg="mod">
          <ac:chgData name="LIU Fei" userId="ecbbadfa-4d19-4d70-bd5d-fb06a3c7553d" providerId="ADAL" clId="{F7A9154B-A9EB-460E-B3B7-5E958689F75D}" dt="2023-09-21T13:48:57.527" v="825" actId="14100"/>
          <ac:spMkLst>
            <pc:docMk/>
            <pc:sldMk cId="1584230584" sldId="432"/>
            <ac:spMk id="3" creationId="{9DED39AF-A10B-748C-476C-D9B234D7C950}"/>
          </ac:spMkLst>
        </pc:spChg>
        <pc:spChg chg="mod">
          <ac:chgData name="LIU Fei" userId="ecbbadfa-4d19-4d70-bd5d-fb06a3c7553d" providerId="ADAL" clId="{F7A9154B-A9EB-460E-B3B7-5E958689F75D}" dt="2023-09-21T13:51:00.256" v="828" actId="20577"/>
          <ac:spMkLst>
            <pc:docMk/>
            <pc:sldMk cId="1584230584" sldId="432"/>
            <ac:spMk id="8" creationId="{EE84F8CA-3DA8-0BDF-7FBF-0F80D91E117A}"/>
          </ac:spMkLst>
        </pc:spChg>
        <pc:spChg chg="add mod">
          <ac:chgData name="LIU Fei" userId="ecbbadfa-4d19-4d70-bd5d-fb06a3c7553d" providerId="ADAL" clId="{F7A9154B-A9EB-460E-B3B7-5E958689F75D}" dt="2023-09-21T13:57:43.327" v="1039" actId="1076"/>
          <ac:spMkLst>
            <pc:docMk/>
            <pc:sldMk cId="1584230584" sldId="432"/>
            <ac:spMk id="12" creationId="{DF7D6368-3DD6-4330-A4FA-61EC631A88CE}"/>
          </ac:spMkLst>
        </pc:spChg>
        <pc:graphicFrameChg chg="del mod">
          <ac:chgData name="LIU Fei" userId="ecbbadfa-4d19-4d70-bd5d-fb06a3c7553d" providerId="ADAL" clId="{F7A9154B-A9EB-460E-B3B7-5E958689F75D}" dt="2023-09-21T13:55:40.578" v="909" actId="478"/>
          <ac:graphicFrameMkLst>
            <pc:docMk/>
            <pc:sldMk cId="1584230584" sldId="432"/>
            <ac:graphicFrameMk id="33" creationId="{E4AD641F-2FAD-4922-872A-AFF92BB07866}"/>
          </ac:graphicFrameMkLst>
        </pc:graphicFrameChg>
      </pc:sldChg>
      <pc:sldChg chg="add">
        <pc:chgData name="LIU Fei" userId="ecbbadfa-4d19-4d70-bd5d-fb06a3c7553d" providerId="ADAL" clId="{F7A9154B-A9EB-460E-B3B7-5E958689F75D}" dt="2023-09-21T13:35:40.131" v="18"/>
        <pc:sldMkLst>
          <pc:docMk/>
          <pc:sldMk cId="2351401295" sldId="433"/>
        </pc:sldMkLst>
      </pc:sldChg>
      <pc:sldChg chg="add modAnim">
        <pc:chgData name="LIU Fei" userId="ecbbadfa-4d19-4d70-bd5d-fb06a3c7553d" providerId="ADAL" clId="{F7A9154B-A9EB-460E-B3B7-5E958689F75D}" dt="2023-09-21T14:43:31.384" v="2051"/>
        <pc:sldMkLst>
          <pc:docMk/>
          <pc:sldMk cId="1521893004" sldId="434"/>
        </pc:sldMkLst>
      </pc:sldChg>
      <pc:sldChg chg="delSp modSp add">
        <pc:chgData name="LIU Fei" userId="ecbbadfa-4d19-4d70-bd5d-fb06a3c7553d" providerId="ADAL" clId="{F7A9154B-A9EB-460E-B3B7-5E958689F75D}" dt="2023-09-21T14:05:12.946" v="1396" actId="108"/>
        <pc:sldMkLst>
          <pc:docMk/>
          <pc:sldMk cId="21244634" sldId="435"/>
        </pc:sldMkLst>
        <pc:spChg chg="del">
          <ac:chgData name="LIU Fei" userId="ecbbadfa-4d19-4d70-bd5d-fb06a3c7553d" providerId="ADAL" clId="{F7A9154B-A9EB-460E-B3B7-5E958689F75D}" dt="2023-09-21T14:04:12.327" v="1378" actId="478"/>
          <ac:spMkLst>
            <pc:docMk/>
            <pc:sldMk cId="21244634" sldId="435"/>
            <ac:spMk id="2" creationId="{58FB6A77-FE54-494A-B5CD-40A1DF4DF395}"/>
          </ac:spMkLst>
        </pc:spChg>
        <pc:spChg chg="mod">
          <ac:chgData name="LIU Fei" userId="ecbbadfa-4d19-4d70-bd5d-fb06a3c7553d" providerId="ADAL" clId="{F7A9154B-A9EB-460E-B3B7-5E958689F75D}" dt="2023-09-21T14:05:12.946" v="1396" actId="108"/>
          <ac:spMkLst>
            <pc:docMk/>
            <pc:sldMk cId="21244634" sldId="435"/>
            <ac:spMk id="5" creationId="{4E5FD21B-8937-4C93-941B-9D969037FFB7}"/>
          </ac:spMkLst>
        </pc:spChg>
        <pc:spChg chg="mod">
          <ac:chgData name="LIU Fei" userId="ecbbadfa-4d19-4d70-bd5d-fb06a3c7553d" providerId="ADAL" clId="{F7A9154B-A9EB-460E-B3B7-5E958689F75D}" dt="2023-09-21T14:00:53.369" v="1281" actId="20577"/>
          <ac:spMkLst>
            <pc:docMk/>
            <pc:sldMk cId="21244634" sldId="435"/>
            <ac:spMk id="7" creationId="{26C66841-842D-4E17-8F7E-05BC9B8EBB18}"/>
          </ac:spMkLst>
        </pc:spChg>
        <pc:spChg chg="mod">
          <ac:chgData name="LIU Fei" userId="ecbbadfa-4d19-4d70-bd5d-fb06a3c7553d" providerId="ADAL" clId="{F7A9154B-A9EB-460E-B3B7-5E958689F75D}" dt="2023-09-21T14:01:15.899" v="1376" actId="20577"/>
          <ac:spMkLst>
            <pc:docMk/>
            <pc:sldMk cId="21244634" sldId="435"/>
            <ac:spMk id="8" creationId="{1B015924-2C10-4A28-AB37-A059C66343EB}"/>
          </ac:spMkLst>
        </pc:spChg>
      </pc:sldChg>
      <pc:sldChg chg="addSp delSp modSp add addAnim delAnim modAnim">
        <pc:chgData name="LIU Fei" userId="ecbbadfa-4d19-4d70-bd5d-fb06a3c7553d" providerId="ADAL" clId="{F7A9154B-A9EB-460E-B3B7-5E958689F75D}" dt="2023-09-21T14:45:23.130" v="2070" actId="108"/>
        <pc:sldMkLst>
          <pc:docMk/>
          <pc:sldMk cId="167528687" sldId="436"/>
        </pc:sldMkLst>
        <pc:spChg chg="mod">
          <ac:chgData name="LIU Fei" userId="ecbbadfa-4d19-4d70-bd5d-fb06a3c7553d" providerId="ADAL" clId="{F7A9154B-A9EB-460E-B3B7-5E958689F75D}" dt="2023-09-21T14:27:23.104" v="1417" actId="20577"/>
          <ac:spMkLst>
            <pc:docMk/>
            <pc:sldMk cId="167528687" sldId="436"/>
            <ac:spMk id="2" creationId="{025DCC4F-BDE6-47CE-8F33-866EC671B3CA}"/>
          </ac:spMkLst>
        </pc:spChg>
        <pc:spChg chg="mod">
          <ac:chgData name="LIU Fei" userId="ecbbadfa-4d19-4d70-bd5d-fb06a3c7553d" providerId="ADAL" clId="{F7A9154B-A9EB-460E-B3B7-5E958689F75D}" dt="2023-09-21T14:29:14.986" v="1491" actId="1076"/>
          <ac:spMkLst>
            <pc:docMk/>
            <pc:sldMk cId="167528687" sldId="436"/>
            <ac:spMk id="3" creationId="{BDE4ABB3-CD36-4065-8A2D-96156A75AFAE}"/>
          </ac:spMkLst>
        </pc:spChg>
        <pc:spChg chg="mod">
          <ac:chgData name="LIU Fei" userId="ecbbadfa-4d19-4d70-bd5d-fb06a3c7553d" providerId="ADAL" clId="{F7A9154B-A9EB-460E-B3B7-5E958689F75D}" dt="2023-09-21T14:45:23.130" v="2070" actId="108"/>
          <ac:spMkLst>
            <pc:docMk/>
            <pc:sldMk cId="167528687" sldId="436"/>
            <ac:spMk id="5" creationId="{2DA3E6B2-A125-4408-9619-FA013DA29921}"/>
          </ac:spMkLst>
        </pc:spChg>
        <pc:spChg chg="del">
          <ac:chgData name="LIU Fei" userId="ecbbadfa-4d19-4d70-bd5d-fb06a3c7553d" providerId="ADAL" clId="{F7A9154B-A9EB-460E-B3B7-5E958689F75D}" dt="2023-09-21T14:28:52.905" v="1482" actId="478"/>
          <ac:spMkLst>
            <pc:docMk/>
            <pc:sldMk cId="167528687" sldId="436"/>
            <ac:spMk id="7" creationId="{18BF2B73-8C3A-4C91-9C44-92D60527E378}"/>
          </ac:spMkLst>
        </pc:spChg>
        <pc:spChg chg="add del">
          <ac:chgData name="LIU Fei" userId="ecbbadfa-4d19-4d70-bd5d-fb06a3c7553d" providerId="ADAL" clId="{F7A9154B-A9EB-460E-B3B7-5E958689F75D}" dt="2023-09-21T14:29:07.001" v="1489" actId="478"/>
          <ac:spMkLst>
            <pc:docMk/>
            <pc:sldMk cId="167528687" sldId="436"/>
            <ac:spMk id="8" creationId="{1D0ECB85-D024-480B-A830-F99DEDC68DA7}"/>
          </ac:spMkLst>
        </pc:spChg>
        <pc:spChg chg="add mod">
          <ac:chgData name="LIU Fei" userId="ecbbadfa-4d19-4d70-bd5d-fb06a3c7553d" providerId="ADAL" clId="{F7A9154B-A9EB-460E-B3B7-5E958689F75D}" dt="2023-09-21T14:28:56.909" v="1484" actId="1076"/>
          <ac:spMkLst>
            <pc:docMk/>
            <pc:sldMk cId="167528687" sldId="436"/>
            <ac:spMk id="9" creationId="{6B3A0758-0A6B-4358-BECB-99F227B8E575}"/>
          </ac:spMkLst>
        </pc:spChg>
        <pc:spChg chg="mod">
          <ac:chgData name="LIU Fei" userId="ecbbadfa-4d19-4d70-bd5d-fb06a3c7553d" providerId="ADAL" clId="{F7A9154B-A9EB-460E-B3B7-5E958689F75D}" dt="2023-09-21T14:29:36.437" v="1526" actId="20577"/>
          <ac:spMkLst>
            <pc:docMk/>
            <pc:sldMk cId="167528687" sldId="436"/>
            <ac:spMk id="10" creationId="{9A4AE302-66DF-4E9F-AA57-2803493376C0}"/>
          </ac:spMkLst>
        </pc:spChg>
        <pc:spChg chg="add mod">
          <ac:chgData name="LIU Fei" userId="ecbbadfa-4d19-4d70-bd5d-fb06a3c7553d" providerId="ADAL" clId="{F7A9154B-A9EB-460E-B3B7-5E958689F75D}" dt="2023-09-21T14:30:38.289" v="1539" actId="208"/>
          <ac:spMkLst>
            <pc:docMk/>
            <pc:sldMk cId="167528687" sldId="436"/>
            <ac:spMk id="11" creationId="{9DE768F8-6AB7-48D8-B9F0-BB377E5C2CBA}"/>
          </ac:spMkLst>
        </pc:spChg>
        <pc:spChg chg="add del">
          <ac:chgData name="LIU Fei" userId="ecbbadfa-4d19-4d70-bd5d-fb06a3c7553d" providerId="ADAL" clId="{F7A9154B-A9EB-460E-B3B7-5E958689F75D}" dt="2023-09-21T14:29:07.001" v="1489" actId="478"/>
          <ac:spMkLst>
            <pc:docMk/>
            <pc:sldMk cId="167528687" sldId="436"/>
            <ac:spMk id="16" creationId="{329F0B4E-0FFB-4AC5-96B9-8CE598B7C3D5}"/>
          </ac:spMkLst>
        </pc:spChg>
        <pc:spChg chg="mod">
          <ac:chgData name="LIU Fei" userId="ecbbadfa-4d19-4d70-bd5d-fb06a3c7553d" providerId="ADAL" clId="{F7A9154B-A9EB-460E-B3B7-5E958689F75D}" dt="2023-09-21T14:31:06.465" v="1550" actId="20577"/>
          <ac:spMkLst>
            <pc:docMk/>
            <pc:sldMk cId="167528687" sldId="436"/>
            <ac:spMk id="18" creationId="{E45E8FAB-F49D-4165-8328-70767EB08D1D}"/>
          </ac:spMkLst>
        </pc:spChg>
        <pc:spChg chg="del">
          <ac:chgData name="LIU Fei" userId="ecbbadfa-4d19-4d70-bd5d-fb06a3c7553d" providerId="ADAL" clId="{F7A9154B-A9EB-460E-B3B7-5E958689F75D}" dt="2023-09-21T14:28:52.905" v="1482" actId="478"/>
          <ac:spMkLst>
            <pc:docMk/>
            <pc:sldMk cId="167528687" sldId="436"/>
            <ac:spMk id="28" creationId="{B6FB1C6A-C684-4661-8CB6-53A9D4AC96EB}"/>
          </ac:spMkLst>
        </pc:spChg>
        <pc:spChg chg="del">
          <ac:chgData name="LIU Fei" userId="ecbbadfa-4d19-4d70-bd5d-fb06a3c7553d" providerId="ADAL" clId="{F7A9154B-A9EB-460E-B3B7-5E958689F75D}" dt="2023-09-21T14:28:52.905" v="1482" actId="478"/>
          <ac:spMkLst>
            <pc:docMk/>
            <pc:sldMk cId="167528687" sldId="436"/>
            <ac:spMk id="29" creationId="{CC9C1E19-1E41-42DC-832F-A33B6BA43C5E}"/>
          </ac:spMkLst>
        </pc:spChg>
        <pc:spChg chg="del">
          <ac:chgData name="LIU Fei" userId="ecbbadfa-4d19-4d70-bd5d-fb06a3c7553d" providerId="ADAL" clId="{F7A9154B-A9EB-460E-B3B7-5E958689F75D}" dt="2023-09-21T14:28:52.905" v="1482" actId="478"/>
          <ac:spMkLst>
            <pc:docMk/>
            <pc:sldMk cId="167528687" sldId="436"/>
            <ac:spMk id="30" creationId="{209C0FFD-5C52-43D2-8CD6-5BC38FB466AA}"/>
          </ac:spMkLst>
        </pc:spChg>
        <pc:spChg chg="del">
          <ac:chgData name="LIU Fei" userId="ecbbadfa-4d19-4d70-bd5d-fb06a3c7553d" providerId="ADAL" clId="{F7A9154B-A9EB-460E-B3B7-5E958689F75D}" dt="2023-09-21T14:28:52.905" v="1482" actId="478"/>
          <ac:spMkLst>
            <pc:docMk/>
            <pc:sldMk cId="167528687" sldId="436"/>
            <ac:spMk id="31" creationId="{EC579B20-15B3-4345-A0CA-67490B92F96B}"/>
          </ac:spMkLst>
        </pc:spChg>
        <pc:spChg chg="del">
          <ac:chgData name="LIU Fei" userId="ecbbadfa-4d19-4d70-bd5d-fb06a3c7553d" providerId="ADAL" clId="{F7A9154B-A9EB-460E-B3B7-5E958689F75D}" dt="2023-09-21T14:28:52.905" v="1482" actId="478"/>
          <ac:spMkLst>
            <pc:docMk/>
            <pc:sldMk cId="167528687" sldId="436"/>
            <ac:spMk id="32" creationId="{B9592322-90E5-48DB-BB76-971872ECC6A0}"/>
          </ac:spMkLst>
        </pc:spChg>
        <pc:spChg chg="del">
          <ac:chgData name="LIU Fei" userId="ecbbadfa-4d19-4d70-bd5d-fb06a3c7553d" providerId="ADAL" clId="{F7A9154B-A9EB-460E-B3B7-5E958689F75D}" dt="2023-09-21T14:28:52.905" v="1482" actId="478"/>
          <ac:spMkLst>
            <pc:docMk/>
            <pc:sldMk cId="167528687" sldId="436"/>
            <ac:spMk id="33" creationId="{DF7B1C0A-ADF5-4176-91D8-189C074B2CB5}"/>
          </ac:spMkLst>
        </pc:spChg>
        <pc:spChg chg="del">
          <ac:chgData name="LIU Fei" userId="ecbbadfa-4d19-4d70-bd5d-fb06a3c7553d" providerId="ADAL" clId="{F7A9154B-A9EB-460E-B3B7-5E958689F75D}" dt="2023-09-21T14:28:33.952" v="1479" actId="478"/>
          <ac:spMkLst>
            <pc:docMk/>
            <pc:sldMk cId="167528687" sldId="436"/>
            <ac:spMk id="35" creationId="{4C97A7CB-1EA0-4821-BA03-3D690422686E}"/>
          </ac:spMkLst>
        </pc:spChg>
        <pc:spChg chg="del">
          <ac:chgData name="LIU Fei" userId="ecbbadfa-4d19-4d70-bd5d-fb06a3c7553d" providerId="ADAL" clId="{F7A9154B-A9EB-460E-B3B7-5E958689F75D}" dt="2023-09-21T14:28:33.952" v="1479" actId="478"/>
          <ac:spMkLst>
            <pc:docMk/>
            <pc:sldMk cId="167528687" sldId="436"/>
            <ac:spMk id="36" creationId="{1D63D395-94BB-4FCA-B70E-1AF4082CCD7C}"/>
          </ac:spMkLst>
        </pc:spChg>
        <pc:spChg chg="del">
          <ac:chgData name="LIU Fei" userId="ecbbadfa-4d19-4d70-bd5d-fb06a3c7553d" providerId="ADAL" clId="{F7A9154B-A9EB-460E-B3B7-5E958689F75D}" dt="2023-09-21T14:28:33.952" v="1479" actId="478"/>
          <ac:spMkLst>
            <pc:docMk/>
            <pc:sldMk cId="167528687" sldId="436"/>
            <ac:spMk id="37" creationId="{B66ED1DA-AA65-4360-B845-D360DADFF9F3}"/>
          </ac:spMkLst>
        </pc:spChg>
        <pc:spChg chg="del">
          <ac:chgData name="LIU Fei" userId="ecbbadfa-4d19-4d70-bd5d-fb06a3c7553d" providerId="ADAL" clId="{F7A9154B-A9EB-460E-B3B7-5E958689F75D}" dt="2023-09-21T14:28:33.952" v="1479" actId="478"/>
          <ac:spMkLst>
            <pc:docMk/>
            <pc:sldMk cId="167528687" sldId="436"/>
            <ac:spMk id="38" creationId="{1A4F347F-AD9C-4389-9CA3-DF27887C9B17}"/>
          </ac:spMkLst>
        </pc:spChg>
        <pc:spChg chg="del">
          <ac:chgData name="LIU Fei" userId="ecbbadfa-4d19-4d70-bd5d-fb06a3c7553d" providerId="ADAL" clId="{F7A9154B-A9EB-460E-B3B7-5E958689F75D}" dt="2023-09-21T14:28:33.952" v="1479" actId="478"/>
          <ac:spMkLst>
            <pc:docMk/>
            <pc:sldMk cId="167528687" sldId="436"/>
            <ac:spMk id="39" creationId="{E5307D65-AB8F-4626-BC10-E791804C5514}"/>
          </ac:spMkLst>
        </pc:spChg>
        <pc:spChg chg="del">
          <ac:chgData name="LIU Fei" userId="ecbbadfa-4d19-4d70-bd5d-fb06a3c7553d" providerId="ADAL" clId="{F7A9154B-A9EB-460E-B3B7-5E958689F75D}" dt="2023-09-21T14:28:33.952" v="1479" actId="478"/>
          <ac:spMkLst>
            <pc:docMk/>
            <pc:sldMk cId="167528687" sldId="436"/>
            <ac:spMk id="40" creationId="{8E06395F-88A6-4C63-AF5B-D667A23BA11B}"/>
          </ac:spMkLst>
        </pc:spChg>
        <pc:spChg chg="del">
          <ac:chgData name="LIU Fei" userId="ecbbadfa-4d19-4d70-bd5d-fb06a3c7553d" providerId="ADAL" clId="{F7A9154B-A9EB-460E-B3B7-5E958689F75D}" dt="2023-09-21T14:28:33.952" v="1479" actId="478"/>
          <ac:spMkLst>
            <pc:docMk/>
            <pc:sldMk cId="167528687" sldId="436"/>
            <ac:spMk id="41" creationId="{E4D8ED99-3F06-4E55-821F-2946621D358B}"/>
          </ac:spMkLst>
        </pc:spChg>
        <pc:spChg chg="add del">
          <ac:chgData name="LIU Fei" userId="ecbbadfa-4d19-4d70-bd5d-fb06a3c7553d" providerId="ADAL" clId="{F7A9154B-A9EB-460E-B3B7-5E958689F75D}" dt="2023-09-21T14:29:07.001" v="1489" actId="478"/>
          <ac:spMkLst>
            <pc:docMk/>
            <pc:sldMk cId="167528687" sldId="436"/>
            <ac:spMk id="42" creationId="{118BEF57-FC3F-4B94-8420-735A26B34429}"/>
          </ac:spMkLst>
        </pc:spChg>
        <pc:spChg chg="add del">
          <ac:chgData name="LIU Fei" userId="ecbbadfa-4d19-4d70-bd5d-fb06a3c7553d" providerId="ADAL" clId="{F7A9154B-A9EB-460E-B3B7-5E958689F75D}" dt="2023-09-21T14:29:07.001" v="1489" actId="478"/>
          <ac:spMkLst>
            <pc:docMk/>
            <pc:sldMk cId="167528687" sldId="436"/>
            <ac:spMk id="43" creationId="{AEB63B49-9894-4AC1-9AD1-5733DEDD48BA}"/>
          </ac:spMkLst>
        </pc:spChg>
        <pc:spChg chg="mod">
          <ac:chgData name="LIU Fei" userId="ecbbadfa-4d19-4d70-bd5d-fb06a3c7553d" providerId="ADAL" clId="{F7A9154B-A9EB-460E-B3B7-5E958689F75D}" dt="2023-09-21T14:29:46.070" v="1530" actId="1076"/>
          <ac:spMkLst>
            <pc:docMk/>
            <pc:sldMk cId="167528687" sldId="436"/>
            <ac:spMk id="44" creationId="{5D6F01A3-115E-402B-8E94-A3B2BACAB286}"/>
          </ac:spMkLst>
        </pc:spChg>
        <pc:spChg chg="del mod">
          <ac:chgData name="LIU Fei" userId="ecbbadfa-4d19-4d70-bd5d-fb06a3c7553d" providerId="ADAL" clId="{F7A9154B-A9EB-460E-B3B7-5E958689F75D}" dt="2023-09-21T14:30:55.024" v="1544" actId="478"/>
          <ac:spMkLst>
            <pc:docMk/>
            <pc:sldMk cId="167528687" sldId="436"/>
            <ac:spMk id="45" creationId="{1EF1337A-CABF-4D12-9D99-8F237A328D4C}"/>
          </ac:spMkLst>
        </pc:spChg>
        <pc:spChg chg="add del mod">
          <ac:chgData name="LIU Fei" userId="ecbbadfa-4d19-4d70-bd5d-fb06a3c7553d" providerId="ADAL" clId="{F7A9154B-A9EB-460E-B3B7-5E958689F75D}" dt="2023-09-21T14:29:46.070" v="1530" actId="1076"/>
          <ac:spMkLst>
            <pc:docMk/>
            <pc:sldMk cId="167528687" sldId="436"/>
            <ac:spMk id="46" creationId="{8EAC3F71-72BF-4A4B-8E9E-BABA4385541E}"/>
          </ac:spMkLst>
        </pc:spChg>
        <pc:spChg chg="mod">
          <ac:chgData name="LIU Fei" userId="ecbbadfa-4d19-4d70-bd5d-fb06a3c7553d" providerId="ADAL" clId="{F7A9154B-A9EB-460E-B3B7-5E958689F75D}" dt="2023-09-21T14:29:46.070" v="1530" actId="1076"/>
          <ac:spMkLst>
            <pc:docMk/>
            <pc:sldMk cId="167528687" sldId="436"/>
            <ac:spMk id="47" creationId="{4958F2EC-2017-4A45-A3D0-FFC3192598BB}"/>
          </ac:spMkLst>
        </pc:spChg>
        <pc:spChg chg="mod">
          <ac:chgData name="LIU Fei" userId="ecbbadfa-4d19-4d70-bd5d-fb06a3c7553d" providerId="ADAL" clId="{F7A9154B-A9EB-460E-B3B7-5E958689F75D}" dt="2023-09-21T14:29:46.070" v="1530" actId="1076"/>
          <ac:spMkLst>
            <pc:docMk/>
            <pc:sldMk cId="167528687" sldId="436"/>
            <ac:spMk id="48" creationId="{BA917502-5DEF-4716-A0E8-F8AA9CE3A3C1}"/>
          </ac:spMkLst>
        </pc:spChg>
        <pc:spChg chg="mod">
          <ac:chgData name="LIU Fei" userId="ecbbadfa-4d19-4d70-bd5d-fb06a3c7553d" providerId="ADAL" clId="{F7A9154B-A9EB-460E-B3B7-5E958689F75D}" dt="2023-09-21T14:29:46.070" v="1530" actId="1076"/>
          <ac:spMkLst>
            <pc:docMk/>
            <pc:sldMk cId="167528687" sldId="436"/>
            <ac:spMk id="49" creationId="{D17801BB-E321-471A-BC65-35D22CD35A35}"/>
          </ac:spMkLst>
        </pc:spChg>
        <pc:spChg chg="mod">
          <ac:chgData name="LIU Fei" userId="ecbbadfa-4d19-4d70-bd5d-fb06a3c7553d" providerId="ADAL" clId="{F7A9154B-A9EB-460E-B3B7-5E958689F75D}" dt="2023-09-21T14:30:59.560" v="1545" actId="1076"/>
          <ac:spMkLst>
            <pc:docMk/>
            <pc:sldMk cId="167528687" sldId="436"/>
            <ac:spMk id="50" creationId="{12C16137-3222-4E43-B60F-FA02910F051D}"/>
          </ac:spMkLst>
        </pc:spChg>
        <pc:spChg chg="add del">
          <ac:chgData name="LIU Fei" userId="ecbbadfa-4d19-4d70-bd5d-fb06a3c7553d" providerId="ADAL" clId="{F7A9154B-A9EB-460E-B3B7-5E958689F75D}" dt="2023-09-21T14:29:07.001" v="1489" actId="478"/>
          <ac:spMkLst>
            <pc:docMk/>
            <pc:sldMk cId="167528687" sldId="436"/>
            <ac:spMk id="51" creationId="{62FCE4B5-1104-4074-8B20-E7220F5F802C}"/>
          </ac:spMkLst>
        </pc:spChg>
        <pc:spChg chg="add mod">
          <ac:chgData name="LIU Fei" userId="ecbbadfa-4d19-4d70-bd5d-fb06a3c7553d" providerId="ADAL" clId="{F7A9154B-A9EB-460E-B3B7-5E958689F75D}" dt="2023-09-21T14:29:49.615" v="1531" actId="571"/>
          <ac:spMkLst>
            <pc:docMk/>
            <pc:sldMk cId="167528687" sldId="436"/>
            <ac:spMk id="52" creationId="{29D13FFA-3A36-465B-9AE2-2D6A18C5077D}"/>
          </ac:spMkLst>
        </pc:spChg>
        <pc:spChg chg="add mod">
          <ac:chgData name="LIU Fei" userId="ecbbadfa-4d19-4d70-bd5d-fb06a3c7553d" providerId="ADAL" clId="{F7A9154B-A9EB-460E-B3B7-5E958689F75D}" dt="2023-09-21T14:29:49.615" v="1531" actId="571"/>
          <ac:spMkLst>
            <pc:docMk/>
            <pc:sldMk cId="167528687" sldId="436"/>
            <ac:spMk id="53" creationId="{C2ADE8B2-A294-420D-A995-4180EC6D80EA}"/>
          </ac:spMkLst>
        </pc:spChg>
        <pc:spChg chg="add mod">
          <ac:chgData name="LIU Fei" userId="ecbbadfa-4d19-4d70-bd5d-fb06a3c7553d" providerId="ADAL" clId="{F7A9154B-A9EB-460E-B3B7-5E958689F75D}" dt="2023-09-21T14:29:49.615" v="1531" actId="571"/>
          <ac:spMkLst>
            <pc:docMk/>
            <pc:sldMk cId="167528687" sldId="436"/>
            <ac:spMk id="54" creationId="{EED618DF-E8CD-4686-B2CD-7E57B5EC5D24}"/>
          </ac:spMkLst>
        </pc:spChg>
        <pc:spChg chg="add mod">
          <ac:chgData name="LIU Fei" userId="ecbbadfa-4d19-4d70-bd5d-fb06a3c7553d" providerId="ADAL" clId="{F7A9154B-A9EB-460E-B3B7-5E958689F75D}" dt="2023-09-21T14:29:49.615" v="1531" actId="571"/>
          <ac:spMkLst>
            <pc:docMk/>
            <pc:sldMk cId="167528687" sldId="436"/>
            <ac:spMk id="55" creationId="{ADE6A7A5-80A8-40E7-B10C-0D345848BB98}"/>
          </ac:spMkLst>
        </pc:spChg>
        <pc:spChg chg="add mod">
          <ac:chgData name="LIU Fei" userId="ecbbadfa-4d19-4d70-bd5d-fb06a3c7553d" providerId="ADAL" clId="{F7A9154B-A9EB-460E-B3B7-5E958689F75D}" dt="2023-09-21T14:29:49.615" v="1531" actId="571"/>
          <ac:spMkLst>
            <pc:docMk/>
            <pc:sldMk cId="167528687" sldId="436"/>
            <ac:spMk id="56" creationId="{9400A80F-148B-4769-9310-4E663642AE77}"/>
          </ac:spMkLst>
        </pc:spChg>
        <pc:spChg chg="add mod">
          <ac:chgData name="LIU Fei" userId="ecbbadfa-4d19-4d70-bd5d-fb06a3c7553d" providerId="ADAL" clId="{F7A9154B-A9EB-460E-B3B7-5E958689F75D}" dt="2023-09-21T14:29:49.615" v="1531" actId="571"/>
          <ac:spMkLst>
            <pc:docMk/>
            <pc:sldMk cId="167528687" sldId="436"/>
            <ac:spMk id="57" creationId="{0025BF42-B2A5-45FC-BBC9-C670F03352E2}"/>
          </ac:spMkLst>
        </pc:spChg>
        <pc:spChg chg="add mod">
          <ac:chgData name="LIU Fei" userId="ecbbadfa-4d19-4d70-bd5d-fb06a3c7553d" providerId="ADAL" clId="{F7A9154B-A9EB-460E-B3B7-5E958689F75D}" dt="2023-09-21T14:29:49.615" v="1531" actId="571"/>
          <ac:spMkLst>
            <pc:docMk/>
            <pc:sldMk cId="167528687" sldId="436"/>
            <ac:spMk id="58" creationId="{B78F1DB0-557E-4CF4-92D4-07C6BE3BAD99}"/>
          </ac:spMkLst>
        </pc:spChg>
        <pc:spChg chg="add mod">
          <ac:chgData name="LIU Fei" userId="ecbbadfa-4d19-4d70-bd5d-fb06a3c7553d" providerId="ADAL" clId="{F7A9154B-A9EB-460E-B3B7-5E958689F75D}" dt="2023-09-21T14:29:59.684" v="1533" actId="1076"/>
          <ac:spMkLst>
            <pc:docMk/>
            <pc:sldMk cId="167528687" sldId="436"/>
            <ac:spMk id="59" creationId="{9B12B584-F471-4772-A66B-573491839A69}"/>
          </ac:spMkLst>
        </pc:spChg>
        <pc:spChg chg="add mod">
          <ac:chgData name="LIU Fei" userId="ecbbadfa-4d19-4d70-bd5d-fb06a3c7553d" providerId="ADAL" clId="{F7A9154B-A9EB-460E-B3B7-5E958689F75D}" dt="2023-09-21T14:30:44.287" v="1542" actId="1076"/>
          <ac:spMkLst>
            <pc:docMk/>
            <pc:sldMk cId="167528687" sldId="436"/>
            <ac:spMk id="60" creationId="{32ECF48E-B4C0-4CAC-A871-0CA125D8352B}"/>
          </ac:spMkLst>
        </pc:spChg>
        <pc:spChg chg="add mod">
          <ac:chgData name="LIU Fei" userId="ecbbadfa-4d19-4d70-bd5d-fb06a3c7553d" providerId="ADAL" clId="{F7A9154B-A9EB-460E-B3B7-5E958689F75D}" dt="2023-09-21T14:31:02.105" v="1546" actId="1076"/>
          <ac:spMkLst>
            <pc:docMk/>
            <pc:sldMk cId="167528687" sldId="436"/>
            <ac:spMk id="61" creationId="{5B65F1D4-8441-4022-AE40-5F4C3226D3EB}"/>
          </ac:spMkLst>
        </pc:spChg>
      </pc:sldChg>
      <pc:sldChg chg="delSp add del">
        <pc:chgData name="LIU Fei" userId="ecbbadfa-4d19-4d70-bd5d-fb06a3c7553d" providerId="ADAL" clId="{F7A9154B-A9EB-460E-B3B7-5E958689F75D}" dt="2023-09-21T14:16:51.967" v="1407" actId="2696"/>
        <pc:sldMkLst>
          <pc:docMk/>
          <pc:sldMk cId="2715739417" sldId="436"/>
        </pc:sldMkLst>
        <pc:spChg chg="del">
          <ac:chgData name="LIU Fei" userId="ecbbadfa-4d19-4d70-bd5d-fb06a3c7553d" providerId="ADAL" clId="{F7A9154B-A9EB-460E-B3B7-5E958689F75D}" dt="2023-09-21T14:07:54.926" v="1399" actId="478"/>
          <ac:spMkLst>
            <pc:docMk/>
            <pc:sldMk cId="2715739417" sldId="436"/>
            <ac:spMk id="5" creationId="{4E5FD21B-8937-4C93-941B-9D969037FFB7}"/>
          </ac:spMkLst>
        </pc:spChg>
      </pc:sldChg>
      <pc:sldChg chg="add">
        <pc:chgData name="LIU Fei" userId="ecbbadfa-4d19-4d70-bd5d-fb06a3c7553d" providerId="ADAL" clId="{F7A9154B-A9EB-460E-B3B7-5E958689F75D}" dt="2023-09-21T14:31:17.607" v="1551"/>
        <pc:sldMkLst>
          <pc:docMk/>
          <pc:sldMk cId="2197260080" sldId="437"/>
        </pc:sldMkLst>
      </pc:sldChg>
      <pc:sldChg chg="modSp add">
        <pc:chgData name="LIU Fei" userId="ecbbadfa-4d19-4d70-bd5d-fb06a3c7553d" providerId="ADAL" clId="{F7A9154B-A9EB-460E-B3B7-5E958689F75D}" dt="2023-09-21T14:40:37.242" v="2044" actId="20577"/>
        <pc:sldMkLst>
          <pc:docMk/>
          <pc:sldMk cId="3747944630" sldId="438"/>
        </pc:sldMkLst>
        <pc:spChg chg="mod">
          <ac:chgData name="LIU Fei" userId="ecbbadfa-4d19-4d70-bd5d-fb06a3c7553d" providerId="ADAL" clId="{F7A9154B-A9EB-460E-B3B7-5E958689F75D}" dt="2023-09-21T14:40:37.242" v="2044" actId="20577"/>
          <ac:spMkLst>
            <pc:docMk/>
            <pc:sldMk cId="3747944630" sldId="438"/>
            <ac:spMk id="5" creationId="{2DA3E6B2-A125-4408-9619-FA013DA299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5E9DB-EA97-4395-8731-A8F1E3DA9F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FFDC6-BB3E-4EA4-9463-AB8CF859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5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87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15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6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4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2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52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3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83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74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25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2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74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9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63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82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94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0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16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4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5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1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85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75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524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4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405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935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46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111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041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87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37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874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266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666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060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73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5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salesman starts from one city and needs to go through all cities before returning to the place of departure.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4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476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239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17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4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robot arm is used to drill n screws in a metal sheet.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4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FFDC6-BB3E-4EA4-9463-AB8CF85978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7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AA32-EAA8-44F5-81ED-FD09B5BF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CAD-5A75-47FE-B37D-7718AEE2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D33F-253E-4C88-BFFB-0EFAEB3C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8BD385-CC1D-49FB-9D46-4A9E962E2347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55DD4-F54C-429F-B82B-69A65218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University of Glasgow James Watt School of Engineering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00829-6C20-41CF-A25F-91DA58D5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4EC84F-FDA7-4916-99F6-5FBD3E0384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4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7765-CAEC-45DA-BB3F-4C801AB4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B97F-2BF4-4809-BB4C-2FC630D2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4BFE-7B4F-4F77-BAB8-380A86EC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7053-AFBA-405E-8199-81BE529A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Glasgow James Watt School of Engineering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D5D03-B560-4AA9-BE50-A68834A0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D5C10A-9A2A-437C-97CC-9F06FE7517E6}"/>
              </a:ext>
            </a:extLst>
          </p:cNvPr>
          <p:cNvSpPr/>
          <p:nvPr userDrawn="1"/>
        </p:nvSpPr>
        <p:spPr>
          <a:xfrm>
            <a:off x="0" y="6476910"/>
            <a:ext cx="9144000" cy="381089"/>
          </a:xfrm>
          <a:prstGeom prst="rect">
            <a:avLst/>
          </a:prstGeom>
          <a:solidFill>
            <a:srgbClr val="0035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146E9-4841-4CB6-B4D2-C6BD6C20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BF8BA-4F7D-4F58-99BA-27E4195AD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41093-B3DC-4EFE-8EBD-9222989A1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F7C4EB5B-DC76-4D92-956C-8809AF87928E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F45A-9F5C-4607-8DE9-696812F01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0" y="6476911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University of Glasgow James Watt School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6DBB-DB3B-41FB-BCC3-570F68392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845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D4EC84F-FDA7-4916-99F6-5FBD3E0384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69D8AF-5069-46AF-A225-4BA28CF6E03D}"/>
              </a:ext>
            </a:extLst>
          </p:cNvPr>
          <p:cNvSpPr/>
          <p:nvPr userDrawn="1"/>
        </p:nvSpPr>
        <p:spPr>
          <a:xfrm>
            <a:off x="0" y="8285"/>
            <a:ext cx="9144000" cy="739860"/>
          </a:xfrm>
          <a:prstGeom prst="rect">
            <a:avLst/>
          </a:prstGeom>
          <a:solidFill>
            <a:srgbClr val="0035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0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1CA746-89E1-4333-AE45-7368FF45A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007" y="-62753"/>
            <a:ext cx="9975271" cy="6858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96173-DE79-4AFB-8D1B-ECC87647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703" y="6356351"/>
            <a:ext cx="2070347" cy="365125"/>
          </a:xfrm>
        </p:spPr>
        <p:txBody>
          <a:bodyPr/>
          <a:lstStyle/>
          <a:p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8A67C-B8AD-4BC5-B8B6-71CE0535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2" cy="365125"/>
          </a:xfrm>
        </p:spPr>
        <p:txBody>
          <a:bodyPr/>
          <a:lstStyle/>
          <a:p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E4A3-5DD0-46BF-AF9A-9FE540FC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5003" y="6356351"/>
            <a:ext cx="2070347" cy="365125"/>
          </a:xfrm>
        </p:spPr>
        <p:txBody>
          <a:bodyPr/>
          <a:lstStyle/>
          <a:p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D829ED-26B0-4354-AEC2-5D617593C0A3}"/>
              </a:ext>
            </a:extLst>
          </p:cNvPr>
          <p:cNvGrpSpPr/>
          <p:nvPr/>
        </p:nvGrpSpPr>
        <p:grpSpPr>
          <a:xfrm>
            <a:off x="1260629" y="1056440"/>
            <a:ext cx="6858000" cy="1512487"/>
            <a:chOff x="1260629" y="1056440"/>
            <a:chExt cx="6858000" cy="15124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3E6634-B56C-47E3-8320-B242CC947C06}"/>
                </a:ext>
              </a:extLst>
            </p:cNvPr>
            <p:cNvSpPr/>
            <p:nvPr/>
          </p:nvSpPr>
          <p:spPr>
            <a:xfrm>
              <a:off x="1260629" y="1262269"/>
              <a:ext cx="6857999" cy="1063682"/>
            </a:xfrm>
            <a:prstGeom prst="rect">
              <a:avLst/>
            </a:prstGeom>
            <a:solidFill>
              <a:srgbClr val="0035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2601B29-9ABB-4EE2-9E9B-9B8CCBEF87B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60629" y="1056440"/>
              <a:ext cx="6858000" cy="15124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altLang="en-US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Combinatorial Optimization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9B9D617-884C-411E-B255-4C63510E2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7" y="209465"/>
            <a:ext cx="2000250" cy="628650"/>
          </a:xfrm>
          <a:prstGeom prst="rect">
            <a:avLst/>
          </a:prstGeom>
        </p:spPr>
      </p:pic>
      <p:sp>
        <p:nvSpPr>
          <p:cNvPr id="18" name="Rectangle 18">
            <a:extLst>
              <a:ext uri="{FF2B5EF4-FFF2-40B4-BE49-F238E27FC236}">
                <a16:creationId xmlns:a16="http://schemas.microsoft.com/office/drawing/2014/main" id="{963E6634-B56C-47E3-8320-B242CC947C06}"/>
              </a:ext>
            </a:extLst>
          </p:cNvPr>
          <p:cNvSpPr/>
          <p:nvPr/>
        </p:nvSpPr>
        <p:spPr>
          <a:xfrm>
            <a:off x="-88395" y="3456694"/>
            <a:ext cx="4660395" cy="1476549"/>
          </a:xfrm>
          <a:prstGeom prst="rect">
            <a:avLst/>
          </a:prstGeom>
          <a:solidFill>
            <a:srgbClr val="0035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42C3A2-7509-0D05-727B-C7B8F0FD8EAF}"/>
              </a:ext>
            </a:extLst>
          </p:cNvPr>
          <p:cNvSpPr txBox="1">
            <a:spLocks/>
          </p:cNvSpPr>
          <p:nvPr/>
        </p:nvSpPr>
        <p:spPr bwMode="auto">
          <a:xfrm>
            <a:off x="0" y="3538566"/>
            <a:ext cx="4404705" cy="1394677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800" i="1" kern="0" dirty="0">
                <a:solidFill>
                  <a:schemeClr val="bg1"/>
                </a:solidFill>
                <a:latin typeface="Times New Roman" pitchFamily="18" charset="0"/>
                <a:ea typeface="ヒラギノ角ゴ Pro W3" charset="-128"/>
                <a:cs typeface="Times New Roman" pitchFamily="18" charset="0"/>
              </a:rPr>
              <a:t>Bo Liu, </a:t>
            </a:r>
          </a:p>
          <a:p>
            <a:pPr>
              <a:defRPr/>
            </a:pPr>
            <a:r>
              <a:rPr lang="en-US" altLang="en-US" sz="1800" i="1" kern="0" dirty="0">
                <a:solidFill>
                  <a:schemeClr val="bg1"/>
                </a:solidFill>
                <a:latin typeface="Times New Roman" pitchFamily="18" charset="0"/>
                <a:ea typeface="ヒラギノ角ゴ Pro W3" charset="-128"/>
                <a:cs typeface="Times New Roman" pitchFamily="18" charset="0"/>
              </a:rPr>
              <a:t>Professor, </a:t>
            </a:r>
          </a:p>
          <a:p>
            <a:pPr>
              <a:defRPr/>
            </a:pPr>
            <a:r>
              <a:rPr lang="en-US" altLang="en-US" sz="1800" i="1" kern="0" dirty="0">
                <a:solidFill>
                  <a:schemeClr val="bg1"/>
                </a:solidFill>
                <a:latin typeface="Times New Roman" pitchFamily="18" charset="0"/>
                <a:ea typeface="ヒラギノ角ゴ Pro W3" charset="-128"/>
                <a:cs typeface="Times New Roman" pitchFamily="18" charset="0"/>
              </a:rPr>
              <a:t>James Watt School of Engineering,</a:t>
            </a:r>
          </a:p>
          <a:p>
            <a:pPr>
              <a:defRPr/>
            </a:pPr>
            <a:r>
              <a:rPr lang="en-US" altLang="en-US" sz="1800" i="1" kern="0" dirty="0">
                <a:solidFill>
                  <a:schemeClr val="bg1"/>
                </a:solidFill>
                <a:latin typeface="Times New Roman" pitchFamily="18" charset="0"/>
                <a:ea typeface="ヒラギノ角ゴ Pro W3" charset="-128"/>
                <a:cs typeface="Times New Roman" pitchFamily="18" charset="0"/>
              </a:rPr>
              <a:t>University of Glasgow, UK</a:t>
            </a:r>
          </a:p>
        </p:txBody>
      </p:sp>
    </p:spTree>
    <p:extLst>
      <p:ext uri="{BB962C8B-B14F-4D97-AF65-F5344CB8AC3E}">
        <p14:creationId xmlns:p14="http://schemas.microsoft.com/office/powerpoint/2010/main" val="211858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1C77F4-58F7-401E-812A-7296FD2BD6F5}"/>
              </a:ext>
            </a:extLst>
          </p:cNvPr>
          <p:cNvGrpSpPr/>
          <p:nvPr/>
        </p:nvGrpSpPr>
        <p:grpSpPr>
          <a:xfrm>
            <a:off x="6006671" y="3053884"/>
            <a:ext cx="1458439" cy="1662472"/>
            <a:chOff x="6770538" y="4418292"/>
            <a:chExt cx="1458439" cy="166247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A703C79-BA12-4C86-A8E8-177637EF539F}"/>
                </a:ext>
              </a:extLst>
            </p:cNvPr>
            <p:cNvSpPr/>
            <p:nvPr/>
          </p:nvSpPr>
          <p:spPr>
            <a:xfrm>
              <a:off x="6837692" y="4550540"/>
              <a:ext cx="1277608" cy="1530224"/>
            </a:xfrm>
            <a:custGeom>
              <a:avLst/>
              <a:gdLst>
                <a:gd name="connsiteX0" fmla="*/ 193777 w 1277608"/>
                <a:gd name="connsiteY0" fmla="*/ 187220 h 1530224"/>
                <a:gd name="connsiteX1" fmla="*/ 395113 w 1277608"/>
                <a:gd name="connsiteY1" fmla="*/ 86552 h 1530224"/>
                <a:gd name="connsiteX2" fmla="*/ 705505 w 1277608"/>
                <a:gd name="connsiteY2" fmla="*/ 2662 h 1530224"/>
                <a:gd name="connsiteX3" fmla="*/ 1124955 w 1277608"/>
                <a:gd name="connsiteY3" fmla="*/ 162053 h 1530224"/>
                <a:gd name="connsiteX4" fmla="*/ 1250790 w 1277608"/>
                <a:gd name="connsiteY4" fmla="*/ 1336512 h 1530224"/>
                <a:gd name="connsiteX5" fmla="*/ 646782 w 1277608"/>
                <a:gd name="connsiteY5" fmla="*/ 1512680 h 1530224"/>
                <a:gd name="connsiteX6" fmla="*/ 25997 w 1277608"/>
                <a:gd name="connsiteY6" fmla="*/ 1420401 h 1530224"/>
                <a:gd name="connsiteX7" fmla="*/ 126665 w 1277608"/>
                <a:gd name="connsiteY7" fmla="*/ 598280 h 1530224"/>
                <a:gd name="connsiteX8" fmla="*/ 193777 w 1277608"/>
                <a:gd name="connsiteY8" fmla="*/ 187220 h 153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7608" h="1530224">
                  <a:moveTo>
                    <a:pt x="193777" y="187220"/>
                  </a:moveTo>
                  <a:cubicBezTo>
                    <a:pt x="238518" y="101932"/>
                    <a:pt x="309825" y="117312"/>
                    <a:pt x="395113" y="86552"/>
                  </a:cubicBezTo>
                  <a:cubicBezTo>
                    <a:pt x="480401" y="55792"/>
                    <a:pt x="583865" y="-9921"/>
                    <a:pt x="705505" y="2662"/>
                  </a:cubicBezTo>
                  <a:cubicBezTo>
                    <a:pt x="827145" y="15245"/>
                    <a:pt x="1034074" y="-60255"/>
                    <a:pt x="1124955" y="162053"/>
                  </a:cubicBezTo>
                  <a:cubicBezTo>
                    <a:pt x="1215836" y="384361"/>
                    <a:pt x="1330485" y="1111408"/>
                    <a:pt x="1250790" y="1336512"/>
                  </a:cubicBezTo>
                  <a:cubicBezTo>
                    <a:pt x="1171095" y="1561616"/>
                    <a:pt x="850914" y="1498699"/>
                    <a:pt x="646782" y="1512680"/>
                  </a:cubicBezTo>
                  <a:cubicBezTo>
                    <a:pt x="442650" y="1526662"/>
                    <a:pt x="112683" y="1572801"/>
                    <a:pt x="25997" y="1420401"/>
                  </a:cubicBezTo>
                  <a:cubicBezTo>
                    <a:pt x="-60689" y="1268001"/>
                    <a:pt x="94507" y="810801"/>
                    <a:pt x="126665" y="598280"/>
                  </a:cubicBezTo>
                  <a:cubicBezTo>
                    <a:pt x="158823" y="385759"/>
                    <a:pt x="149036" y="272508"/>
                    <a:pt x="193777" y="18722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454BCB-E2B1-48FE-ADF4-8140E6BFD28D}"/>
                </a:ext>
              </a:extLst>
            </p:cNvPr>
            <p:cNvSpPr/>
            <p:nvPr/>
          </p:nvSpPr>
          <p:spPr>
            <a:xfrm>
              <a:off x="6770538" y="5310231"/>
              <a:ext cx="141990" cy="472160"/>
            </a:xfrm>
            <a:custGeom>
              <a:avLst/>
              <a:gdLst>
                <a:gd name="connsiteX0" fmla="*/ 141990 w 141990"/>
                <a:gd name="connsiteY0" fmla="*/ 0 h 472160"/>
                <a:gd name="connsiteX1" fmla="*/ 7767 w 141990"/>
                <a:gd name="connsiteY1" fmla="*/ 192947 h 472160"/>
                <a:gd name="connsiteX2" fmla="*/ 66490 w 141990"/>
                <a:gd name="connsiteY2" fmla="*/ 469784 h 4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990" h="472160">
                  <a:moveTo>
                    <a:pt x="141990" y="0"/>
                  </a:moveTo>
                  <a:cubicBezTo>
                    <a:pt x="81170" y="57325"/>
                    <a:pt x="20350" y="114650"/>
                    <a:pt x="7767" y="192947"/>
                  </a:cubicBezTo>
                  <a:cubicBezTo>
                    <a:pt x="-4816" y="271244"/>
                    <a:pt x="-11807" y="497747"/>
                    <a:pt x="66490" y="4697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D7F23B-E779-48BD-B228-6F6ACF16999D}"/>
                </a:ext>
              </a:extLst>
            </p:cNvPr>
            <p:cNvSpPr/>
            <p:nvPr/>
          </p:nvSpPr>
          <p:spPr>
            <a:xfrm>
              <a:off x="8086987" y="5259897"/>
              <a:ext cx="141990" cy="461395"/>
            </a:xfrm>
            <a:custGeom>
              <a:avLst/>
              <a:gdLst>
                <a:gd name="connsiteX0" fmla="*/ 0 w 109173"/>
                <a:gd name="connsiteY0" fmla="*/ 0 h 461395"/>
                <a:gd name="connsiteX1" fmla="*/ 109057 w 109173"/>
                <a:gd name="connsiteY1" fmla="*/ 234892 h 461395"/>
                <a:gd name="connsiteX2" fmla="*/ 25167 w 109173"/>
                <a:gd name="connsiteY2" fmla="*/ 461395 h 46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173" h="461395">
                  <a:moveTo>
                    <a:pt x="0" y="0"/>
                  </a:moveTo>
                  <a:cubicBezTo>
                    <a:pt x="52431" y="78996"/>
                    <a:pt x="104863" y="157993"/>
                    <a:pt x="109057" y="234892"/>
                  </a:cubicBezTo>
                  <a:cubicBezTo>
                    <a:pt x="113251" y="311791"/>
                    <a:pt x="2796" y="440423"/>
                    <a:pt x="25167" y="46139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6185E46-2371-4773-A3DE-52D0A55CA631}"/>
                </a:ext>
              </a:extLst>
            </p:cNvPr>
            <p:cNvSpPr/>
            <p:nvPr/>
          </p:nvSpPr>
          <p:spPr>
            <a:xfrm rot="185323">
              <a:off x="7086600" y="5186671"/>
              <a:ext cx="860261" cy="702402"/>
            </a:xfrm>
            <a:custGeom>
              <a:avLst/>
              <a:gdLst>
                <a:gd name="connsiteX0" fmla="*/ 48242 w 864461"/>
                <a:gd name="connsiteY0" fmla="*/ 157117 h 705671"/>
                <a:gd name="connsiteX1" fmla="*/ 425747 w 864461"/>
                <a:gd name="connsiteY1" fmla="*/ 6115 h 705671"/>
                <a:gd name="connsiteX2" fmla="*/ 786473 w 864461"/>
                <a:gd name="connsiteY2" fmla="*/ 90005 h 705671"/>
                <a:gd name="connsiteX3" fmla="*/ 836807 w 864461"/>
                <a:gd name="connsiteY3" fmla="*/ 618512 h 705671"/>
                <a:gd name="connsiteX4" fmla="*/ 442525 w 864461"/>
                <a:gd name="connsiteY4" fmla="*/ 694013 h 705671"/>
                <a:gd name="connsiteX5" fmla="*/ 48242 w 864461"/>
                <a:gd name="connsiteY5" fmla="*/ 643679 h 705671"/>
                <a:gd name="connsiteX6" fmla="*/ 48242 w 864461"/>
                <a:gd name="connsiteY6" fmla="*/ 157117 h 70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461" h="705671">
                  <a:moveTo>
                    <a:pt x="48242" y="157117"/>
                  </a:moveTo>
                  <a:cubicBezTo>
                    <a:pt x="111159" y="50856"/>
                    <a:pt x="302709" y="17300"/>
                    <a:pt x="425747" y="6115"/>
                  </a:cubicBezTo>
                  <a:cubicBezTo>
                    <a:pt x="548786" y="-5070"/>
                    <a:pt x="717963" y="-12061"/>
                    <a:pt x="786473" y="90005"/>
                  </a:cubicBezTo>
                  <a:cubicBezTo>
                    <a:pt x="854983" y="192071"/>
                    <a:pt x="894132" y="517844"/>
                    <a:pt x="836807" y="618512"/>
                  </a:cubicBezTo>
                  <a:cubicBezTo>
                    <a:pt x="779482" y="719180"/>
                    <a:pt x="573952" y="689819"/>
                    <a:pt x="442525" y="694013"/>
                  </a:cubicBezTo>
                  <a:cubicBezTo>
                    <a:pt x="311098" y="698207"/>
                    <a:pt x="113956" y="737356"/>
                    <a:pt x="48242" y="643679"/>
                  </a:cubicBezTo>
                  <a:cubicBezTo>
                    <a:pt x="-17472" y="550002"/>
                    <a:pt x="-14675" y="263378"/>
                    <a:pt x="48242" y="1571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F7924E-38B9-4698-914E-D7DCAC458D0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>
              <a:off x="7528884" y="5192912"/>
              <a:ext cx="0" cy="184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66ACA3-009E-46BA-82F5-BB4628123023}"/>
                </a:ext>
              </a:extLst>
            </p:cNvPr>
            <p:cNvCxnSpPr/>
            <p:nvPr/>
          </p:nvCxnSpPr>
          <p:spPr>
            <a:xfrm>
              <a:off x="7285603" y="5377343"/>
              <a:ext cx="4865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63F9C7C4-D3F3-4918-8CDD-3A88AB76BC7D}"/>
                </a:ext>
              </a:extLst>
            </p:cNvPr>
            <p:cNvSpPr/>
            <p:nvPr/>
          </p:nvSpPr>
          <p:spPr>
            <a:xfrm rot="21116164">
              <a:off x="7265060" y="4418292"/>
              <a:ext cx="503340" cy="327171"/>
            </a:xfrm>
            <a:prstGeom prst="blockArc">
              <a:avLst>
                <a:gd name="adj1" fmla="val 10800000"/>
                <a:gd name="adj2" fmla="val 95697"/>
                <a:gd name="adj3" fmla="val 314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B6BA901-8798-48A8-BB65-7F9118BFA03E}"/>
              </a:ext>
            </a:extLst>
          </p:cNvPr>
          <p:cNvSpPr txBox="1"/>
          <p:nvPr/>
        </p:nvSpPr>
        <p:spPr>
          <a:xfrm>
            <a:off x="535103" y="906059"/>
            <a:ext cx="429656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HK" sz="3200" b="1" dirty="0"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An Example of KP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B0914E73-CC75-4E5C-A3DE-495DEF7BFCDF}"/>
              </a:ext>
            </a:extLst>
          </p:cNvPr>
          <p:cNvSpPr/>
          <p:nvPr/>
        </p:nvSpPr>
        <p:spPr>
          <a:xfrm>
            <a:off x="922849" y="3717797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2kg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C0C86F94-A9A5-450D-A83C-22A6B09FF0D5}"/>
              </a:ext>
            </a:extLst>
          </p:cNvPr>
          <p:cNvSpPr/>
          <p:nvPr/>
        </p:nvSpPr>
        <p:spPr>
          <a:xfrm>
            <a:off x="959326" y="2800793"/>
            <a:ext cx="1028538" cy="472161"/>
          </a:xfrm>
          <a:prstGeom prst="cube">
            <a:avLst>
              <a:gd name="adj" fmla="val 4814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1kg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4487193-704D-48CC-A592-7403FD0C3CC0}"/>
              </a:ext>
            </a:extLst>
          </p:cNvPr>
          <p:cNvSpPr/>
          <p:nvPr/>
        </p:nvSpPr>
        <p:spPr>
          <a:xfrm>
            <a:off x="922849" y="4751914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2kg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FA60B1B7-C256-4D03-BA44-CF68B81B9C5C}"/>
              </a:ext>
            </a:extLst>
          </p:cNvPr>
          <p:cNvSpPr/>
          <p:nvPr/>
        </p:nvSpPr>
        <p:spPr>
          <a:xfrm>
            <a:off x="2903437" y="3137830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3kg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6F0C227-DF78-4CEB-AD47-5913C70A422D}"/>
              </a:ext>
            </a:extLst>
          </p:cNvPr>
          <p:cNvSpPr/>
          <p:nvPr/>
        </p:nvSpPr>
        <p:spPr>
          <a:xfrm>
            <a:off x="2903437" y="4103786"/>
            <a:ext cx="1216403" cy="670117"/>
          </a:xfrm>
          <a:prstGeom prst="cube">
            <a:avLst>
              <a:gd name="adj" fmla="val 4814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0811F-E248-40AC-B502-01AC866D83A1}"/>
              </a:ext>
            </a:extLst>
          </p:cNvPr>
          <p:cNvSpPr txBox="1"/>
          <p:nvPr/>
        </p:nvSpPr>
        <p:spPr>
          <a:xfrm>
            <a:off x="5971881" y="256789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Capacity: 7 kg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0BA92-EE04-4C14-BE80-DFF13B647FAE}"/>
              </a:ext>
            </a:extLst>
          </p:cNvPr>
          <p:cNvSpPr txBox="1"/>
          <p:nvPr/>
        </p:nvSpPr>
        <p:spPr>
          <a:xfrm>
            <a:off x="1274922" y="238583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C74E38-137F-44DB-A96F-CC7C0EEBE9B7}"/>
              </a:ext>
            </a:extLst>
          </p:cNvPr>
          <p:cNvSpPr txBox="1"/>
          <p:nvPr/>
        </p:nvSpPr>
        <p:spPr>
          <a:xfrm>
            <a:off x="1263187" y="33810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$1,500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884B4F-6447-4782-AEA0-EFE49F17EDF6}"/>
              </a:ext>
            </a:extLst>
          </p:cNvPr>
          <p:cNvSpPr txBox="1"/>
          <p:nvPr/>
        </p:nvSpPr>
        <p:spPr>
          <a:xfrm>
            <a:off x="1274923" y="439673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$2,000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14FFC8-0F12-4011-8AD9-CA70C7781F3F}"/>
              </a:ext>
            </a:extLst>
          </p:cNvPr>
          <p:cNvSpPr txBox="1"/>
          <p:nvPr/>
        </p:nvSpPr>
        <p:spPr>
          <a:xfrm>
            <a:off x="3235232" y="273472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$2,500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BC4E6E-5406-46FD-B74F-0B41C5CE284A}"/>
              </a:ext>
            </a:extLst>
          </p:cNvPr>
          <p:cNvSpPr txBox="1"/>
          <p:nvPr/>
        </p:nvSpPr>
        <p:spPr>
          <a:xfrm>
            <a:off x="3235232" y="371628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$4,000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F789E-C4D7-4B76-908F-51C38C5DA77D}"/>
              </a:ext>
            </a:extLst>
          </p:cNvPr>
          <p:cNvSpPr txBox="1"/>
          <p:nvPr/>
        </p:nvSpPr>
        <p:spPr>
          <a:xfrm>
            <a:off x="71021" y="150921"/>
            <a:ext cx="4482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Knapsack Problem (KP)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2AA44-491C-48CB-9163-96AC3ED0F1F8}"/>
              </a:ext>
            </a:extLst>
          </p:cNvPr>
          <p:cNvSpPr txBox="1"/>
          <p:nvPr/>
        </p:nvSpPr>
        <p:spPr>
          <a:xfrm>
            <a:off x="611303" y="1844110"/>
            <a:ext cx="3833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items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values and weights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C3D02-B1C5-4778-88F3-886D6AB53133}"/>
              </a:ext>
            </a:extLst>
          </p:cNvPr>
          <p:cNvSpPr txBox="1"/>
          <p:nvPr/>
        </p:nvSpPr>
        <p:spPr>
          <a:xfrm>
            <a:off x="4831664" y="1841316"/>
            <a:ext cx="4176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knapsack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maximum capacity</a:t>
            </a:r>
          </a:p>
        </p:txBody>
      </p:sp>
    </p:spTree>
    <p:extLst>
      <p:ext uri="{BB962C8B-B14F-4D97-AF65-F5344CB8AC3E}">
        <p14:creationId xmlns:p14="http://schemas.microsoft.com/office/powerpoint/2010/main" val="23514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4" grpId="0" animBg="1"/>
      <p:bldP spid="19" grpId="0"/>
      <p:bldP spid="25" grpId="0"/>
      <p:bldP spid="26" grpId="0"/>
      <p:bldP spid="27" grpId="0"/>
      <p:bldP spid="28" grpId="0"/>
      <p:bldP spid="29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6BA901-8798-48A8-BB65-7F9118BFA03E}"/>
              </a:ext>
            </a:extLst>
          </p:cNvPr>
          <p:cNvSpPr txBox="1"/>
          <p:nvPr/>
        </p:nvSpPr>
        <p:spPr>
          <a:xfrm>
            <a:off x="692675" y="1111709"/>
            <a:ext cx="758019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H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Encoding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CA490-7B09-4FCA-B92A-DE0633DBAD33}"/>
              </a:ext>
            </a:extLst>
          </p:cNvPr>
          <p:cNvSpPr txBox="1"/>
          <p:nvPr/>
        </p:nvSpPr>
        <p:spPr>
          <a:xfrm>
            <a:off x="976686" y="2950921"/>
            <a:ext cx="24705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1:       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( 0     1     0     1     0  )</a:t>
            </a:r>
          </a:p>
          <a:p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2:       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( 1     1     0     0     1  )</a:t>
            </a:r>
          </a:p>
          <a:p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3:       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( 0     0     1     1     1  )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880DA-9A16-480F-AC16-A470F71FCE93}"/>
              </a:ext>
            </a:extLst>
          </p:cNvPr>
          <p:cNvSpPr txBox="1"/>
          <p:nvPr/>
        </p:nvSpPr>
        <p:spPr>
          <a:xfrm>
            <a:off x="976686" y="2210995"/>
            <a:ext cx="591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gene represents one item, 0 = not carry, 1 = carry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73808-3509-495D-B9D4-6752DB6ADA0B}"/>
              </a:ext>
            </a:extLst>
          </p:cNvPr>
          <p:cNvSpPr txBox="1"/>
          <p:nvPr/>
        </p:nvSpPr>
        <p:spPr>
          <a:xfrm>
            <a:off x="4268060" y="2950921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$1,500 + $2,500 = $4,000,   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kg+3kg=5kg&lt;7kg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D948F2-2722-4760-A7B8-C605EB57FBFC}"/>
              </a:ext>
            </a:extLst>
          </p:cNvPr>
          <p:cNvSpPr txBox="1"/>
          <p:nvPr/>
        </p:nvSpPr>
        <p:spPr>
          <a:xfrm>
            <a:off x="4268060" y="3895804"/>
            <a:ext cx="40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$1,000 + $1,500 + $4,000 = $7,500,   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kg+2kg+4kg=7kg=7kg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41ED5B-A235-4021-935B-D1C15B529866}"/>
              </a:ext>
            </a:extLst>
          </p:cNvPr>
          <p:cNvSpPr txBox="1"/>
          <p:nvPr/>
        </p:nvSpPr>
        <p:spPr>
          <a:xfrm>
            <a:off x="4268060" y="4824142"/>
            <a:ext cx="40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$2,000 + $2,500 + $4,000 = $8,500,   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kg+3kg+4kg=9kg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7kg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2DC28B-B623-448E-988C-42BA849C6ECE}"/>
              </a:ext>
            </a:extLst>
          </p:cNvPr>
          <p:cNvSpPr txBox="1"/>
          <p:nvPr/>
        </p:nvSpPr>
        <p:spPr>
          <a:xfrm>
            <a:off x="71021" y="150921"/>
            <a:ext cx="6044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Formulation as 0-1 programming</a:t>
            </a:r>
          </a:p>
        </p:txBody>
      </p:sp>
    </p:spTree>
    <p:extLst>
      <p:ext uri="{BB962C8B-B14F-4D97-AF65-F5344CB8AC3E}">
        <p14:creationId xmlns:p14="http://schemas.microsoft.com/office/powerpoint/2010/main" val="156993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55171"/>
            <a:ext cx="9358560" cy="736920"/>
          </a:xfrm>
        </p:spPr>
        <p:txBody>
          <a:bodyPr>
            <a:no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GA for 0-1 combinatorial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122342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3825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A brief review of GA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16F923-D82F-4B77-B5FC-2F1101514EEB}"/>
              </a:ext>
            </a:extLst>
          </p:cNvPr>
          <p:cNvSpPr txBox="1"/>
          <p:nvPr/>
        </p:nvSpPr>
        <p:spPr>
          <a:xfrm>
            <a:off x="806527" y="1406744"/>
            <a:ext cx="72451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HK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candidate solutions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Selection: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fittest solutions to be parents for the next generation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Crossover: </a:t>
            </a:r>
            <a:r>
              <a:rPr lang="en-HK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information from two parent solutions to produce new solutions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Mutation: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an existing solution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A6638E-C8E0-48E7-9BDF-F60C3FAF105B}"/>
              </a:ext>
            </a:extLst>
          </p:cNvPr>
          <p:cNvGrpSpPr/>
          <p:nvPr/>
        </p:nvGrpSpPr>
        <p:grpSpPr>
          <a:xfrm>
            <a:off x="959963" y="4090916"/>
            <a:ext cx="6995101" cy="1595985"/>
            <a:chOff x="578035" y="2358794"/>
            <a:chExt cx="8224371" cy="214308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DF84CD-BF8F-41DB-98FD-D67A31101DED}"/>
                </a:ext>
              </a:extLst>
            </p:cNvPr>
            <p:cNvSpPr/>
            <p:nvPr/>
          </p:nvSpPr>
          <p:spPr>
            <a:xfrm>
              <a:off x="1028700" y="2773745"/>
              <a:ext cx="1619075" cy="17281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D317D6-0808-4314-92FC-30923352AD5F}"/>
                </a:ext>
              </a:extLst>
            </p:cNvPr>
            <p:cNvSpPr/>
            <p:nvPr/>
          </p:nvSpPr>
          <p:spPr>
            <a:xfrm>
              <a:off x="3650258" y="2773745"/>
              <a:ext cx="1619075" cy="17281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788FCF-4D24-4193-8387-F8EC0FD27798}"/>
                </a:ext>
              </a:extLst>
            </p:cNvPr>
            <p:cNvSpPr/>
            <p:nvPr/>
          </p:nvSpPr>
          <p:spPr>
            <a:xfrm>
              <a:off x="6355706" y="2773745"/>
              <a:ext cx="1619075" cy="17281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86DF56F-D37A-4517-B3C6-C819F66BC42A}"/>
                </a:ext>
              </a:extLst>
            </p:cNvPr>
            <p:cNvSpPr/>
            <p:nvPr/>
          </p:nvSpPr>
          <p:spPr>
            <a:xfrm>
              <a:off x="1500286" y="3173394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C459BD-FD7F-4EDF-AE21-7A0AEF267A7E}"/>
                </a:ext>
              </a:extLst>
            </p:cNvPr>
            <p:cNvSpPr/>
            <p:nvPr/>
          </p:nvSpPr>
          <p:spPr>
            <a:xfrm>
              <a:off x="1877605" y="3270545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11C070-D641-42D6-8883-A6C5C055C8C4}"/>
                </a:ext>
              </a:extLst>
            </p:cNvPr>
            <p:cNvSpPr/>
            <p:nvPr/>
          </p:nvSpPr>
          <p:spPr>
            <a:xfrm>
              <a:off x="1266898" y="3507287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E7E270-FFDA-4983-B3CF-23C7C46DE29F}"/>
                </a:ext>
              </a:extLst>
            </p:cNvPr>
            <p:cNvSpPr/>
            <p:nvPr/>
          </p:nvSpPr>
          <p:spPr>
            <a:xfrm>
              <a:off x="2020888" y="3532158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E2EF52B-2AF1-4B12-A264-3E611A74E8CF}"/>
                </a:ext>
              </a:extLst>
            </p:cNvPr>
            <p:cNvSpPr/>
            <p:nvPr/>
          </p:nvSpPr>
          <p:spPr>
            <a:xfrm>
              <a:off x="1710359" y="3664282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4B4FA2-1ABF-4B0B-9D54-84D6C18239CC}"/>
                </a:ext>
              </a:extLst>
            </p:cNvPr>
            <p:cNvSpPr/>
            <p:nvPr/>
          </p:nvSpPr>
          <p:spPr>
            <a:xfrm>
              <a:off x="1873958" y="4064907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75691D7-707E-475C-8843-CF89E4887754}"/>
                </a:ext>
              </a:extLst>
            </p:cNvPr>
            <p:cNvSpPr/>
            <p:nvPr/>
          </p:nvSpPr>
          <p:spPr>
            <a:xfrm>
              <a:off x="2240053" y="3738562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689E1C7-1070-49AF-8CB0-C29A02898ED5}"/>
                </a:ext>
              </a:extLst>
            </p:cNvPr>
            <p:cNvSpPr/>
            <p:nvPr/>
          </p:nvSpPr>
          <p:spPr>
            <a:xfrm>
              <a:off x="2354847" y="3333216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F839E3-8F78-43F9-A4FD-54C36147DFF3}"/>
                </a:ext>
              </a:extLst>
            </p:cNvPr>
            <p:cNvSpPr/>
            <p:nvPr/>
          </p:nvSpPr>
          <p:spPr>
            <a:xfrm>
              <a:off x="1821164" y="2949422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051EA3-115D-4119-A292-0FE042CB43DF}"/>
                </a:ext>
              </a:extLst>
            </p:cNvPr>
            <p:cNvSpPr/>
            <p:nvPr/>
          </p:nvSpPr>
          <p:spPr>
            <a:xfrm>
              <a:off x="1318188" y="3929081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7885B57-C306-4F64-99DB-3A418DA1E5D7}"/>
                </a:ext>
              </a:extLst>
            </p:cNvPr>
            <p:cNvSpPr/>
            <p:nvPr/>
          </p:nvSpPr>
          <p:spPr>
            <a:xfrm>
              <a:off x="4438026" y="3270545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82763B4-181E-46A0-924F-B94D8E05C23E}"/>
                </a:ext>
              </a:extLst>
            </p:cNvPr>
            <p:cNvSpPr/>
            <p:nvPr/>
          </p:nvSpPr>
          <p:spPr>
            <a:xfrm>
              <a:off x="4581309" y="3532158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B28A44-71EC-4535-AEC8-C51CDF4DF699}"/>
                </a:ext>
              </a:extLst>
            </p:cNvPr>
            <p:cNvSpPr/>
            <p:nvPr/>
          </p:nvSpPr>
          <p:spPr>
            <a:xfrm>
              <a:off x="4270780" y="3664282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F518E2-18E4-44D5-BB77-52F3603DF05B}"/>
                </a:ext>
              </a:extLst>
            </p:cNvPr>
            <p:cNvSpPr/>
            <p:nvPr/>
          </p:nvSpPr>
          <p:spPr>
            <a:xfrm>
              <a:off x="4800474" y="3738562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56C173-2069-43E5-A95B-818AA67678E8}"/>
                </a:ext>
              </a:extLst>
            </p:cNvPr>
            <p:cNvSpPr/>
            <p:nvPr/>
          </p:nvSpPr>
          <p:spPr>
            <a:xfrm>
              <a:off x="4915268" y="3333216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EC0F23-66B7-44F6-8F5A-84F855430713}"/>
                </a:ext>
              </a:extLst>
            </p:cNvPr>
            <p:cNvSpPr/>
            <p:nvPr/>
          </p:nvSpPr>
          <p:spPr>
            <a:xfrm>
              <a:off x="7154135" y="3265063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EDC1E8F-B49C-4CEC-B3B9-1EFE7D640C49}"/>
                </a:ext>
              </a:extLst>
            </p:cNvPr>
            <p:cNvSpPr/>
            <p:nvPr/>
          </p:nvSpPr>
          <p:spPr>
            <a:xfrm>
              <a:off x="7297418" y="3526676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DF79DF3-C074-4FF7-B61B-59FDD201C708}"/>
                </a:ext>
              </a:extLst>
            </p:cNvPr>
            <p:cNvSpPr/>
            <p:nvPr/>
          </p:nvSpPr>
          <p:spPr>
            <a:xfrm>
              <a:off x="6986889" y="3658800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3F2943D-91A8-422B-8DB9-EC0E65E68DCB}"/>
                </a:ext>
              </a:extLst>
            </p:cNvPr>
            <p:cNvSpPr/>
            <p:nvPr/>
          </p:nvSpPr>
          <p:spPr>
            <a:xfrm>
              <a:off x="7516583" y="3733080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239C14-C1D4-4E66-9B97-9A0648485FD8}"/>
                </a:ext>
              </a:extLst>
            </p:cNvPr>
            <p:cNvSpPr/>
            <p:nvPr/>
          </p:nvSpPr>
          <p:spPr>
            <a:xfrm>
              <a:off x="7631377" y="3327734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75E60AC-E81B-4732-A14A-D3E6A500493D}"/>
                </a:ext>
              </a:extLst>
            </p:cNvPr>
            <p:cNvSpPr/>
            <p:nvPr/>
          </p:nvSpPr>
          <p:spPr>
            <a:xfrm>
              <a:off x="7564519" y="3533388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964B0EE-58C7-445A-A361-199DFEA6E70A}"/>
                </a:ext>
              </a:extLst>
            </p:cNvPr>
            <p:cNvSpPr/>
            <p:nvPr/>
          </p:nvSpPr>
          <p:spPr>
            <a:xfrm>
              <a:off x="7251736" y="3831882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DA9BBD8-929F-4773-A5D4-255F95BC120D}"/>
                </a:ext>
              </a:extLst>
            </p:cNvPr>
            <p:cNvSpPr/>
            <p:nvPr/>
          </p:nvSpPr>
          <p:spPr>
            <a:xfrm>
              <a:off x="6882486" y="3382386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AF2B8C-8504-412B-AF0E-B676E4C27BBF}"/>
                </a:ext>
              </a:extLst>
            </p:cNvPr>
            <p:cNvSpPr/>
            <p:nvPr/>
          </p:nvSpPr>
          <p:spPr>
            <a:xfrm>
              <a:off x="7369835" y="3161887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F5ED3D3-37F6-449B-AAFE-D1247B645DCD}"/>
                </a:ext>
              </a:extLst>
            </p:cNvPr>
            <p:cNvSpPr/>
            <p:nvPr/>
          </p:nvSpPr>
          <p:spPr>
            <a:xfrm>
              <a:off x="7142933" y="3496869"/>
              <a:ext cx="151002" cy="1510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F180B520-295D-46DF-9102-7FC38BAAA466}"/>
                </a:ext>
              </a:extLst>
            </p:cNvPr>
            <p:cNvSpPr/>
            <p:nvPr/>
          </p:nvSpPr>
          <p:spPr>
            <a:xfrm>
              <a:off x="2733546" y="3572370"/>
              <a:ext cx="830941" cy="161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920FE1DA-9AC7-43E3-9BC9-FE384C999E1C}"/>
                </a:ext>
              </a:extLst>
            </p:cNvPr>
            <p:cNvSpPr/>
            <p:nvPr/>
          </p:nvSpPr>
          <p:spPr>
            <a:xfrm>
              <a:off x="5445001" y="3572370"/>
              <a:ext cx="830941" cy="161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B42D37-651F-4950-9CE2-72858E46AE59}"/>
                </a:ext>
              </a:extLst>
            </p:cNvPr>
            <p:cNvSpPr txBox="1"/>
            <p:nvPr/>
          </p:nvSpPr>
          <p:spPr>
            <a:xfrm>
              <a:off x="578035" y="2358794"/>
              <a:ext cx="2710581" cy="45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Population at generation 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5D22B8-C66B-4178-B9CF-19718530FF08}"/>
                </a:ext>
              </a:extLst>
            </p:cNvPr>
            <p:cNvSpPr txBox="1"/>
            <p:nvPr/>
          </p:nvSpPr>
          <p:spPr>
            <a:xfrm>
              <a:off x="5835505" y="2363838"/>
              <a:ext cx="2966901" cy="45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Population at generation t+1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1C6A38-4358-4CBD-95AD-6FFC8EB40B8E}"/>
                </a:ext>
              </a:extLst>
            </p:cNvPr>
            <p:cNvSpPr txBox="1"/>
            <p:nvPr/>
          </p:nvSpPr>
          <p:spPr>
            <a:xfrm>
              <a:off x="3885790" y="2363560"/>
              <a:ext cx="1204702" cy="45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 Set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1EACA9-F414-4A7B-91B8-12535F8E1919}"/>
                </a:ext>
              </a:extLst>
            </p:cNvPr>
            <p:cNvSpPr txBox="1"/>
            <p:nvPr/>
          </p:nvSpPr>
          <p:spPr>
            <a:xfrm>
              <a:off x="2623279" y="3122335"/>
              <a:ext cx="1118006" cy="454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6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FF8AA7-A50C-432D-9584-19BF38ACCBB6}"/>
                </a:ext>
              </a:extLst>
            </p:cNvPr>
            <p:cNvSpPr txBox="1"/>
            <p:nvPr/>
          </p:nvSpPr>
          <p:spPr>
            <a:xfrm>
              <a:off x="5337731" y="2868056"/>
              <a:ext cx="1197163" cy="785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6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Crossover</a:t>
              </a:r>
            </a:p>
            <a:p>
              <a:r>
                <a:rPr lang="en-HK" sz="16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Mutation</a:t>
              </a:r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29221014-1CB5-48C4-B3E9-E67F6B61F989}"/>
                </a:ext>
              </a:extLst>
            </p:cNvPr>
            <p:cNvCxnSpPr>
              <a:cxnSpLocks/>
              <a:stCxn id="12" idx="6"/>
              <a:endCxn id="10" idx="2"/>
            </p:cNvCxnSpPr>
            <p:nvPr/>
          </p:nvCxnSpPr>
          <p:spPr>
            <a:xfrm flipH="1">
              <a:off x="1028701" y="3637812"/>
              <a:ext cx="6946081" cy="12700"/>
            </a:xfrm>
            <a:prstGeom prst="bentConnector5">
              <a:avLst>
                <a:gd name="adj1" fmla="val -3291"/>
                <a:gd name="adj2" fmla="val 7728452"/>
                <a:gd name="adj3" fmla="val 103291"/>
              </a:avLst>
            </a:prstGeom>
            <a:ln w="19050"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94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6BA901-8798-48A8-BB65-7F9118BFA03E}"/>
              </a:ext>
            </a:extLst>
          </p:cNvPr>
          <p:cNvSpPr txBox="1"/>
          <p:nvPr/>
        </p:nvSpPr>
        <p:spPr>
          <a:xfrm>
            <a:off x="395667" y="808342"/>
            <a:ext cx="758019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H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 without constraint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47EC9D-EFEE-444F-BEB3-57BF024602F4}"/>
              </a:ext>
            </a:extLst>
          </p:cNvPr>
          <p:cNvGrpSpPr/>
          <p:nvPr/>
        </p:nvGrpSpPr>
        <p:grpSpPr>
          <a:xfrm>
            <a:off x="3181436" y="3325928"/>
            <a:ext cx="4933864" cy="2661133"/>
            <a:chOff x="1497416" y="2949008"/>
            <a:chExt cx="5449459" cy="29460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61C77F4-58F7-401E-812A-7296FD2BD6F5}"/>
                </a:ext>
              </a:extLst>
            </p:cNvPr>
            <p:cNvGrpSpPr/>
            <p:nvPr/>
          </p:nvGrpSpPr>
          <p:grpSpPr>
            <a:xfrm>
              <a:off x="5488436" y="3600051"/>
              <a:ext cx="1458439" cy="1662472"/>
              <a:chOff x="6770538" y="4418292"/>
              <a:chExt cx="1458439" cy="166247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A703C79-BA12-4C86-A8E8-177637EF539F}"/>
                  </a:ext>
                </a:extLst>
              </p:cNvPr>
              <p:cNvSpPr/>
              <p:nvPr/>
            </p:nvSpPr>
            <p:spPr>
              <a:xfrm>
                <a:off x="6837692" y="4550540"/>
                <a:ext cx="1277608" cy="1530224"/>
              </a:xfrm>
              <a:custGeom>
                <a:avLst/>
                <a:gdLst>
                  <a:gd name="connsiteX0" fmla="*/ 193777 w 1277608"/>
                  <a:gd name="connsiteY0" fmla="*/ 187220 h 1530224"/>
                  <a:gd name="connsiteX1" fmla="*/ 395113 w 1277608"/>
                  <a:gd name="connsiteY1" fmla="*/ 86552 h 1530224"/>
                  <a:gd name="connsiteX2" fmla="*/ 705505 w 1277608"/>
                  <a:gd name="connsiteY2" fmla="*/ 2662 h 1530224"/>
                  <a:gd name="connsiteX3" fmla="*/ 1124955 w 1277608"/>
                  <a:gd name="connsiteY3" fmla="*/ 162053 h 1530224"/>
                  <a:gd name="connsiteX4" fmla="*/ 1250790 w 1277608"/>
                  <a:gd name="connsiteY4" fmla="*/ 1336512 h 1530224"/>
                  <a:gd name="connsiteX5" fmla="*/ 646782 w 1277608"/>
                  <a:gd name="connsiteY5" fmla="*/ 1512680 h 1530224"/>
                  <a:gd name="connsiteX6" fmla="*/ 25997 w 1277608"/>
                  <a:gd name="connsiteY6" fmla="*/ 1420401 h 1530224"/>
                  <a:gd name="connsiteX7" fmla="*/ 126665 w 1277608"/>
                  <a:gd name="connsiteY7" fmla="*/ 598280 h 1530224"/>
                  <a:gd name="connsiteX8" fmla="*/ 193777 w 1277608"/>
                  <a:gd name="connsiteY8" fmla="*/ 187220 h 1530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77608" h="1530224">
                    <a:moveTo>
                      <a:pt x="193777" y="187220"/>
                    </a:moveTo>
                    <a:cubicBezTo>
                      <a:pt x="238518" y="101932"/>
                      <a:pt x="309825" y="117312"/>
                      <a:pt x="395113" y="86552"/>
                    </a:cubicBezTo>
                    <a:cubicBezTo>
                      <a:pt x="480401" y="55792"/>
                      <a:pt x="583865" y="-9921"/>
                      <a:pt x="705505" y="2662"/>
                    </a:cubicBezTo>
                    <a:cubicBezTo>
                      <a:pt x="827145" y="15245"/>
                      <a:pt x="1034074" y="-60255"/>
                      <a:pt x="1124955" y="162053"/>
                    </a:cubicBezTo>
                    <a:cubicBezTo>
                      <a:pt x="1215836" y="384361"/>
                      <a:pt x="1330485" y="1111408"/>
                      <a:pt x="1250790" y="1336512"/>
                    </a:cubicBezTo>
                    <a:cubicBezTo>
                      <a:pt x="1171095" y="1561616"/>
                      <a:pt x="850914" y="1498699"/>
                      <a:pt x="646782" y="1512680"/>
                    </a:cubicBezTo>
                    <a:cubicBezTo>
                      <a:pt x="442650" y="1526662"/>
                      <a:pt x="112683" y="1572801"/>
                      <a:pt x="25997" y="1420401"/>
                    </a:cubicBezTo>
                    <a:cubicBezTo>
                      <a:pt x="-60689" y="1268001"/>
                      <a:pt x="94507" y="810801"/>
                      <a:pt x="126665" y="598280"/>
                    </a:cubicBezTo>
                    <a:cubicBezTo>
                      <a:pt x="158823" y="385759"/>
                      <a:pt x="149036" y="272508"/>
                      <a:pt x="193777" y="18722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454BCB-E2B1-48FE-ADF4-8140E6BFD28D}"/>
                  </a:ext>
                </a:extLst>
              </p:cNvPr>
              <p:cNvSpPr/>
              <p:nvPr/>
            </p:nvSpPr>
            <p:spPr>
              <a:xfrm>
                <a:off x="6770538" y="5310231"/>
                <a:ext cx="141990" cy="472160"/>
              </a:xfrm>
              <a:custGeom>
                <a:avLst/>
                <a:gdLst>
                  <a:gd name="connsiteX0" fmla="*/ 141990 w 141990"/>
                  <a:gd name="connsiteY0" fmla="*/ 0 h 472160"/>
                  <a:gd name="connsiteX1" fmla="*/ 7767 w 141990"/>
                  <a:gd name="connsiteY1" fmla="*/ 192947 h 472160"/>
                  <a:gd name="connsiteX2" fmla="*/ 66490 w 141990"/>
                  <a:gd name="connsiteY2" fmla="*/ 469784 h 47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990" h="472160">
                    <a:moveTo>
                      <a:pt x="141990" y="0"/>
                    </a:moveTo>
                    <a:cubicBezTo>
                      <a:pt x="81170" y="57325"/>
                      <a:pt x="20350" y="114650"/>
                      <a:pt x="7767" y="192947"/>
                    </a:cubicBezTo>
                    <a:cubicBezTo>
                      <a:pt x="-4816" y="271244"/>
                      <a:pt x="-11807" y="497747"/>
                      <a:pt x="66490" y="4697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CD7F23B-E779-48BD-B228-6F6ACF16999D}"/>
                  </a:ext>
                </a:extLst>
              </p:cNvPr>
              <p:cNvSpPr/>
              <p:nvPr/>
            </p:nvSpPr>
            <p:spPr>
              <a:xfrm>
                <a:off x="8086987" y="5259897"/>
                <a:ext cx="141990" cy="461395"/>
              </a:xfrm>
              <a:custGeom>
                <a:avLst/>
                <a:gdLst>
                  <a:gd name="connsiteX0" fmla="*/ 0 w 109173"/>
                  <a:gd name="connsiteY0" fmla="*/ 0 h 461395"/>
                  <a:gd name="connsiteX1" fmla="*/ 109057 w 109173"/>
                  <a:gd name="connsiteY1" fmla="*/ 234892 h 461395"/>
                  <a:gd name="connsiteX2" fmla="*/ 25167 w 109173"/>
                  <a:gd name="connsiteY2" fmla="*/ 461395 h 46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173" h="461395">
                    <a:moveTo>
                      <a:pt x="0" y="0"/>
                    </a:moveTo>
                    <a:cubicBezTo>
                      <a:pt x="52431" y="78996"/>
                      <a:pt x="104863" y="157993"/>
                      <a:pt x="109057" y="234892"/>
                    </a:cubicBezTo>
                    <a:cubicBezTo>
                      <a:pt x="113251" y="311791"/>
                      <a:pt x="2796" y="440423"/>
                      <a:pt x="25167" y="46139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6185E46-2371-4773-A3DE-52D0A55CA631}"/>
                  </a:ext>
                </a:extLst>
              </p:cNvPr>
              <p:cNvSpPr/>
              <p:nvPr/>
            </p:nvSpPr>
            <p:spPr>
              <a:xfrm rot="185323">
                <a:off x="7086600" y="5186671"/>
                <a:ext cx="860261" cy="702402"/>
              </a:xfrm>
              <a:custGeom>
                <a:avLst/>
                <a:gdLst>
                  <a:gd name="connsiteX0" fmla="*/ 48242 w 864461"/>
                  <a:gd name="connsiteY0" fmla="*/ 157117 h 705671"/>
                  <a:gd name="connsiteX1" fmla="*/ 425747 w 864461"/>
                  <a:gd name="connsiteY1" fmla="*/ 6115 h 705671"/>
                  <a:gd name="connsiteX2" fmla="*/ 786473 w 864461"/>
                  <a:gd name="connsiteY2" fmla="*/ 90005 h 705671"/>
                  <a:gd name="connsiteX3" fmla="*/ 836807 w 864461"/>
                  <a:gd name="connsiteY3" fmla="*/ 618512 h 705671"/>
                  <a:gd name="connsiteX4" fmla="*/ 442525 w 864461"/>
                  <a:gd name="connsiteY4" fmla="*/ 694013 h 705671"/>
                  <a:gd name="connsiteX5" fmla="*/ 48242 w 864461"/>
                  <a:gd name="connsiteY5" fmla="*/ 643679 h 705671"/>
                  <a:gd name="connsiteX6" fmla="*/ 48242 w 864461"/>
                  <a:gd name="connsiteY6" fmla="*/ 157117 h 705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461" h="705671">
                    <a:moveTo>
                      <a:pt x="48242" y="157117"/>
                    </a:moveTo>
                    <a:cubicBezTo>
                      <a:pt x="111159" y="50856"/>
                      <a:pt x="302709" y="17300"/>
                      <a:pt x="425747" y="6115"/>
                    </a:cubicBezTo>
                    <a:cubicBezTo>
                      <a:pt x="548786" y="-5070"/>
                      <a:pt x="717963" y="-12061"/>
                      <a:pt x="786473" y="90005"/>
                    </a:cubicBezTo>
                    <a:cubicBezTo>
                      <a:pt x="854983" y="192071"/>
                      <a:pt x="894132" y="517844"/>
                      <a:pt x="836807" y="618512"/>
                    </a:cubicBezTo>
                    <a:cubicBezTo>
                      <a:pt x="779482" y="719180"/>
                      <a:pt x="573952" y="689819"/>
                      <a:pt x="442525" y="694013"/>
                    </a:cubicBezTo>
                    <a:cubicBezTo>
                      <a:pt x="311098" y="698207"/>
                      <a:pt x="113956" y="737356"/>
                      <a:pt x="48242" y="643679"/>
                    </a:cubicBezTo>
                    <a:cubicBezTo>
                      <a:pt x="-17472" y="550002"/>
                      <a:pt x="-14675" y="263378"/>
                      <a:pt x="48242" y="15711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2F7924E-38B9-4698-914E-D7DCAC458D01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>
                <a:off x="7528884" y="5192912"/>
                <a:ext cx="0" cy="1844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66ACA3-009E-46BA-82F5-BB4628123023}"/>
                  </a:ext>
                </a:extLst>
              </p:cNvPr>
              <p:cNvCxnSpPr/>
              <p:nvPr/>
            </p:nvCxnSpPr>
            <p:spPr>
              <a:xfrm>
                <a:off x="7285603" y="5377343"/>
                <a:ext cx="4865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Block Arc 14">
                <a:extLst>
                  <a:ext uri="{FF2B5EF4-FFF2-40B4-BE49-F238E27FC236}">
                    <a16:creationId xmlns:a16="http://schemas.microsoft.com/office/drawing/2014/main" id="{63F9C7C4-D3F3-4918-8CDD-3A88AB76BC7D}"/>
                  </a:ext>
                </a:extLst>
              </p:cNvPr>
              <p:cNvSpPr/>
              <p:nvPr/>
            </p:nvSpPr>
            <p:spPr>
              <a:xfrm rot="21116164">
                <a:off x="7265060" y="4418292"/>
                <a:ext cx="503340" cy="327171"/>
              </a:xfrm>
              <a:prstGeom prst="blockArc">
                <a:avLst>
                  <a:gd name="adj1" fmla="val 10800000"/>
                  <a:gd name="adj2" fmla="val 95697"/>
                  <a:gd name="adj3" fmla="val 314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B0914E73-CC75-4E5C-A3DE-495DEF7BFCDF}"/>
                </a:ext>
              </a:extLst>
            </p:cNvPr>
            <p:cNvSpPr/>
            <p:nvPr/>
          </p:nvSpPr>
          <p:spPr>
            <a:xfrm>
              <a:off x="1497416" y="4280975"/>
              <a:ext cx="1216403" cy="579967"/>
            </a:xfrm>
            <a:prstGeom prst="cube">
              <a:avLst>
                <a:gd name="adj" fmla="val 4814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2kg</a:t>
              </a: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C0C86F94-A9A5-450D-A83C-22A6B09FF0D5}"/>
                </a:ext>
              </a:extLst>
            </p:cNvPr>
            <p:cNvSpPr/>
            <p:nvPr/>
          </p:nvSpPr>
          <p:spPr>
            <a:xfrm>
              <a:off x="1533893" y="3363971"/>
              <a:ext cx="1028538" cy="472161"/>
            </a:xfrm>
            <a:prstGeom prst="cube">
              <a:avLst>
                <a:gd name="adj" fmla="val 4814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1kg</a:t>
              </a: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24487193-704D-48CC-A592-7403FD0C3CC0}"/>
                </a:ext>
              </a:extLst>
            </p:cNvPr>
            <p:cNvSpPr/>
            <p:nvPr/>
          </p:nvSpPr>
          <p:spPr>
            <a:xfrm>
              <a:off x="1497416" y="5315092"/>
              <a:ext cx="1216403" cy="579967"/>
            </a:xfrm>
            <a:prstGeom prst="cube">
              <a:avLst>
                <a:gd name="adj" fmla="val 4814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2kg</a:t>
              </a:r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FA60B1B7-C256-4D03-BA44-CF68B81B9C5C}"/>
                </a:ext>
              </a:extLst>
            </p:cNvPr>
            <p:cNvSpPr/>
            <p:nvPr/>
          </p:nvSpPr>
          <p:spPr>
            <a:xfrm>
              <a:off x="3355597" y="3710853"/>
              <a:ext cx="1216403" cy="579967"/>
            </a:xfrm>
            <a:prstGeom prst="cube">
              <a:avLst>
                <a:gd name="adj" fmla="val 4814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3kg</a:t>
              </a: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96F0C227-DF78-4CEB-AD47-5913C70A422D}"/>
                </a:ext>
              </a:extLst>
            </p:cNvPr>
            <p:cNvSpPr/>
            <p:nvPr/>
          </p:nvSpPr>
          <p:spPr>
            <a:xfrm>
              <a:off x="3355597" y="4676809"/>
              <a:ext cx="1216403" cy="670117"/>
            </a:xfrm>
            <a:prstGeom prst="cube">
              <a:avLst>
                <a:gd name="adj" fmla="val 48143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4kg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00BA92-EE04-4C14-BE80-DFF13B647FAE}"/>
                </a:ext>
              </a:extLst>
            </p:cNvPr>
            <p:cNvSpPr txBox="1"/>
            <p:nvPr/>
          </p:nvSpPr>
          <p:spPr>
            <a:xfrm>
              <a:off x="1849489" y="2949008"/>
              <a:ext cx="905089" cy="40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$1,000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C74E38-137F-44DB-A96F-CC7C0EEBE9B7}"/>
                </a:ext>
              </a:extLst>
            </p:cNvPr>
            <p:cNvSpPr txBox="1"/>
            <p:nvPr/>
          </p:nvSpPr>
          <p:spPr>
            <a:xfrm>
              <a:off x="1837754" y="3944190"/>
              <a:ext cx="905089" cy="40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$1,500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884B4F-6447-4782-AEA0-EFE49F17EDF6}"/>
                </a:ext>
              </a:extLst>
            </p:cNvPr>
            <p:cNvSpPr txBox="1"/>
            <p:nvPr/>
          </p:nvSpPr>
          <p:spPr>
            <a:xfrm>
              <a:off x="1849490" y="4959912"/>
              <a:ext cx="905089" cy="40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$2,000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14FFC8-0F12-4011-8AD9-CA70C7781F3F}"/>
                </a:ext>
              </a:extLst>
            </p:cNvPr>
            <p:cNvSpPr txBox="1"/>
            <p:nvPr/>
          </p:nvSpPr>
          <p:spPr>
            <a:xfrm>
              <a:off x="3687392" y="3307745"/>
              <a:ext cx="905089" cy="40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$2,500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BC4E6E-5406-46FD-B74F-0B41C5CE284A}"/>
                </a:ext>
              </a:extLst>
            </p:cNvPr>
            <p:cNvSpPr txBox="1"/>
            <p:nvPr/>
          </p:nvSpPr>
          <p:spPr>
            <a:xfrm>
              <a:off x="3687392" y="4289305"/>
              <a:ext cx="905089" cy="40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$4,000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75F789E-C4D7-4B76-908F-51C38C5DA77D}"/>
              </a:ext>
            </a:extLst>
          </p:cNvPr>
          <p:cNvSpPr txBox="1"/>
          <p:nvPr/>
        </p:nvSpPr>
        <p:spPr>
          <a:xfrm>
            <a:off x="117857" y="69351"/>
            <a:ext cx="7139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Knapsack Problem without constraints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2AA44-491C-48CB-9163-96AC3ED0F1F8}"/>
              </a:ext>
            </a:extLst>
          </p:cNvPr>
          <p:cNvSpPr txBox="1"/>
          <p:nvPr/>
        </p:nvSpPr>
        <p:spPr>
          <a:xfrm>
            <a:off x="763028" y="1521594"/>
            <a:ext cx="6323571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five items with different values and weights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5AE51E-6A4F-488E-B889-824955DE1FC7}"/>
              </a:ext>
            </a:extLst>
          </p:cNvPr>
          <p:cNvSpPr/>
          <p:nvPr/>
        </p:nvSpPr>
        <p:spPr>
          <a:xfrm>
            <a:off x="763028" y="1974155"/>
            <a:ext cx="6917932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the set of items with maximum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73979-FA09-42D3-A8E3-AC460353945F}"/>
              </a:ext>
            </a:extLst>
          </p:cNvPr>
          <p:cNvSpPr/>
          <p:nvPr/>
        </p:nvSpPr>
        <p:spPr>
          <a:xfrm>
            <a:off x="763027" y="2410941"/>
            <a:ext cx="8250943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knapsack without weight limitation (not considered at this moment)</a:t>
            </a:r>
          </a:p>
        </p:txBody>
      </p:sp>
    </p:spTree>
    <p:extLst>
      <p:ext uri="{BB962C8B-B14F-4D97-AF65-F5344CB8AC3E}">
        <p14:creationId xmlns:p14="http://schemas.microsoft.com/office/powerpoint/2010/main" val="37150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131981" y="74152"/>
            <a:ext cx="3159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Binary encoding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25E5A3-268E-4ADF-B6CA-929E69C2EFB1}"/>
              </a:ext>
            </a:extLst>
          </p:cNvPr>
          <p:cNvSpPr txBox="1"/>
          <p:nvPr/>
        </p:nvSpPr>
        <p:spPr>
          <a:xfrm>
            <a:off x="276045" y="1193709"/>
            <a:ext cx="851771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400" b="1" dirty="0"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Binary to real number conversion in real-value optimization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32CD1A61-AA54-4FB3-83DA-45E644494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91" y="2646897"/>
            <a:ext cx="1981200" cy="476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0   0  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1</a:t>
            </a:r>
            <a:endParaRPr lang="en-CA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椭圆 2">
            <a:extLst>
              <a:ext uri="{FF2B5EF4-FFF2-40B4-BE49-F238E27FC236}">
                <a16:creationId xmlns:a16="http://schemas.microsoft.com/office/drawing/2014/main" id="{C03B39A7-19DB-40FC-A462-ED314D2750FC}"/>
              </a:ext>
            </a:extLst>
          </p:cNvPr>
          <p:cNvSpPr/>
          <p:nvPr/>
        </p:nvSpPr>
        <p:spPr>
          <a:xfrm>
            <a:off x="1999560" y="2610410"/>
            <a:ext cx="2013155" cy="54922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22">
            <a:extLst>
              <a:ext uri="{FF2B5EF4-FFF2-40B4-BE49-F238E27FC236}">
                <a16:creationId xmlns:a16="http://schemas.microsoft.com/office/drawing/2014/main" id="{21127029-C4F6-4C96-8179-C7AEAF959B8F}"/>
              </a:ext>
            </a:extLst>
          </p:cNvPr>
          <p:cNvSpPr/>
          <p:nvPr/>
        </p:nvSpPr>
        <p:spPr>
          <a:xfrm rot="16200000">
            <a:off x="4686795" y="2409860"/>
            <a:ext cx="190932" cy="640280"/>
          </a:xfrm>
          <a:prstGeom prst="downArrow">
            <a:avLst>
              <a:gd name="adj1" fmla="val 29463"/>
              <a:gd name="adj2" fmla="val 33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8">
            <a:extLst>
              <a:ext uri="{FF2B5EF4-FFF2-40B4-BE49-F238E27FC236}">
                <a16:creationId xmlns:a16="http://schemas.microsoft.com/office/drawing/2014/main" id="{757F9084-9500-4323-A04D-9D897A2D831B}"/>
              </a:ext>
            </a:extLst>
          </p:cNvPr>
          <p:cNvSpPr/>
          <p:nvPr/>
        </p:nvSpPr>
        <p:spPr>
          <a:xfrm rot="5400000">
            <a:off x="4686795" y="2723166"/>
            <a:ext cx="190932" cy="640280"/>
          </a:xfrm>
          <a:prstGeom prst="downArrow">
            <a:avLst>
              <a:gd name="adj1" fmla="val 29463"/>
              <a:gd name="adj2" fmla="val 33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9">
            <a:extLst>
              <a:ext uri="{FF2B5EF4-FFF2-40B4-BE49-F238E27FC236}">
                <a16:creationId xmlns:a16="http://schemas.microsoft.com/office/drawing/2014/main" id="{02D0B93F-0AAF-443B-BDBB-EA1E86977A0E}"/>
              </a:ext>
            </a:extLst>
          </p:cNvPr>
          <p:cNvSpPr/>
          <p:nvPr/>
        </p:nvSpPr>
        <p:spPr>
          <a:xfrm>
            <a:off x="5737378" y="2627132"/>
            <a:ext cx="810555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endParaRPr lang="zh-CN" altLang="en-US" sz="2000" b="1" dirty="0"/>
          </a:p>
        </p:txBody>
      </p:sp>
      <p:sp>
        <p:nvSpPr>
          <p:cNvPr id="24" name="矩形 30">
            <a:extLst>
              <a:ext uri="{FF2B5EF4-FFF2-40B4-BE49-F238E27FC236}">
                <a16:creationId xmlns:a16="http://schemas.microsoft.com/office/drawing/2014/main" id="{306E9210-F1F2-4621-A306-9347BCC9ED8C}"/>
              </a:ext>
            </a:extLst>
          </p:cNvPr>
          <p:cNvSpPr/>
          <p:nvPr/>
        </p:nvSpPr>
        <p:spPr>
          <a:xfrm>
            <a:off x="4314200" y="236693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decoding</a:t>
            </a:r>
            <a:endParaRPr lang="zh-CN" altLang="en-US" dirty="0"/>
          </a:p>
        </p:txBody>
      </p:sp>
      <p:sp>
        <p:nvSpPr>
          <p:cNvPr id="25" name="矩形 31">
            <a:extLst>
              <a:ext uri="{FF2B5EF4-FFF2-40B4-BE49-F238E27FC236}">
                <a16:creationId xmlns:a16="http://schemas.microsoft.com/office/drawing/2014/main" id="{DEAB9948-151D-4CB8-9CEB-626E99AD71B8}"/>
              </a:ext>
            </a:extLst>
          </p:cNvPr>
          <p:cNvSpPr/>
          <p:nvPr/>
        </p:nvSpPr>
        <p:spPr>
          <a:xfrm>
            <a:off x="4306172" y="303309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encoding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75EA0B11-B53C-4904-B8B5-1070C34A8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417" y="2130612"/>
            <a:ext cx="4020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Binary representation</a:t>
            </a:r>
            <a:endParaRPr lang="en-CA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3CC9C2A5-4E1F-44D2-947C-A3E1D424D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032" y="2126412"/>
            <a:ext cx="3768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Real value</a:t>
            </a:r>
            <a:endParaRPr lang="en-CA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31401-803D-4B67-822C-32033CA7AF55}"/>
              </a:ext>
            </a:extLst>
          </p:cNvPr>
          <p:cNvSpPr txBox="1"/>
          <p:nvPr/>
        </p:nvSpPr>
        <p:spPr>
          <a:xfrm>
            <a:off x="313143" y="3607936"/>
            <a:ext cx="851771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400" b="1" dirty="0"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What if the decision variables are 0-1 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6AB96E-4A09-42C4-9EB7-E8FFDBBA8B95}"/>
              </a:ext>
            </a:extLst>
          </p:cNvPr>
          <p:cNvSpPr txBox="1"/>
          <p:nvPr/>
        </p:nvSpPr>
        <p:spPr>
          <a:xfrm>
            <a:off x="316615" y="4323837"/>
            <a:ext cx="851771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400" b="1" dirty="0"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Directly use binary representation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3DCB2198-F258-4F4B-925A-7A81C8382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582" y="5188041"/>
            <a:ext cx="1981200" cy="476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0   0  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1</a:t>
            </a:r>
            <a:endParaRPr lang="en-CA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" name="椭圆 2">
            <a:extLst>
              <a:ext uri="{FF2B5EF4-FFF2-40B4-BE49-F238E27FC236}">
                <a16:creationId xmlns:a16="http://schemas.microsoft.com/office/drawing/2014/main" id="{935B5F6A-E7F1-4AC3-8620-F204C02F7E09}"/>
              </a:ext>
            </a:extLst>
          </p:cNvPr>
          <p:cNvSpPr/>
          <p:nvPr/>
        </p:nvSpPr>
        <p:spPr>
          <a:xfrm>
            <a:off x="2019582" y="5133152"/>
            <a:ext cx="2013155" cy="54922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9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1" grpId="0" animBg="1"/>
      <p:bldP spid="23" grpId="0" animBg="1"/>
      <p:bldP spid="24" grpId="0"/>
      <p:bldP spid="25" grpId="0"/>
      <p:bldP spid="30" grpId="0"/>
      <p:bldP spid="31" grpId="0"/>
      <p:bldP spid="32" grpId="0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16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3159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Binary encoding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D393AC8D-B286-4E42-B4C3-537018A11DA2}"/>
              </a:ext>
            </a:extLst>
          </p:cNvPr>
          <p:cNvSpPr/>
          <p:nvPr/>
        </p:nvSpPr>
        <p:spPr>
          <a:xfrm>
            <a:off x="2314207" y="2919311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2kg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996EFF62-DCE4-46ED-9977-819A8F6CF839}"/>
              </a:ext>
            </a:extLst>
          </p:cNvPr>
          <p:cNvSpPr/>
          <p:nvPr/>
        </p:nvSpPr>
        <p:spPr>
          <a:xfrm>
            <a:off x="1028700" y="3015735"/>
            <a:ext cx="1028538" cy="472161"/>
          </a:xfrm>
          <a:prstGeom prst="cube">
            <a:avLst>
              <a:gd name="adj" fmla="val 4814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1kg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B39997E6-19D1-4834-AF71-3EA3D0165B39}"/>
              </a:ext>
            </a:extLst>
          </p:cNvPr>
          <p:cNvSpPr/>
          <p:nvPr/>
        </p:nvSpPr>
        <p:spPr>
          <a:xfrm>
            <a:off x="3787579" y="2907929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2kg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3EF3AEF-6924-483F-8DD4-CA4E06062D1E}"/>
              </a:ext>
            </a:extLst>
          </p:cNvPr>
          <p:cNvSpPr/>
          <p:nvPr/>
        </p:nvSpPr>
        <p:spPr>
          <a:xfrm>
            <a:off x="5290905" y="2896547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3kg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68E04BBC-E27E-4CFC-9AE6-221D6AC1515D}"/>
              </a:ext>
            </a:extLst>
          </p:cNvPr>
          <p:cNvSpPr/>
          <p:nvPr/>
        </p:nvSpPr>
        <p:spPr>
          <a:xfrm>
            <a:off x="6794231" y="2817779"/>
            <a:ext cx="1216403" cy="658735"/>
          </a:xfrm>
          <a:prstGeom prst="cube">
            <a:avLst>
              <a:gd name="adj" fmla="val 4814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9960C-A275-4DAB-8432-82BE80F102CD}"/>
              </a:ext>
            </a:extLst>
          </p:cNvPr>
          <p:cNvSpPr txBox="1"/>
          <p:nvPr/>
        </p:nvSpPr>
        <p:spPr>
          <a:xfrm>
            <a:off x="1344296" y="260077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C9196E-48CA-4233-91CD-CF1DC36B609F}"/>
              </a:ext>
            </a:extLst>
          </p:cNvPr>
          <p:cNvSpPr txBox="1"/>
          <p:nvPr/>
        </p:nvSpPr>
        <p:spPr>
          <a:xfrm>
            <a:off x="2654545" y="258252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$1,500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9523-AB20-47FA-8359-4A14B672D898}"/>
              </a:ext>
            </a:extLst>
          </p:cNvPr>
          <p:cNvSpPr txBox="1"/>
          <p:nvPr/>
        </p:nvSpPr>
        <p:spPr>
          <a:xfrm>
            <a:off x="4139653" y="255274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$2,000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DFB39C-4500-460D-A6F9-50650C304221}"/>
              </a:ext>
            </a:extLst>
          </p:cNvPr>
          <p:cNvSpPr txBox="1"/>
          <p:nvPr/>
        </p:nvSpPr>
        <p:spPr>
          <a:xfrm>
            <a:off x="5622700" y="249343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$2,500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C689BB-01AC-43CD-81F7-0B6617FB4971}"/>
              </a:ext>
            </a:extLst>
          </p:cNvPr>
          <p:cNvSpPr txBox="1"/>
          <p:nvPr/>
        </p:nvSpPr>
        <p:spPr>
          <a:xfrm>
            <a:off x="7140993" y="241889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$4,000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F172E-27DC-4243-8414-FDC7078A146D}"/>
              </a:ext>
            </a:extLst>
          </p:cNvPr>
          <p:cNvSpPr txBox="1"/>
          <p:nvPr/>
        </p:nvSpPr>
        <p:spPr>
          <a:xfrm>
            <a:off x="374917" y="892854"/>
            <a:ext cx="7496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H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encoding for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257D76B0-50FD-4997-ACF8-24520BA822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303599"/>
                  </p:ext>
                </p:extLst>
              </p:nvPr>
            </p:nvGraphicFramePr>
            <p:xfrm>
              <a:off x="960121" y="3953196"/>
              <a:ext cx="7008343" cy="206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971">
                      <a:extLst>
                        <a:ext uri="{9D8B030D-6E8A-4147-A177-3AD203B41FA5}">
                          <a16:colId xmlns:a16="http://schemas.microsoft.com/office/drawing/2014/main" val="1570204114"/>
                        </a:ext>
                      </a:extLst>
                    </a:gridCol>
                    <a:gridCol w="2700257">
                      <a:extLst>
                        <a:ext uri="{9D8B030D-6E8A-4147-A177-3AD203B41FA5}">
                          <a16:colId xmlns:a16="http://schemas.microsoft.com/office/drawing/2014/main" val="1912796695"/>
                        </a:ext>
                      </a:extLst>
                    </a:gridCol>
                    <a:gridCol w="2336115">
                      <a:extLst>
                        <a:ext uri="{9D8B030D-6E8A-4147-A177-3AD203B41FA5}">
                          <a16:colId xmlns:a16="http://schemas.microsoft.com/office/drawing/2014/main" val="38977481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Binary encoding (</a:t>
                          </a:r>
                          <a14:m>
                            <m:oMath xmlns:m="http://schemas.openxmlformats.org/officeDocument/2006/math">
                              <m:r>
                                <a:rPr lang="en-HK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Solution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</a:t>
                          </a:r>
                          <a14:m>
                            <m:oMath xmlns:m="http://schemas.openxmlformats.org/officeDocument/2006/math">
                              <m:r>
                                <a:rPr lang="en-HK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HK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HK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HK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940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 item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6959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One item ($4,000)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$4,000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7965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Three items </a:t>
                          </a:r>
                        </a:p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($1,000, $2,000, $4,000)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$7,000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8262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All items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$11,000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0574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257D76B0-50FD-4997-ACF8-24520BA822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303599"/>
                  </p:ext>
                </p:extLst>
              </p:nvPr>
            </p:nvGraphicFramePr>
            <p:xfrm>
              <a:off x="960121" y="3953196"/>
              <a:ext cx="7008343" cy="206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971">
                      <a:extLst>
                        <a:ext uri="{9D8B030D-6E8A-4147-A177-3AD203B41FA5}">
                          <a16:colId xmlns:a16="http://schemas.microsoft.com/office/drawing/2014/main" val="1570204114"/>
                        </a:ext>
                      </a:extLst>
                    </a:gridCol>
                    <a:gridCol w="2700257">
                      <a:extLst>
                        <a:ext uri="{9D8B030D-6E8A-4147-A177-3AD203B41FA5}">
                          <a16:colId xmlns:a16="http://schemas.microsoft.com/office/drawing/2014/main" val="1912796695"/>
                        </a:ext>
                      </a:extLst>
                    </a:gridCol>
                    <a:gridCol w="2336115">
                      <a:extLst>
                        <a:ext uri="{9D8B030D-6E8A-4147-A177-3AD203B41FA5}">
                          <a16:colId xmlns:a16="http://schemas.microsoft.com/office/drawing/2014/main" val="38977481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9" t="-1639" r="-255864" b="-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Solution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639" r="-521" b="-4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940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 item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6959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One item ($4,000)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$4,000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796576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Three items </a:t>
                          </a:r>
                        </a:p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($1,000, $2,000, $4,000)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$7,000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8262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All items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$11,000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05744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4283E20E-FD3D-45F2-9567-EA297F3C283B}"/>
              </a:ext>
            </a:extLst>
          </p:cNvPr>
          <p:cNvSpPr/>
          <p:nvPr/>
        </p:nvSpPr>
        <p:spPr>
          <a:xfrm>
            <a:off x="3907506" y="1995870"/>
            <a:ext cx="99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1 0 1 0 1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EBDE24-E1C5-4635-AED1-552A01EA7715}"/>
              </a:ext>
            </a:extLst>
          </p:cNvPr>
          <p:cNvSpPr/>
          <p:nvPr/>
        </p:nvSpPr>
        <p:spPr>
          <a:xfrm>
            <a:off x="308253" y="1569031"/>
            <a:ext cx="7418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gene represents whether carry the corresponding item or not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91A0A8-7C9B-4E30-A997-2E4D616D21F4}"/>
              </a:ext>
            </a:extLst>
          </p:cNvPr>
          <p:cNvCxnSpPr/>
          <p:nvPr/>
        </p:nvCxnSpPr>
        <p:spPr>
          <a:xfrm flipH="1">
            <a:off x="2057238" y="2247900"/>
            <a:ext cx="1912782" cy="430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8D89F0-1D14-43F8-9C8B-6714D6426679}"/>
              </a:ext>
            </a:extLst>
          </p:cNvPr>
          <p:cNvCxnSpPr>
            <a:cxnSpLocks/>
          </p:cNvCxnSpPr>
          <p:nvPr/>
        </p:nvCxnSpPr>
        <p:spPr>
          <a:xfrm flipH="1">
            <a:off x="3257540" y="2265481"/>
            <a:ext cx="92522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8D8426-AEA4-4DB0-A6CB-6323865D970A}"/>
              </a:ext>
            </a:extLst>
          </p:cNvPr>
          <p:cNvCxnSpPr>
            <a:cxnSpLocks/>
          </p:cNvCxnSpPr>
          <p:nvPr/>
        </p:nvCxnSpPr>
        <p:spPr>
          <a:xfrm>
            <a:off x="4411416" y="2275280"/>
            <a:ext cx="30936" cy="355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2C0020-A758-4F9A-90D4-6C28768C001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611985" y="2294154"/>
            <a:ext cx="1010715" cy="383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F97BAC-C1A2-463F-8566-CAD207B216D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785759" y="2262384"/>
            <a:ext cx="2355234" cy="341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95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17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4732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GA with binary encoding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6893F0-E7C2-417B-ABD1-DDB74BD0548B}"/>
              </a:ext>
            </a:extLst>
          </p:cNvPr>
          <p:cNvSpPr/>
          <p:nvPr/>
        </p:nvSpPr>
        <p:spPr>
          <a:xfrm>
            <a:off x="336069" y="3048067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A1399A-7514-44AF-A815-C137C0388E89}"/>
              </a:ext>
            </a:extLst>
          </p:cNvPr>
          <p:cNvSpPr/>
          <p:nvPr/>
        </p:nvSpPr>
        <p:spPr>
          <a:xfrm>
            <a:off x="2661298" y="3042127"/>
            <a:ext cx="1607088" cy="1835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AC0529-3029-49F1-90B3-E50983A3C3EE}"/>
              </a:ext>
            </a:extLst>
          </p:cNvPr>
          <p:cNvSpPr/>
          <p:nvPr/>
        </p:nvSpPr>
        <p:spPr>
          <a:xfrm>
            <a:off x="4986527" y="3048067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E43969-94F9-4348-B265-854BC8944A19}"/>
              </a:ext>
            </a:extLst>
          </p:cNvPr>
          <p:cNvSpPr/>
          <p:nvPr/>
        </p:nvSpPr>
        <p:spPr>
          <a:xfrm>
            <a:off x="7311756" y="3048067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96D4C18-09EF-4CF4-B58D-A242A225191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0475" y="3559863"/>
              <a:ext cx="961606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03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80803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96D4C18-09EF-4CF4-B58D-A242A2251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430443"/>
                  </p:ext>
                </p:extLst>
              </p:nvPr>
            </p:nvGraphicFramePr>
            <p:xfrm>
              <a:off x="610475" y="3559863"/>
              <a:ext cx="961606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03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80803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r="-100000" b="-4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A617D15B-F53D-46CB-9849-E11DC2146518}"/>
              </a:ext>
            </a:extLst>
          </p:cNvPr>
          <p:cNvSpPr/>
          <p:nvPr/>
        </p:nvSpPr>
        <p:spPr>
          <a:xfrm>
            <a:off x="3139401" y="3752234"/>
            <a:ext cx="63350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01111</a:t>
            </a:r>
          </a:p>
          <a:p>
            <a:pPr algn="ctr"/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A1315-3C46-42FA-BA30-439431AA47B0}"/>
              </a:ext>
            </a:extLst>
          </p:cNvPr>
          <p:cNvSpPr/>
          <p:nvPr/>
        </p:nvSpPr>
        <p:spPr>
          <a:xfrm>
            <a:off x="5476652" y="3768135"/>
            <a:ext cx="626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01101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104D878-8BA7-4EA7-B1F5-7576D8225D65}"/>
              </a:ext>
            </a:extLst>
          </p:cNvPr>
          <p:cNvSpPr/>
          <p:nvPr/>
        </p:nvSpPr>
        <p:spPr>
          <a:xfrm>
            <a:off x="4328207" y="4071553"/>
            <a:ext cx="608223" cy="198089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E7A27-DA45-4DEC-8AE9-A2EEDD6300EA}"/>
              </a:ext>
            </a:extLst>
          </p:cNvPr>
          <p:cNvSpPr/>
          <p:nvPr/>
        </p:nvSpPr>
        <p:spPr>
          <a:xfrm>
            <a:off x="3242341" y="5345171"/>
            <a:ext cx="668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101|01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011|11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E1E0CE-9BB0-478C-907D-E080D28B9751}"/>
              </a:ext>
            </a:extLst>
          </p:cNvPr>
          <p:cNvSpPr/>
          <p:nvPr/>
        </p:nvSpPr>
        <p:spPr>
          <a:xfrm>
            <a:off x="4220136" y="5345171"/>
            <a:ext cx="662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1|11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011|01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5F2A49-C8D2-4391-AF3C-E062E2168A87}"/>
              </a:ext>
            </a:extLst>
          </p:cNvPr>
          <p:cNvSpPr/>
          <p:nvPr/>
        </p:nvSpPr>
        <p:spPr>
          <a:xfrm>
            <a:off x="5212229" y="5345171"/>
            <a:ext cx="626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01101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66EDB74-1889-4955-93EC-7783E7D375DD}"/>
              </a:ext>
            </a:extLst>
          </p:cNvPr>
          <p:cNvSpPr/>
          <p:nvPr/>
        </p:nvSpPr>
        <p:spPr>
          <a:xfrm>
            <a:off x="3861637" y="5558805"/>
            <a:ext cx="375471" cy="86983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67E468B1-9307-4D46-95A7-24A9A666C1C1}"/>
              </a:ext>
            </a:extLst>
          </p:cNvPr>
          <p:cNvSpPr/>
          <p:nvPr/>
        </p:nvSpPr>
        <p:spPr>
          <a:xfrm>
            <a:off x="4877216" y="5558804"/>
            <a:ext cx="375471" cy="86983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7F82CD-F27F-4D0E-BB80-66231DE078D5}"/>
              </a:ext>
            </a:extLst>
          </p:cNvPr>
          <p:cNvSpPr txBox="1"/>
          <p:nvPr/>
        </p:nvSpPr>
        <p:spPr>
          <a:xfrm>
            <a:off x="1890310" y="3549240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319720-47B5-4667-ABE8-D562C5C645FD}"/>
              </a:ext>
            </a:extLst>
          </p:cNvPr>
          <p:cNvSpPr txBox="1"/>
          <p:nvPr/>
        </p:nvSpPr>
        <p:spPr>
          <a:xfrm>
            <a:off x="3603086" y="515397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87F5D-9E5C-4AC7-857C-47B633DCA1A5}"/>
              </a:ext>
            </a:extLst>
          </p:cNvPr>
          <p:cNvSpPr txBox="1"/>
          <p:nvPr/>
        </p:nvSpPr>
        <p:spPr>
          <a:xfrm>
            <a:off x="6393278" y="3201270"/>
            <a:ext cx="1277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65C37A-27B2-4AE7-AD46-8CD386CF7271}"/>
              </a:ext>
            </a:extLst>
          </p:cNvPr>
          <p:cNvSpPr txBox="1"/>
          <p:nvPr/>
        </p:nvSpPr>
        <p:spPr>
          <a:xfrm>
            <a:off x="4649288" y="5186135"/>
            <a:ext cx="868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B45B59D-2466-479C-8351-910629D3C92C}"/>
              </a:ext>
            </a:extLst>
          </p:cNvPr>
          <p:cNvSpPr/>
          <p:nvPr/>
        </p:nvSpPr>
        <p:spPr>
          <a:xfrm rot="4253017" flipV="1">
            <a:off x="3242966" y="5125045"/>
            <a:ext cx="344131" cy="12218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77E74F27-B11E-4D84-9B29-502DD479EB1B}"/>
              </a:ext>
            </a:extLst>
          </p:cNvPr>
          <p:cNvSpPr/>
          <p:nvPr/>
        </p:nvSpPr>
        <p:spPr>
          <a:xfrm rot="18451078" flipV="1">
            <a:off x="5547495" y="5102722"/>
            <a:ext cx="344131" cy="12218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24957E5D-9BFE-4182-A269-6BA7C734CC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9338047"/>
                  </p:ext>
                </p:extLst>
              </p:nvPr>
            </p:nvGraphicFramePr>
            <p:xfrm>
              <a:off x="7647558" y="3619418"/>
              <a:ext cx="961606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03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80803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3378024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24957E5D-9BFE-4182-A269-6BA7C734CC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9338047"/>
                  </p:ext>
                </p:extLst>
              </p:nvPr>
            </p:nvGraphicFramePr>
            <p:xfrm>
              <a:off x="7647558" y="3619418"/>
              <a:ext cx="961606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03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80803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r="-98750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66" b="-4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337802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3AAAE0-5ACB-4F93-AD1C-CF0BD947A7D8}"/>
              </a:ext>
            </a:extLst>
          </p:cNvPr>
          <p:cNvSpPr txBox="1"/>
          <p:nvPr/>
        </p:nvSpPr>
        <p:spPr>
          <a:xfrm>
            <a:off x="573180" y="3028316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Population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80DFD0-5AA5-42BB-9CD3-AF14DF7E022C}"/>
              </a:ext>
            </a:extLst>
          </p:cNvPr>
          <p:cNvSpPr txBox="1"/>
          <p:nvPr/>
        </p:nvSpPr>
        <p:spPr>
          <a:xfrm>
            <a:off x="2889721" y="3112245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Parents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6CAB73-7EDC-463E-B705-1B511FB38D51}"/>
              </a:ext>
            </a:extLst>
          </p:cNvPr>
          <p:cNvSpPr txBox="1"/>
          <p:nvPr/>
        </p:nvSpPr>
        <p:spPr>
          <a:xfrm>
            <a:off x="5230502" y="3112245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Solutions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349250-D9E4-4EEB-A683-21757A20FD72}"/>
              </a:ext>
            </a:extLst>
          </p:cNvPr>
          <p:cNvSpPr txBox="1"/>
          <p:nvPr/>
        </p:nvSpPr>
        <p:spPr>
          <a:xfrm>
            <a:off x="7548867" y="3112245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Population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EAC00E-C804-4CA2-9191-0E2FD404FAEF}"/>
              </a:ext>
            </a:extLst>
          </p:cNvPr>
          <p:cNvSpPr txBox="1"/>
          <p:nvPr/>
        </p:nvSpPr>
        <p:spPr>
          <a:xfrm>
            <a:off x="446392" y="1524543"/>
            <a:ext cx="8558433" cy="1168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population with 4 solutions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in $k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solution is: </a:t>
            </a: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all the items (encoding 11111) with a cost $11k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FD04C8-991F-4895-B2C9-B44F3799C505}"/>
              </a:ext>
            </a:extLst>
          </p:cNvPr>
          <p:cNvSpPr txBox="1"/>
          <p:nvPr/>
        </p:nvSpPr>
        <p:spPr>
          <a:xfrm>
            <a:off x="374917" y="892854"/>
            <a:ext cx="7496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H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with binary encoding for KP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6BC0F4-4ED5-49A5-97F2-10CB64B260A1}"/>
              </a:ext>
            </a:extLst>
          </p:cNvPr>
          <p:cNvCxnSpPr/>
          <p:nvPr/>
        </p:nvCxnSpPr>
        <p:spPr>
          <a:xfrm flipV="1">
            <a:off x="1426128" y="3917659"/>
            <a:ext cx="1713273" cy="153894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EC6DD1-B948-4B4B-93FA-7D1E90E4E052}"/>
              </a:ext>
            </a:extLst>
          </p:cNvPr>
          <p:cNvCxnSpPr/>
          <p:nvPr/>
        </p:nvCxnSpPr>
        <p:spPr>
          <a:xfrm flipV="1">
            <a:off x="1461033" y="4135517"/>
            <a:ext cx="1713273" cy="153894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15CFA2-8A5E-48D3-923E-17BDDA71B419}"/>
              </a:ext>
            </a:extLst>
          </p:cNvPr>
          <p:cNvCxnSpPr>
            <a:cxnSpLocks/>
          </p:cNvCxnSpPr>
          <p:nvPr/>
        </p:nvCxnSpPr>
        <p:spPr>
          <a:xfrm>
            <a:off x="6022090" y="3914195"/>
            <a:ext cx="1526777" cy="0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F25D6F-63D2-4F83-AD97-1267EA1EB229}"/>
              </a:ext>
            </a:extLst>
          </p:cNvPr>
          <p:cNvCxnSpPr>
            <a:cxnSpLocks/>
          </p:cNvCxnSpPr>
          <p:nvPr/>
        </p:nvCxnSpPr>
        <p:spPr>
          <a:xfrm>
            <a:off x="6022090" y="4135517"/>
            <a:ext cx="1526777" cy="17301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4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39" grpId="0" animBg="1"/>
      <p:bldP spid="41" grpId="0"/>
      <p:bldP spid="42" grpId="0"/>
      <p:bldP spid="43" grpId="0"/>
      <p:bldP spid="44" grpId="0" animBg="1"/>
      <p:bldP spid="46" grpId="0" animBg="1"/>
      <p:bldP spid="47" grpId="0"/>
      <p:bldP spid="48" grpId="0"/>
      <p:bldP spid="49" grpId="0"/>
      <p:bldP spid="50" grpId="0"/>
      <p:bldP spid="51" grpId="0" animBg="1"/>
      <p:bldP spid="52" grpId="0" animBg="1"/>
      <p:bldP spid="54" grpId="0"/>
      <p:bldP spid="55" grpId="0"/>
      <p:bldP spid="56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18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4732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GA with binary encoding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6893F0-E7C2-417B-ABD1-DDB74BD0548B}"/>
              </a:ext>
            </a:extLst>
          </p:cNvPr>
          <p:cNvSpPr/>
          <p:nvPr/>
        </p:nvSpPr>
        <p:spPr>
          <a:xfrm>
            <a:off x="336069" y="3048067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A1399A-7514-44AF-A815-C137C0388E89}"/>
              </a:ext>
            </a:extLst>
          </p:cNvPr>
          <p:cNvSpPr/>
          <p:nvPr/>
        </p:nvSpPr>
        <p:spPr>
          <a:xfrm>
            <a:off x="2661298" y="3042127"/>
            <a:ext cx="1607088" cy="1835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AC0529-3029-49F1-90B3-E50983A3C3EE}"/>
              </a:ext>
            </a:extLst>
          </p:cNvPr>
          <p:cNvSpPr/>
          <p:nvPr/>
        </p:nvSpPr>
        <p:spPr>
          <a:xfrm>
            <a:off x="4986527" y="3048067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E43969-94F9-4348-B265-854BC8944A19}"/>
              </a:ext>
            </a:extLst>
          </p:cNvPr>
          <p:cNvSpPr/>
          <p:nvPr/>
        </p:nvSpPr>
        <p:spPr>
          <a:xfrm>
            <a:off x="7311756" y="3048067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96D4C18-09EF-4CF4-B58D-A242A2251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430443"/>
                  </p:ext>
                </p:extLst>
              </p:nvPr>
            </p:nvGraphicFramePr>
            <p:xfrm>
              <a:off x="610475" y="3559863"/>
              <a:ext cx="961606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03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80803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96D4C18-09EF-4CF4-B58D-A242A2251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430443"/>
                  </p:ext>
                </p:extLst>
              </p:nvPr>
            </p:nvGraphicFramePr>
            <p:xfrm>
              <a:off x="610475" y="3559863"/>
              <a:ext cx="961606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03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80803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r="-100000" b="-4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A617D15B-F53D-46CB-9849-E11DC2146518}"/>
              </a:ext>
            </a:extLst>
          </p:cNvPr>
          <p:cNvSpPr/>
          <p:nvPr/>
        </p:nvSpPr>
        <p:spPr>
          <a:xfrm>
            <a:off x="3139401" y="3752234"/>
            <a:ext cx="63350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00001</a:t>
            </a:r>
          </a:p>
          <a:p>
            <a:pPr algn="ctr"/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A1315-3C46-42FA-BA30-439431AA47B0}"/>
              </a:ext>
            </a:extLst>
          </p:cNvPr>
          <p:cNvSpPr/>
          <p:nvPr/>
        </p:nvSpPr>
        <p:spPr>
          <a:xfrm>
            <a:off x="5473318" y="3768135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00100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11001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104D878-8BA7-4EA7-B1F5-7576D8225D65}"/>
              </a:ext>
            </a:extLst>
          </p:cNvPr>
          <p:cNvSpPr/>
          <p:nvPr/>
        </p:nvSpPr>
        <p:spPr>
          <a:xfrm>
            <a:off x="4328207" y="4071553"/>
            <a:ext cx="608223" cy="198089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E7A27-DA45-4DEC-8AE9-A2EEDD6300EA}"/>
              </a:ext>
            </a:extLst>
          </p:cNvPr>
          <p:cNvSpPr/>
          <p:nvPr/>
        </p:nvSpPr>
        <p:spPr>
          <a:xfrm>
            <a:off x="3242341" y="5345171"/>
            <a:ext cx="668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100|00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000|01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E1E0CE-9BB0-478C-907D-E080D28B9751}"/>
              </a:ext>
            </a:extLst>
          </p:cNvPr>
          <p:cNvSpPr/>
          <p:nvPr/>
        </p:nvSpPr>
        <p:spPr>
          <a:xfrm>
            <a:off x="4216802" y="5345171"/>
            <a:ext cx="668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|00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100|01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5F2A49-C8D2-4391-AF3C-E062E2168A87}"/>
              </a:ext>
            </a:extLst>
          </p:cNvPr>
          <p:cNvSpPr/>
          <p:nvPr/>
        </p:nvSpPr>
        <p:spPr>
          <a:xfrm>
            <a:off x="5208895" y="5345171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11001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66EDB74-1889-4955-93EC-7783E7D375DD}"/>
              </a:ext>
            </a:extLst>
          </p:cNvPr>
          <p:cNvSpPr/>
          <p:nvPr/>
        </p:nvSpPr>
        <p:spPr>
          <a:xfrm>
            <a:off x="3861637" y="5558805"/>
            <a:ext cx="375471" cy="86983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67E468B1-9307-4D46-95A7-24A9A666C1C1}"/>
              </a:ext>
            </a:extLst>
          </p:cNvPr>
          <p:cNvSpPr/>
          <p:nvPr/>
        </p:nvSpPr>
        <p:spPr>
          <a:xfrm>
            <a:off x="4877216" y="5558804"/>
            <a:ext cx="375471" cy="86983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7F82CD-F27F-4D0E-BB80-66231DE078D5}"/>
              </a:ext>
            </a:extLst>
          </p:cNvPr>
          <p:cNvSpPr txBox="1"/>
          <p:nvPr/>
        </p:nvSpPr>
        <p:spPr>
          <a:xfrm>
            <a:off x="1890310" y="3549240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319720-47B5-4667-ABE8-D562C5C645FD}"/>
              </a:ext>
            </a:extLst>
          </p:cNvPr>
          <p:cNvSpPr txBox="1"/>
          <p:nvPr/>
        </p:nvSpPr>
        <p:spPr>
          <a:xfrm>
            <a:off x="3603086" y="515397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87F5D-9E5C-4AC7-857C-47B633DCA1A5}"/>
              </a:ext>
            </a:extLst>
          </p:cNvPr>
          <p:cNvSpPr txBox="1"/>
          <p:nvPr/>
        </p:nvSpPr>
        <p:spPr>
          <a:xfrm>
            <a:off x="6393278" y="3201270"/>
            <a:ext cx="1277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65C37A-27B2-4AE7-AD46-8CD386CF7271}"/>
              </a:ext>
            </a:extLst>
          </p:cNvPr>
          <p:cNvSpPr txBox="1"/>
          <p:nvPr/>
        </p:nvSpPr>
        <p:spPr>
          <a:xfrm>
            <a:off x="4649288" y="5186135"/>
            <a:ext cx="868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B45B59D-2466-479C-8351-910629D3C92C}"/>
              </a:ext>
            </a:extLst>
          </p:cNvPr>
          <p:cNvSpPr/>
          <p:nvPr/>
        </p:nvSpPr>
        <p:spPr>
          <a:xfrm rot="4253017" flipV="1">
            <a:off x="3242966" y="5125045"/>
            <a:ext cx="344131" cy="12218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77E74F27-B11E-4D84-9B29-502DD479EB1B}"/>
              </a:ext>
            </a:extLst>
          </p:cNvPr>
          <p:cNvSpPr/>
          <p:nvPr/>
        </p:nvSpPr>
        <p:spPr>
          <a:xfrm rot="18451078" flipV="1">
            <a:off x="5547495" y="5102722"/>
            <a:ext cx="344131" cy="12218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24957E5D-9BFE-4182-A269-6BA7C734CC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9336780"/>
                  </p:ext>
                </p:extLst>
              </p:nvPr>
            </p:nvGraphicFramePr>
            <p:xfrm>
              <a:off x="7647558" y="3619418"/>
              <a:ext cx="961606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03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80803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24957E5D-9BFE-4182-A269-6BA7C734CC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9336780"/>
                  </p:ext>
                </p:extLst>
              </p:nvPr>
            </p:nvGraphicFramePr>
            <p:xfrm>
              <a:off x="7647558" y="3619418"/>
              <a:ext cx="961606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03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80803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r="-98750" b="-4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66"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00100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3AAAE0-5ACB-4F93-AD1C-CF0BD947A7D8}"/>
              </a:ext>
            </a:extLst>
          </p:cNvPr>
          <p:cNvSpPr txBox="1"/>
          <p:nvPr/>
        </p:nvSpPr>
        <p:spPr>
          <a:xfrm>
            <a:off x="573180" y="3028316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Population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80DFD0-5AA5-42BB-9CD3-AF14DF7E022C}"/>
              </a:ext>
            </a:extLst>
          </p:cNvPr>
          <p:cNvSpPr txBox="1"/>
          <p:nvPr/>
        </p:nvSpPr>
        <p:spPr>
          <a:xfrm>
            <a:off x="2889721" y="3112245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Parents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6CAB73-7EDC-463E-B705-1B511FB38D51}"/>
              </a:ext>
            </a:extLst>
          </p:cNvPr>
          <p:cNvSpPr txBox="1"/>
          <p:nvPr/>
        </p:nvSpPr>
        <p:spPr>
          <a:xfrm>
            <a:off x="5230502" y="3112245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Solutions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349250-D9E4-4EEB-A683-21757A20FD72}"/>
              </a:ext>
            </a:extLst>
          </p:cNvPr>
          <p:cNvSpPr txBox="1"/>
          <p:nvPr/>
        </p:nvSpPr>
        <p:spPr>
          <a:xfrm>
            <a:off x="7548867" y="3112245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Population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EAC00E-C804-4CA2-9191-0E2FD404FAEF}"/>
              </a:ext>
            </a:extLst>
          </p:cNvPr>
          <p:cNvSpPr txBox="1"/>
          <p:nvPr/>
        </p:nvSpPr>
        <p:spPr>
          <a:xfrm>
            <a:off x="446392" y="1524543"/>
            <a:ext cx="8558433" cy="1168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population with 4 solutions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in $k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solution is: </a:t>
            </a: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all the items (encoding 11111) with a cost $11k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FD04C8-991F-4895-B2C9-B44F3799C505}"/>
              </a:ext>
            </a:extLst>
          </p:cNvPr>
          <p:cNvSpPr txBox="1"/>
          <p:nvPr/>
        </p:nvSpPr>
        <p:spPr>
          <a:xfrm>
            <a:off x="374917" y="892854"/>
            <a:ext cx="7496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H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with binary encoding for KP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8DF652-3934-45D7-A89D-92CB7C73C3C4}"/>
              </a:ext>
            </a:extLst>
          </p:cNvPr>
          <p:cNvCxnSpPr>
            <a:cxnSpLocks/>
          </p:cNvCxnSpPr>
          <p:nvPr/>
        </p:nvCxnSpPr>
        <p:spPr>
          <a:xfrm>
            <a:off x="1417739" y="3917659"/>
            <a:ext cx="1721662" cy="0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6850B6-565B-4C81-9743-FF9C1825A83C}"/>
              </a:ext>
            </a:extLst>
          </p:cNvPr>
          <p:cNvCxnSpPr>
            <a:cxnSpLocks/>
          </p:cNvCxnSpPr>
          <p:nvPr/>
        </p:nvCxnSpPr>
        <p:spPr>
          <a:xfrm flipV="1">
            <a:off x="1476462" y="4135517"/>
            <a:ext cx="1697844" cy="355381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D795E1-F258-43CC-A331-A102819B92EF}"/>
              </a:ext>
            </a:extLst>
          </p:cNvPr>
          <p:cNvCxnSpPr>
            <a:cxnSpLocks/>
          </p:cNvCxnSpPr>
          <p:nvPr/>
        </p:nvCxnSpPr>
        <p:spPr>
          <a:xfrm>
            <a:off x="6103764" y="3915025"/>
            <a:ext cx="1498373" cy="468159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65745F-08CE-4138-A85E-0500E4AA527F}"/>
              </a:ext>
            </a:extLst>
          </p:cNvPr>
          <p:cNvCxnSpPr>
            <a:cxnSpLocks/>
          </p:cNvCxnSpPr>
          <p:nvPr/>
        </p:nvCxnSpPr>
        <p:spPr>
          <a:xfrm>
            <a:off x="6103764" y="4173159"/>
            <a:ext cx="1498373" cy="376330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07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39" grpId="0" animBg="1"/>
      <p:bldP spid="41" grpId="0"/>
      <p:bldP spid="42" grpId="0"/>
      <p:bldP spid="43" grpId="0"/>
      <p:bldP spid="44" grpId="0" animBg="1"/>
      <p:bldP spid="46" grpId="0" animBg="1"/>
      <p:bldP spid="47" grpId="0"/>
      <p:bldP spid="48" grpId="0"/>
      <p:bldP spid="49" grpId="0"/>
      <p:bldP spid="50" grpId="0"/>
      <p:bldP spid="51" grpId="0" animBg="1"/>
      <p:bldP spid="52" grpId="0" animBg="1"/>
      <p:bldP spid="54" grpId="0"/>
      <p:bldP spid="55" grpId="0"/>
      <p:bldP spid="56" grpId="0"/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19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6BA901-8798-48A8-BB65-7F9118BFA03E}"/>
              </a:ext>
            </a:extLst>
          </p:cNvPr>
          <p:cNvSpPr txBox="1"/>
          <p:nvPr/>
        </p:nvSpPr>
        <p:spPr>
          <a:xfrm>
            <a:off x="328680" y="747728"/>
            <a:ext cx="758019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H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knapsack problem has a constraint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F789E-C4D7-4B76-908F-51C38C5DA77D}"/>
              </a:ext>
            </a:extLst>
          </p:cNvPr>
          <p:cNvSpPr txBox="1"/>
          <p:nvPr/>
        </p:nvSpPr>
        <p:spPr>
          <a:xfrm>
            <a:off x="203791" y="98539"/>
            <a:ext cx="3865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Handling constraints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2AA44-491C-48CB-9163-96AC3ED0F1F8}"/>
              </a:ext>
            </a:extLst>
          </p:cNvPr>
          <p:cNvSpPr txBox="1"/>
          <p:nvPr/>
        </p:nvSpPr>
        <p:spPr>
          <a:xfrm>
            <a:off x="694448" y="1520912"/>
            <a:ext cx="775510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five items with different values and weights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D3B6A8-BC8E-4F89-AFAA-111EFCA8B030}"/>
              </a:ext>
            </a:extLst>
          </p:cNvPr>
          <p:cNvGrpSpPr/>
          <p:nvPr/>
        </p:nvGrpSpPr>
        <p:grpSpPr>
          <a:xfrm>
            <a:off x="1386239" y="3122952"/>
            <a:ext cx="5465078" cy="2613592"/>
            <a:chOff x="1497416" y="2949008"/>
            <a:chExt cx="6047811" cy="29460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61C77F4-58F7-401E-812A-7296FD2BD6F5}"/>
                </a:ext>
              </a:extLst>
            </p:cNvPr>
            <p:cNvGrpSpPr/>
            <p:nvPr/>
          </p:nvGrpSpPr>
          <p:grpSpPr>
            <a:xfrm>
              <a:off x="5907536" y="3684454"/>
              <a:ext cx="1458439" cy="1662472"/>
              <a:chOff x="6770538" y="4418292"/>
              <a:chExt cx="1458439" cy="166247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A703C79-BA12-4C86-A8E8-177637EF539F}"/>
                  </a:ext>
                </a:extLst>
              </p:cNvPr>
              <p:cNvSpPr/>
              <p:nvPr/>
            </p:nvSpPr>
            <p:spPr>
              <a:xfrm>
                <a:off x="6837692" y="4550540"/>
                <a:ext cx="1277608" cy="1530224"/>
              </a:xfrm>
              <a:custGeom>
                <a:avLst/>
                <a:gdLst>
                  <a:gd name="connsiteX0" fmla="*/ 193777 w 1277608"/>
                  <a:gd name="connsiteY0" fmla="*/ 187220 h 1530224"/>
                  <a:gd name="connsiteX1" fmla="*/ 395113 w 1277608"/>
                  <a:gd name="connsiteY1" fmla="*/ 86552 h 1530224"/>
                  <a:gd name="connsiteX2" fmla="*/ 705505 w 1277608"/>
                  <a:gd name="connsiteY2" fmla="*/ 2662 h 1530224"/>
                  <a:gd name="connsiteX3" fmla="*/ 1124955 w 1277608"/>
                  <a:gd name="connsiteY3" fmla="*/ 162053 h 1530224"/>
                  <a:gd name="connsiteX4" fmla="*/ 1250790 w 1277608"/>
                  <a:gd name="connsiteY4" fmla="*/ 1336512 h 1530224"/>
                  <a:gd name="connsiteX5" fmla="*/ 646782 w 1277608"/>
                  <a:gd name="connsiteY5" fmla="*/ 1512680 h 1530224"/>
                  <a:gd name="connsiteX6" fmla="*/ 25997 w 1277608"/>
                  <a:gd name="connsiteY6" fmla="*/ 1420401 h 1530224"/>
                  <a:gd name="connsiteX7" fmla="*/ 126665 w 1277608"/>
                  <a:gd name="connsiteY7" fmla="*/ 598280 h 1530224"/>
                  <a:gd name="connsiteX8" fmla="*/ 193777 w 1277608"/>
                  <a:gd name="connsiteY8" fmla="*/ 187220 h 1530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77608" h="1530224">
                    <a:moveTo>
                      <a:pt x="193777" y="187220"/>
                    </a:moveTo>
                    <a:cubicBezTo>
                      <a:pt x="238518" y="101932"/>
                      <a:pt x="309825" y="117312"/>
                      <a:pt x="395113" y="86552"/>
                    </a:cubicBezTo>
                    <a:cubicBezTo>
                      <a:pt x="480401" y="55792"/>
                      <a:pt x="583865" y="-9921"/>
                      <a:pt x="705505" y="2662"/>
                    </a:cubicBezTo>
                    <a:cubicBezTo>
                      <a:pt x="827145" y="15245"/>
                      <a:pt x="1034074" y="-60255"/>
                      <a:pt x="1124955" y="162053"/>
                    </a:cubicBezTo>
                    <a:cubicBezTo>
                      <a:pt x="1215836" y="384361"/>
                      <a:pt x="1330485" y="1111408"/>
                      <a:pt x="1250790" y="1336512"/>
                    </a:cubicBezTo>
                    <a:cubicBezTo>
                      <a:pt x="1171095" y="1561616"/>
                      <a:pt x="850914" y="1498699"/>
                      <a:pt x="646782" y="1512680"/>
                    </a:cubicBezTo>
                    <a:cubicBezTo>
                      <a:pt x="442650" y="1526662"/>
                      <a:pt x="112683" y="1572801"/>
                      <a:pt x="25997" y="1420401"/>
                    </a:cubicBezTo>
                    <a:cubicBezTo>
                      <a:pt x="-60689" y="1268001"/>
                      <a:pt x="94507" y="810801"/>
                      <a:pt x="126665" y="598280"/>
                    </a:cubicBezTo>
                    <a:cubicBezTo>
                      <a:pt x="158823" y="385759"/>
                      <a:pt x="149036" y="272508"/>
                      <a:pt x="193777" y="18722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454BCB-E2B1-48FE-ADF4-8140E6BFD28D}"/>
                  </a:ext>
                </a:extLst>
              </p:cNvPr>
              <p:cNvSpPr/>
              <p:nvPr/>
            </p:nvSpPr>
            <p:spPr>
              <a:xfrm>
                <a:off x="6770538" y="5310231"/>
                <a:ext cx="141990" cy="472160"/>
              </a:xfrm>
              <a:custGeom>
                <a:avLst/>
                <a:gdLst>
                  <a:gd name="connsiteX0" fmla="*/ 141990 w 141990"/>
                  <a:gd name="connsiteY0" fmla="*/ 0 h 472160"/>
                  <a:gd name="connsiteX1" fmla="*/ 7767 w 141990"/>
                  <a:gd name="connsiteY1" fmla="*/ 192947 h 472160"/>
                  <a:gd name="connsiteX2" fmla="*/ 66490 w 141990"/>
                  <a:gd name="connsiteY2" fmla="*/ 469784 h 47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990" h="472160">
                    <a:moveTo>
                      <a:pt x="141990" y="0"/>
                    </a:moveTo>
                    <a:cubicBezTo>
                      <a:pt x="81170" y="57325"/>
                      <a:pt x="20350" y="114650"/>
                      <a:pt x="7767" y="192947"/>
                    </a:cubicBezTo>
                    <a:cubicBezTo>
                      <a:pt x="-4816" y="271244"/>
                      <a:pt x="-11807" y="497747"/>
                      <a:pt x="66490" y="4697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CD7F23B-E779-48BD-B228-6F6ACF16999D}"/>
                  </a:ext>
                </a:extLst>
              </p:cNvPr>
              <p:cNvSpPr/>
              <p:nvPr/>
            </p:nvSpPr>
            <p:spPr>
              <a:xfrm>
                <a:off x="8086987" y="5259897"/>
                <a:ext cx="141990" cy="461395"/>
              </a:xfrm>
              <a:custGeom>
                <a:avLst/>
                <a:gdLst>
                  <a:gd name="connsiteX0" fmla="*/ 0 w 109173"/>
                  <a:gd name="connsiteY0" fmla="*/ 0 h 461395"/>
                  <a:gd name="connsiteX1" fmla="*/ 109057 w 109173"/>
                  <a:gd name="connsiteY1" fmla="*/ 234892 h 461395"/>
                  <a:gd name="connsiteX2" fmla="*/ 25167 w 109173"/>
                  <a:gd name="connsiteY2" fmla="*/ 461395 h 46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173" h="461395">
                    <a:moveTo>
                      <a:pt x="0" y="0"/>
                    </a:moveTo>
                    <a:cubicBezTo>
                      <a:pt x="52431" y="78996"/>
                      <a:pt x="104863" y="157993"/>
                      <a:pt x="109057" y="234892"/>
                    </a:cubicBezTo>
                    <a:cubicBezTo>
                      <a:pt x="113251" y="311791"/>
                      <a:pt x="2796" y="440423"/>
                      <a:pt x="25167" y="46139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6185E46-2371-4773-A3DE-52D0A55CA631}"/>
                  </a:ext>
                </a:extLst>
              </p:cNvPr>
              <p:cNvSpPr/>
              <p:nvPr/>
            </p:nvSpPr>
            <p:spPr>
              <a:xfrm rot="185323">
                <a:off x="7086600" y="5186671"/>
                <a:ext cx="860261" cy="702402"/>
              </a:xfrm>
              <a:custGeom>
                <a:avLst/>
                <a:gdLst>
                  <a:gd name="connsiteX0" fmla="*/ 48242 w 864461"/>
                  <a:gd name="connsiteY0" fmla="*/ 157117 h 705671"/>
                  <a:gd name="connsiteX1" fmla="*/ 425747 w 864461"/>
                  <a:gd name="connsiteY1" fmla="*/ 6115 h 705671"/>
                  <a:gd name="connsiteX2" fmla="*/ 786473 w 864461"/>
                  <a:gd name="connsiteY2" fmla="*/ 90005 h 705671"/>
                  <a:gd name="connsiteX3" fmla="*/ 836807 w 864461"/>
                  <a:gd name="connsiteY3" fmla="*/ 618512 h 705671"/>
                  <a:gd name="connsiteX4" fmla="*/ 442525 w 864461"/>
                  <a:gd name="connsiteY4" fmla="*/ 694013 h 705671"/>
                  <a:gd name="connsiteX5" fmla="*/ 48242 w 864461"/>
                  <a:gd name="connsiteY5" fmla="*/ 643679 h 705671"/>
                  <a:gd name="connsiteX6" fmla="*/ 48242 w 864461"/>
                  <a:gd name="connsiteY6" fmla="*/ 157117 h 705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461" h="705671">
                    <a:moveTo>
                      <a:pt x="48242" y="157117"/>
                    </a:moveTo>
                    <a:cubicBezTo>
                      <a:pt x="111159" y="50856"/>
                      <a:pt x="302709" y="17300"/>
                      <a:pt x="425747" y="6115"/>
                    </a:cubicBezTo>
                    <a:cubicBezTo>
                      <a:pt x="548786" y="-5070"/>
                      <a:pt x="717963" y="-12061"/>
                      <a:pt x="786473" y="90005"/>
                    </a:cubicBezTo>
                    <a:cubicBezTo>
                      <a:pt x="854983" y="192071"/>
                      <a:pt x="894132" y="517844"/>
                      <a:pt x="836807" y="618512"/>
                    </a:cubicBezTo>
                    <a:cubicBezTo>
                      <a:pt x="779482" y="719180"/>
                      <a:pt x="573952" y="689819"/>
                      <a:pt x="442525" y="694013"/>
                    </a:cubicBezTo>
                    <a:cubicBezTo>
                      <a:pt x="311098" y="698207"/>
                      <a:pt x="113956" y="737356"/>
                      <a:pt x="48242" y="643679"/>
                    </a:cubicBezTo>
                    <a:cubicBezTo>
                      <a:pt x="-17472" y="550002"/>
                      <a:pt x="-14675" y="263378"/>
                      <a:pt x="48242" y="15711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2F7924E-38B9-4698-914E-D7DCAC458D01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>
                <a:off x="7528884" y="5192912"/>
                <a:ext cx="0" cy="1844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66ACA3-009E-46BA-82F5-BB4628123023}"/>
                  </a:ext>
                </a:extLst>
              </p:cNvPr>
              <p:cNvCxnSpPr/>
              <p:nvPr/>
            </p:nvCxnSpPr>
            <p:spPr>
              <a:xfrm>
                <a:off x="7285603" y="5377343"/>
                <a:ext cx="4865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Block Arc 14">
                <a:extLst>
                  <a:ext uri="{FF2B5EF4-FFF2-40B4-BE49-F238E27FC236}">
                    <a16:creationId xmlns:a16="http://schemas.microsoft.com/office/drawing/2014/main" id="{63F9C7C4-D3F3-4918-8CDD-3A88AB76BC7D}"/>
                  </a:ext>
                </a:extLst>
              </p:cNvPr>
              <p:cNvSpPr/>
              <p:nvPr/>
            </p:nvSpPr>
            <p:spPr>
              <a:xfrm rot="21116164">
                <a:off x="7265060" y="4418292"/>
                <a:ext cx="503340" cy="327171"/>
              </a:xfrm>
              <a:prstGeom prst="blockArc">
                <a:avLst>
                  <a:gd name="adj1" fmla="val 10800000"/>
                  <a:gd name="adj2" fmla="val 95697"/>
                  <a:gd name="adj3" fmla="val 314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B0914E73-CC75-4E5C-A3DE-495DEF7BFCDF}"/>
                </a:ext>
              </a:extLst>
            </p:cNvPr>
            <p:cNvSpPr/>
            <p:nvPr/>
          </p:nvSpPr>
          <p:spPr>
            <a:xfrm>
              <a:off x="1497416" y="4280975"/>
              <a:ext cx="1216403" cy="579967"/>
            </a:xfrm>
            <a:prstGeom prst="cube">
              <a:avLst>
                <a:gd name="adj" fmla="val 4814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2kg</a:t>
              </a: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C0C86F94-A9A5-450D-A83C-22A6B09FF0D5}"/>
                </a:ext>
              </a:extLst>
            </p:cNvPr>
            <p:cNvSpPr/>
            <p:nvPr/>
          </p:nvSpPr>
          <p:spPr>
            <a:xfrm>
              <a:off x="1533893" y="3363971"/>
              <a:ext cx="1028538" cy="472161"/>
            </a:xfrm>
            <a:prstGeom prst="cube">
              <a:avLst>
                <a:gd name="adj" fmla="val 4814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1kg</a:t>
              </a: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24487193-704D-48CC-A592-7403FD0C3CC0}"/>
                </a:ext>
              </a:extLst>
            </p:cNvPr>
            <p:cNvSpPr/>
            <p:nvPr/>
          </p:nvSpPr>
          <p:spPr>
            <a:xfrm>
              <a:off x="1497416" y="5315092"/>
              <a:ext cx="1216403" cy="579967"/>
            </a:xfrm>
            <a:prstGeom prst="cube">
              <a:avLst>
                <a:gd name="adj" fmla="val 4814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2kg</a:t>
              </a:r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FA60B1B7-C256-4D03-BA44-CF68B81B9C5C}"/>
                </a:ext>
              </a:extLst>
            </p:cNvPr>
            <p:cNvSpPr/>
            <p:nvPr/>
          </p:nvSpPr>
          <p:spPr>
            <a:xfrm>
              <a:off x="3355597" y="3710853"/>
              <a:ext cx="1216403" cy="579967"/>
            </a:xfrm>
            <a:prstGeom prst="cube">
              <a:avLst>
                <a:gd name="adj" fmla="val 4814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3kg</a:t>
              </a: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96F0C227-DF78-4CEB-AD47-5913C70A422D}"/>
                </a:ext>
              </a:extLst>
            </p:cNvPr>
            <p:cNvSpPr/>
            <p:nvPr/>
          </p:nvSpPr>
          <p:spPr>
            <a:xfrm>
              <a:off x="3355597" y="4676809"/>
              <a:ext cx="1216403" cy="670117"/>
            </a:xfrm>
            <a:prstGeom prst="cube">
              <a:avLst>
                <a:gd name="adj" fmla="val 48143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4kg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00BA92-EE04-4C14-BE80-DFF13B647FAE}"/>
                </a:ext>
              </a:extLst>
            </p:cNvPr>
            <p:cNvSpPr txBox="1"/>
            <p:nvPr/>
          </p:nvSpPr>
          <p:spPr>
            <a:xfrm>
              <a:off x="1849489" y="2949008"/>
              <a:ext cx="906832" cy="416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$1,000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C74E38-137F-44DB-A96F-CC7C0EEBE9B7}"/>
                </a:ext>
              </a:extLst>
            </p:cNvPr>
            <p:cNvSpPr txBox="1"/>
            <p:nvPr/>
          </p:nvSpPr>
          <p:spPr>
            <a:xfrm>
              <a:off x="1837754" y="3944190"/>
              <a:ext cx="906832" cy="416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$1,500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884B4F-6447-4782-AEA0-EFE49F17EDF6}"/>
                </a:ext>
              </a:extLst>
            </p:cNvPr>
            <p:cNvSpPr txBox="1"/>
            <p:nvPr/>
          </p:nvSpPr>
          <p:spPr>
            <a:xfrm>
              <a:off x="1849490" y="4959912"/>
              <a:ext cx="906832" cy="416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$2,000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14FFC8-0F12-4011-8AD9-CA70C7781F3F}"/>
                </a:ext>
              </a:extLst>
            </p:cNvPr>
            <p:cNvSpPr txBox="1"/>
            <p:nvPr/>
          </p:nvSpPr>
          <p:spPr>
            <a:xfrm>
              <a:off x="3687392" y="3307745"/>
              <a:ext cx="906832" cy="416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$2,500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BC4E6E-5406-46FD-B74F-0B41C5CE284A}"/>
                </a:ext>
              </a:extLst>
            </p:cNvPr>
            <p:cNvSpPr txBox="1"/>
            <p:nvPr/>
          </p:nvSpPr>
          <p:spPr>
            <a:xfrm>
              <a:off x="3687392" y="4289305"/>
              <a:ext cx="906832" cy="416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$4,000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15A0F4-6411-4E9D-90D6-65E4E855A933}"/>
                </a:ext>
              </a:extLst>
            </p:cNvPr>
            <p:cNvSpPr/>
            <p:nvPr/>
          </p:nvSpPr>
          <p:spPr>
            <a:xfrm>
              <a:off x="5907536" y="5384640"/>
              <a:ext cx="1637691" cy="4163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capacity 7 kg</a:t>
              </a:r>
              <a:endParaRPr lang="en-HK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0CD81EF-753E-4759-8028-F1DFD4FF58DA}"/>
              </a:ext>
            </a:extLst>
          </p:cNvPr>
          <p:cNvSpPr txBox="1"/>
          <p:nvPr/>
        </p:nvSpPr>
        <p:spPr>
          <a:xfrm>
            <a:off x="694447" y="1908547"/>
            <a:ext cx="775510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the set of items with maximum values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7C580E-F6B0-41C6-986F-20E2A8BCB62F}"/>
              </a:ext>
            </a:extLst>
          </p:cNvPr>
          <p:cNvSpPr txBox="1"/>
          <p:nvPr/>
        </p:nvSpPr>
        <p:spPr>
          <a:xfrm>
            <a:off x="694447" y="2313263"/>
            <a:ext cx="775510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knapsack with </a:t>
            </a:r>
            <a:r>
              <a:rPr lang="en-HK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capacity 7 kg</a:t>
            </a:r>
          </a:p>
        </p:txBody>
      </p:sp>
    </p:spTree>
    <p:extLst>
      <p:ext uri="{BB962C8B-B14F-4D97-AF65-F5344CB8AC3E}">
        <p14:creationId xmlns:p14="http://schemas.microsoft.com/office/powerpoint/2010/main" val="241141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039" y="2859204"/>
            <a:ext cx="7530460" cy="1139591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Concepts of Combinatorial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1322606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20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6BA901-8798-48A8-BB65-7F9118BFA03E}"/>
              </a:ext>
            </a:extLst>
          </p:cNvPr>
          <p:cNvSpPr txBox="1"/>
          <p:nvPr/>
        </p:nvSpPr>
        <p:spPr>
          <a:xfrm>
            <a:off x="496320" y="982902"/>
            <a:ext cx="8594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H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Repairment Method: value-to-weight ratio (v2w) instead of value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F789E-C4D7-4B76-908F-51C38C5DA77D}"/>
              </a:ext>
            </a:extLst>
          </p:cNvPr>
          <p:cNvSpPr txBox="1"/>
          <p:nvPr/>
        </p:nvSpPr>
        <p:spPr>
          <a:xfrm>
            <a:off x="107715" y="104981"/>
            <a:ext cx="3704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Repairment method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B614F15B-A82C-4FE9-BBA7-9000CA08D3D5}"/>
              </a:ext>
            </a:extLst>
          </p:cNvPr>
          <p:cNvSpPr/>
          <p:nvPr/>
        </p:nvSpPr>
        <p:spPr>
          <a:xfrm>
            <a:off x="864956" y="4064759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2kg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E217A79E-F4F2-4DB6-8E0E-14A1C93C2E06}"/>
              </a:ext>
            </a:extLst>
          </p:cNvPr>
          <p:cNvSpPr/>
          <p:nvPr/>
        </p:nvSpPr>
        <p:spPr>
          <a:xfrm>
            <a:off x="901433" y="3147755"/>
            <a:ext cx="1028538" cy="472161"/>
          </a:xfrm>
          <a:prstGeom prst="cube">
            <a:avLst>
              <a:gd name="adj" fmla="val 4814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1kg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3D031DD4-D43B-4143-98B0-46494A14A737}"/>
              </a:ext>
            </a:extLst>
          </p:cNvPr>
          <p:cNvSpPr/>
          <p:nvPr/>
        </p:nvSpPr>
        <p:spPr>
          <a:xfrm>
            <a:off x="864956" y="5098876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2kg</a:t>
            </a: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5EB4818C-C522-4D81-A3D6-D024B3712024}"/>
              </a:ext>
            </a:extLst>
          </p:cNvPr>
          <p:cNvSpPr/>
          <p:nvPr/>
        </p:nvSpPr>
        <p:spPr>
          <a:xfrm>
            <a:off x="2723137" y="3494637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3kg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6237A533-A308-44CF-AB2A-299A166A3F58}"/>
              </a:ext>
            </a:extLst>
          </p:cNvPr>
          <p:cNvSpPr/>
          <p:nvPr/>
        </p:nvSpPr>
        <p:spPr>
          <a:xfrm>
            <a:off x="2723137" y="4460593"/>
            <a:ext cx="1216403" cy="670117"/>
          </a:xfrm>
          <a:prstGeom prst="cube">
            <a:avLst>
              <a:gd name="adj" fmla="val 4814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C99170-1174-49CC-9E9F-A6FEF9237AD8}"/>
              </a:ext>
            </a:extLst>
          </p:cNvPr>
          <p:cNvSpPr txBox="1"/>
          <p:nvPr/>
        </p:nvSpPr>
        <p:spPr>
          <a:xfrm>
            <a:off x="1217029" y="273279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765583-6EEF-4D01-B223-630961E5708F}"/>
              </a:ext>
            </a:extLst>
          </p:cNvPr>
          <p:cNvSpPr txBox="1"/>
          <p:nvPr/>
        </p:nvSpPr>
        <p:spPr>
          <a:xfrm>
            <a:off x="1205294" y="372797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$1,500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6BAD3A-F774-4A5F-B086-4795A024BF35}"/>
              </a:ext>
            </a:extLst>
          </p:cNvPr>
          <p:cNvSpPr txBox="1"/>
          <p:nvPr/>
        </p:nvSpPr>
        <p:spPr>
          <a:xfrm>
            <a:off x="1217030" y="474369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$2,000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8032B6-428A-4ADB-9323-30DD28EB69D1}"/>
              </a:ext>
            </a:extLst>
          </p:cNvPr>
          <p:cNvSpPr txBox="1"/>
          <p:nvPr/>
        </p:nvSpPr>
        <p:spPr>
          <a:xfrm>
            <a:off x="3054932" y="309152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$2,500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B88DF5-721B-4DAD-A805-766A4E2C8A9D}"/>
              </a:ext>
            </a:extLst>
          </p:cNvPr>
          <p:cNvSpPr txBox="1"/>
          <p:nvPr/>
        </p:nvSpPr>
        <p:spPr>
          <a:xfrm>
            <a:off x="3054932" y="407308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$4,000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E20CBD4-AA7A-460F-BC31-9B1DBB8AECEF}"/>
              </a:ext>
            </a:extLst>
          </p:cNvPr>
          <p:cNvSpPr/>
          <p:nvPr/>
        </p:nvSpPr>
        <p:spPr>
          <a:xfrm>
            <a:off x="4259580" y="3837961"/>
            <a:ext cx="647700" cy="3651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7293E5EC-CB83-462C-B640-B79C125D54AB}"/>
              </a:ext>
            </a:extLst>
          </p:cNvPr>
          <p:cNvSpPr/>
          <p:nvPr/>
        </p:nvSpPr>
        <p:spPr>
          <a:xfrm>
            <a:off x="5353039" y="4047077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2kg</a:t>
            </a: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209F3B95-85ED-4B00-915B-C7350CD55EEC}"/>
              </a:ext>
            </a:extLst>
          </p:cNvPr>
          <p:cNvSpPr/>
          <p:nvPr/>
        </p:nvSpPr>
        <p:spPr>
          <a:xfrm>
            <a:off x="5389516" y="3130073"/>
            <a:ext cx="1028538" cy="472161"/>
          </a:xfrm>
          <a:prstGeom prst="cube">
            <a:avLst>
              <a:gd name="adj" fmla="val 4814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1kg</a:t>
            </a:r>
            <a:endParaRPr lang="en-H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2F1D1744-61AB-4200-AA34-00FE6C5210DB}"/>
              </a:ext>
            </a:extLst>
          </p:cNvPr>
          <p:cNvSpPr/>
          <p:nvPr/>
        </p:nvSpPr>
        <p:spPr>
          <a:xfrm>
            <a:off x="5353039" y="5081194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2kg</a:t>
            </a: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D087427D-4E24-47EB-941F-7D5A4C09C48D}"/>
              </a:ext>
            </a:extLst>
          </p:cNvPr>
          <p:cNvSpPr/>
          <p:nvPr/>
        </p:nvSpPr>
        <p:spPr>
          <a:xfrm>
            <a:off x="7211220" y="3476955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3kg</a:t>
            </a:r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F4DD7AE8-A569-4D69-869B-FC7EB7C4B97A}"/>
              </a:ext>
            </a:extLst>
          </p:cNvPr>
          <p:cNvSpPr/>
          <p:nvPr/>
        </p:nvSpPr>
        <p:spPr>
          <a:xfrm>
            <a:off x="7211220" y="4442911"/>
            <a:ext cx="1216403" cy="670117"/>
          </a:xfrm>
          <a:prstGeom prst="cube">
            <a:avLst>
              <a:gd name="adj" fmla="val 4814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8E4770-D26A-4F01-9F8B-8B4D7D61887D}"/>
              </a:ext>
            </a:extLst>
          </p:cNvPr>
          <p:cNvSpPr txBox="1"/>
          <p:nvPr/>
        </p:nvSpPr>
        <p:spPr>
          <a:xfrm>
            <a:off x="5330000" y="272944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v2w: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1,000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E0BC1-2D0F-47B6-AE4B-3F8201CE503B}"/>
              </a:ext>
            </a:extLst>
          </p:cNvPr>
          <p:cNvSpPr txBox="1"/>
          <p:nvPr/>
        </p:nvSpPr>
        <p:spPr>
          <a:xfrm>
            <a:off x="5365276" y="370195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v2w: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750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2801F9-6708-44E2-8DAB-2B535AA81F3F}"/>
              </a:ext>
            </a:extLst>
          </p:cNvPr>
          <p:cNvSpPr txBox="1"/>
          <p:nvPr/>
        </p:nvSpPr>
        <p:spPr>
          <a:xfrm>
            <a:off x="5389516" y="47118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v2w: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1,000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DA7D31-1F50-4DEA-8665-CD7F70F73BF0}"/>
              </a:ext>
            </a:extLst>
          </p:cNvPr>
          <p:cNvSpPr txBox="1"/>
          <p:nvPr/>
        </p:nvSpPr>
        <p:spPr>
          <a:xfrm>
            <a:off x="7341948" y="308945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v2w: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833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C504FC-DBFD-49F1-A99C-0FE90B2CB3F7}"/>
              </a:ext>
            </a:extLst>
          </p:cNvPr>
          <p:cNvSpPr txBox="1"/>
          <p:nvPr/>
        </p:nvSpPr>
        <p:spPr>
          <a:xfrm>
            <a:off x="7320893" y="407128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v2w: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30A725-BF5A-41C7-9273-85D22815E64A}"/>
              </a:ext>
            </a:extLst>
          </p:cNvPr>
          <p:cNvSpPr/>
          <p:nvPr/>
        </p:nvSpPr>
        <p:spPr>
          <a:xfrm>
            <a:off x="735241" y="2098920"/>
            <a:ext cx="7048677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value-to-weight ratio for each item</a:t>
            </a:r>
          </a:p>
        </p:txBody>
      </p:sp>
    </p:spTree>
    <p:extLst>
      <p:ext uri="{BB962C8B-B14F-4D97-AF65-F5344CB8AC3E}">
        <p14:creationId xmlns:p14="http://schemas.microsoft.com/office/powerpoint/2010/main" val="30589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3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21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329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6BA901-8798-48A8-BB65-7F9118BFA03E}"/>
              </a:ext>
            </a:extLst>
          </p:cNvPr>
          <p:cNvSpPr txBox="1"/>
          <p:nvPr/>
        </p:nvSpPr>
        <p:spPr>
          <a:xfrm>
            <a:off x="481078" y="966487"/>
            <a:ext cx="8102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H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Repairment method: value-to-weight ratio (v2w) instead of value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F789E-C4D7-4B76-908F-51C38C5DA77D}"/>
              </a:ext>
            </a:extLst>
          </p:cNvPr>
          <p:cNvSpPr txBox="1"/>
          <p:nvPr/>
        </p:nvSpPr>
        <p:spPr>
          <a:xfrm>
            <a:off x="185321" y="109674"/>
            <a:ext cx="3704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Repairment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F9B09-CBA4-4617-A9EB-E8BFB8A867A7}"/>
              </a:ext>
            </a:extLst>
          </p:cNvPr>
          <p:cNvSpPr txBox="1"/>
          <p:nvPr/>
        </p:nvSpPr>
        <p:spPr>
          <a:xfrm>
            <a:off x="542870" y="1981738"/>
            <a:ext cx="7979104" cy="24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a binary vector 0 1 0 1 1. The total weight (9kg) is larger than the capacity (7kg).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three items based on their v2w in descending order.</a:t>
            </a:r>
            <a:endParaRPr lang="en-HK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H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constraint is violated, take out the one with the worst v2w. Repeat until the constraint is satisfied.</a:t>
            </a:r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02099940-CA12-4BDB-9485-5F50DA82893F}"/>
              </a:ext>
            </a:extLst>
          </p:cNvPr>
          <p:cNvSpPr/>
          <p:nvPr/>
        </p:nvSpPr>
        <p:spPr>
          <a:xfrm>
            <a:off x="3651435" y="5412767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3kg</a:t>
            </a:r>
            <a:endParaRPr lang="en-H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94E349CC-B50D-42EF-8169-7E157830F221}"/>
              </a:ext>
            </a:extLst>
          </p:cNvPr>
          <p:cNvSpPr/>
          <p:nvPr/>
        </p:nvSpPr>
        <p:spPr>
          <a:xfrm>
            <a:off x="2291074" y="5355039"/>
            <a:ext cx="1216403" cy="670117"/>
          </a:xfrm>
          <a:prstGeom prst="cube">
            <a:avLst>
              <a:gd name="adj" fmla="val 4814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4kg</a:t>
            </a:r>
            <a:endParaRPr lang="en-H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0B9738-93A7-433D-B76C-839C1C64FC69}"/>
              </a:ext>
            </a:extLst>
          </p:cNvPr>
          <p:cNvSpPr txBox="1"/>
          <p:nvPr/>
        </p:nvSpPr>
        <p:spPr>
          <a:xfrm>
            <a:off x="5567874" y="497415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v2w: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39AA42-9CEF-4217-B6DC-9217BA9BFB30}"/>
              </a:ext>
            </a:extLst>
          </p:cNvPr>
          <p:cNvSpPr txBox="1"/>
          <p:nvPr/>
        </p:nvSpPr>
        <p:spPr>
          <a:xfrm>
            <a:off x="3797269" y="497415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v2w: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833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9A33BC-89D0-4C98-B5EF-0F3BDE669B84}"/>
              </a:ext>
            </a:extLst>
          </p:cNvPr>
          <p:cNvSpPr txBox="1"/>
          <p:nvPr/>
        </p:nvSpPr>
        <p:spPr>
          <a:xfrm>
            <a:off x="2400747" y="498341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v2w: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1,000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FDA32E-E08F-421F-B63E-0EC7CB162CA3}"/>
              </a:ext>
            </a:extLst>
          </p:cNvPr>
          <p:cNvSpPr/>
          <p:nvPr/>
        </p:nvSpPr>
        <p:spPr>
          <a:xfrm>
            <a:off x="2057400" y="4889959"/>
            <a:ext cx="3032196" cy="1264222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91A524-26DE-4BA1-A77E-919311C8BF54}"/>
              </a:ext>
            </a:extLst>
          </p:cNvPr>
          <p:cNvSpPr txBox="1"/>
          <p:nvPr/>
        </p:nvSpPr>
        <p:spPr>
          <a:xfrm>
            <a:off x="2866559" y="4512645"/>
            <a:ext cx="160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items 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7CEEA023-88A8-568C-C535-787342FF6D52}"/>
              </a:ext>
            </a:extLst>
          </p:cNvPr>
          <p:cNvSpPr txBox="1"/>
          <p:nvPr/>
        </p:nvSpPr>
        <p:spPr>
          <a:xfrm>
            <a:off x="5380654" y="4539684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out item 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337057BC-548B-4EE6-9080-A378D2296A32}"/>
              </a:ext>
            </a:extLst>
          </p:cNvPr>
          <p:cNvSpPr/>
          <p:nvPr/>
        </p:nvSpPr>
        <p:spPr>
          <a:xfrm>
            <a:off x="5590913" y="5408466"/>
            <a:ext cx="1216403" cy="579967"/>
          </a:xfrm>
          <a:prstGeom prst="cube">
            <a:avLst>
              <a:gd name="adj" fmla="val 4814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2kg</a:t>
            </a:r>
          </a:p>
        </p:txBody>
      </p:sp>
    </p:spTree>
    <p:extLst>
      <p:ext uri="{BB962C8B-B14F-4D97-AF65-F5344CB8AC3E}">
        <p14:creationId xmlns:p14="http://schemas.microsoft.com/office/powerpoint/2010/main" val="269708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4" grpId="0" animBg="1"/>
      <p:bldP spid="55" grpId="0" animBg="1"/>
      <p:bldP spid="56" grpId="0"/>
      <p:bldP spid="59" grpId="0"/>
      <p:bldP spid="60" grpId="0"/>
      <p:bldP spid="9" grpId="0" animBg="1"/>
      <p:bldP spid="10" grpId="0"/>
      <p:bldP spid="11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22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F789E-C4D7-4B76-908F-51C38C5DA77D}"/>
              </a:ext>
            </a:extLst>
          </p:cNvPr>
          <p:cNvSpPr txBox="1"/>
          <p:nvPr/>
        </p:nvSpPr>
        <p:spPr>
          <a:xfrm>
            <a:off x="84723" y="78255"/>
            <a:ext cx="4649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Penalty function method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1FD448-90F3-48DF-96F8-4DC5E41D60F4}"/>
              </a:ext>
            </a:extLst>
          </p:cNvPr>
          <p:cNvSpPr txBox="1"/>
          <p:nvPr/>
        </p:nvSpPr>
        <p:spPr>
          <a:xfrm>
            <a:off x="374917" y="892854"/>
            <a:ext cx="7488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H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Penalty function method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16C8E3-971B-4A4C-9358-D4289700D686}"/>
              </a:ext>
            </a:extLst>
          </p:cNvPr>
          <p:cNvSpPr/>
          <p:nvPr/>
        </p:nvSpPr>
        <p:spPr>
          <a:xfrm>
            <a:off x="614927" y="1677167"/>
            <a:ext cx="6820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to unconstrained problem using following function</a:t>
            </a:r>
            <a:endParaRPr lang="en-HK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9">
                <a:extLst>
                  <a:ext uri="{FF2B5EF4-FFF2-40B4-BE49-F238E27FC236}">
                    <a16:creationId xmlns:a16="http://schemas.microsoft.com/office/drawing/2014/main" id="{0D21F832-1A2F-4954-9888-70DDB826D0D8}"/>
                  </a:ext>
                </a:extLst>
              </p:cNvPr>
              <p:cNvSpPr txBox="1"/>
              <p:nvPr/>
            </p:nvSpPr>
            <p:spPr>
              <a:xfrm>
                <a:off x="1028700" y="3303143"/>
                <a:ext cx="5532966" cy="12854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HK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HK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HK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HK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HK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HK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altLang="zh-CN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GB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9">
                <a:extLst>
                  <a:ext uri="{FF2B5EF4-FFF2-40B4-BE49-F238E27FC236}">
                    <a16:creationId xmlns:a16="http://schemas.microsoft.com/office/drawing/2014/main" id="{0D21F832-1A2F-4954-9888-70DDB826D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3303143"/>
                <a:ext cx="5532966" cy="1285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: 圆角 15">
            <a:extLst>
              <a:ext uri="{FF2B5EF4-FFF2-40B4-BE49-F238E27FC236}">
                <a16:creationId xmlns:a16="http://schemas.microsoft.com/office/drawing/2014/main" id="{41220D76-008D-43E2-A401-414ED6B4BC45}"/>
              </a:ext>
            </a:extLst>
          </p:cNvPr>
          <p:cNvSpPr/>
          <p:nvPr/>
        </p:nvSpPr>
        <p:spPr>
          <a:xfrm>
            <a:off x="3464456" y="3799661"/>
            <a:ext cx="2720442" cy="353647"/>
          </a:xfrm>
          <a:prstGeom prst="round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17">
            <a:extLst>
              <a:ext uri="{FF2B5EF4-FFF2-40B4-BE49-F238E27FC236}">
                <a16:creationId xmlns:a16="http://schemas.microsoft.com/office/drawing/2014/main" id="{11D337FB-E164-44F1-8C09-A418AA1903A8}"/>
              </a:ext>
            </a:extLst>
          </p:cNvPr>
          <p:cNvSpPr/>
          <p:nvPr/>
        </p:nvSpPr>
        <p:spPr>
          <a:xfrm>
            <a:off x="3464456" y="4199632"/>
            <a:ext cx="2720442" cy="324293"/>
          </a:xfrm>
          <a:prstGeom prst="round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2">
                <a:extLst>
                  <a:ext uri="{FF2B5EF4-FFF2-40B4-BE49-F238E27FC236}">
                    <a16:creationId xmlns:a16="http://schemas.microsoft.com/office/drawing/2014/main" id="{EAFF17AA-9230-4020-92FB-BBB2E67F0980}"/>
                  </a:ext>
                </a:extLst>
              </p:cNvPr>
              <p:cNvSpPr txBox="1"/>
              <p:nvPr/>
            </p:nvSpPr>
            <p:spPr>
              <a:xfrm>
                <a:off x="4773895" y="2386457"/>
                <a:ext cx="2661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scalar to control the strength of the penalty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文本框 2">
                <a:extLst>
                  <a:ext uri="{FF2B5EF4-FFF2-40B4-BE49-F238E27FC236}">
                    <a16:creationId xmlns:a16="http://schemas.microsoft.com/office/drawing/2014/main" id="{EAFF17AA-9230-4020-92FB-BBB2E67F0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895" y="2386457"/>
                <a:ext cx="2661104" cy="646331"/>
              </a:xfrm>
              <a:prstGeom prst="rect">
                <a:avLst/>
              </a:prstGeom>
              <a:blipFill>
                <a:blip r:embed="rId5"/>
                <a:stretch>
                  <a:fillRect l="-1831" t="-4673" r="-229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箭头: 下 6">
            <a:extLst>
              <a:ext uri="{FF2B5EF4-FFF2-40B4-BE49-F238E27FC236}">
                <a16:creationId xmlns:a16="http://schemas.microsoft.com/office/drawing/2014/main" id="{C5D48DB5-ED2F-4E81-9527-A0863B55CA61}"/>
              </a:ext>
            </a:extLst>
          </p:cNvPr>
          <p:cNvSpPr/>
          <p:nvPr/>
        </p:nvSpPr>
        <p:spPr>
          <a:xfrm rot="1875537">
            <a:off x="4460344" y="2932398"/>
            <a:ext cx="228600" cy="369332"/>
          </a:xfrm>
          <a:prstGeom prst="downArrow">
            <a:avLst/>
          </a:prstGeom>
          <a:solidFill>
            <a:srgbClr val="0035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13">
            <a:extLst>
              <a:ext uri="{FF2B5EF4-FFF2-40B4-BE49-F238E27FC236}">
                <a16:creationId xmlns:a16="http://schemas.microsoft.com/office/drawing/2014/main" id="{80404D3E-C732-4067-91E4-C705702CA472}"/>
              </a:ext>
            </a:extLst>
          </p:cNvPr>
          <p:cNvSpPr txBox="1"/>
          <p:nvPr/>
        </p:nvSpPr>
        <p:spPr>
          <a:xfrm>
            <a:off x="1192444" y="486245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penalty function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箭头: 下 14">
            <a:extLst>
              <a:ext uri="{FF2B5EF4-FFF2-40B4-BE49-F238E27FC236}">
                <a16:creationId xmlns:a16="http://schemas.microsoft.com/office/drawing/2014/main" id="{A81C7A52-8F14-4CC2-B3C8-E4E526D25028}"/>
              </a:ext>
            </a:extLst>
          </p:cNvPr>
          <p:cNvSpPr/>
          <p:nvPr/>
        </p:nvSpPr>
        <p:spPr>
          <a:xfrm rot="12136564">
            <a:off x="2220804" y="4447614"/>
            <a:ext cx="228600" cy="369332"/>
          </a:xfrm>
          <a:prstGeom prst="downArrow">
            <a:avLst/>
          </a:prstGeom>
          <a:solidFill>
            <a:srgbClr val="0035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2">
                <a:extLst>
                  <a:ext uri="{FF2B5EF4-FFF2-40B4-BE49-F238E27FC236}">
                    <a16:creationId xmlns:a16="http://schemas.microsoft.com/office/drawing/2014/main" id="{6BCE79CA-573B-412D-9A53-157195B88F12}"/>
                  </a:ext>
                </a:extLst>
              </p:cNvPr>
              <p:cNvSpPr txBox="1"/>
              <p:nvPr/>
            </p:nvSpPr>
            <p:spPr>
              <a:xfrm>
                <a:off x="5843289" y="4651813"/>
                <a:ext cx="26611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altLang="zh-CN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n-HK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total weight of loaded items and </a:t>
                </a:r>
                <a14:m>
                  <m:oMath xmlns:m="http://schemas.openxmlformats.org/officeDocument/2006/math">
                    <m:r>
                      <a:rPr lang="en-HK" altLang="zh-CN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capacity of knapsack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文本框 2">
                <a:extLst>
                  <a:ext uri="{FF2B5EF4-FFF2-40B4-BE49-F238E27FC236}">
                    <a16:creationId xmlns:a16="http://schemas.microsoft.com/office/drawing/2014/main" id="{6BCE79CA-573B-412D-9A53-157195B88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89" y="4651813"/>
                <a:ext cx="2661104" cy="923330"/>
              </a:xfrm>
              <a:prstGeom prst="rect">
                <a:avLst/>
              </a:prstGeom>
              <a:blipFill>
                <a:blip r:embed="rId6"/>
                <a:stretch>
                  <a:fillRect l="-2064" t="-3289" r="-2523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箭头: 下 6">
            <a:extLst>
              <a:ext uri="{FF2B5EF4-FFF2-40B4-BE49-F238E27FC236}">
                <a16:creationId xmlns:a16="http://schemas.microsoft.com/office/drawing/2014/main" id="{CFF6767B-B910-47DE-8607-4AB35E84BAE4}"/>
              </a:ext>
            </a:extLst>
          </p:cNvPr>
          <p:cNvSpPr/>
          <p:nvPr/>
        </p:nvSpPr>
        <p:spPr>
          <a:xfrm rot="8584608">
            <a:off x="6294500" y="4271774"/>
            <a:ext cx="228600" cy="369332"/>
          </a:xfrm>
          <a:prstGeom prst="downArrow">
            <a:avLst/>
          </a:prstGeom>
          <a:solidFill>
            <a:srgbClr val="0035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2">
                <a:extLst>
                  <a:ext uri="{FF2B5EF4-FFF2-40B4-BE49-F238E27FC236}">
                    <a16:creationId xmlns:a16="http://schemas.microsoft.com/office/drawing/2014/main" id="{E6FF0624-7768-4FFE-823F-8F0A27B3D163}"/>
                  </a:ext>
                </a:extLst>
              </p:cNvPr>
              <p:cNvSpPr txBox="1"/>
              <p:nvPr/>
            </p:nvSpPr>
            <p:spPr>
              <a:xfrm>
                <a:off x="859281" y="2386457"/>
                <a:ext cx="3456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HK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</a:t>
                </a:r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function (i.e., total value) of the solution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文本框 2">
                <a:extLst>
                  <a:ext uri="{FF2B5EF4-FFF2-40B4-BE49-F238E27FC236}">
                    <a16:creationId xmlns:a16="http://schemas.microsoft.com/office/drawing/2014/main" id="{E6FF0624-7768-4FFE-823F-8F0A27B3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81" y="2386457"/>
                <a:ext cx="3456681" cy="646331"/>
              </a:xfrm>
              <a:prstGeom prst="rect">
                <a:avLst/>
              </a:prstGeom>
              <a:blipFill>
                <a:blip r:embed="rId7"/>
                <a:stretch>
                  <a:fillRect l="-1587" t="-4673" r="-1411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下 6">
            <a:extLst>
              <a:ext uri="{FF2B5EF4-FFF2-40B4-BE49-F238E27FC236}">
                <a16:creationId xmlns:a16="http://schemas.microsoft.com/office/drawing/2014/main" id="{6E09D19C-CD5B-928A-4F65-88856CE80E6D}"/>
              </a:ext>
            </a:extLst>
          </p:cNvPr>
          <p:cNvSpPr/>
          <p:nvPr/>
        </p:nvSpPr>
        <p:spPr>
          <a:xfrm rot="19723707">
            <a:off x="2396574" y="2972313"/>
            <a:ext cx="228600" cy="369332"/>
          </a:xfrm>
          <a:prstGeom prst="downArrow">
            <a:avLst/>
          </a:prstGeom>
          <a:solidFill>
            <a:srgbClr val="0035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23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395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Penalty function method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9">
                <a:extLst>
                  <a:ext uri="{FF2B5EF4-FFF2-40B4-BE49-F238E27FC236}">
                    <a16:creationId xmlns:a16="http://schemas.microsoft.com/office/drawing/2014/main" id="{4BA906A9-7209-44F9-864A-959E0745C0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4595" y="1696342"/>
                <a:ext cx="7363808" cy="3572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H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set an </a:t>
                </a:r>
                <a:r>
                  <a:rPr lang="en-HK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intended acceptable violation </a:t>
                </a:r>
                <a14:m>
                  <m:oMath xmlns:m="http://schemas.openxmlformats.org/officeDocument/2006/math">
                    <m:r>
                      <a:rPr lang="en-HK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H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H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H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H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estimate an </a:t>
                </a:r>
                <a:r>
                  <a:rPr lang="en-HK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optimal</a:t>
                </a:r>
                <a:r>
                  <a:rPr lang="en-H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objective function value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H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H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HK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$</m:t>
                    </m:r>
                    <m:r>
                      <a:rPr lang="en-H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10,000</m:t>
                    </m:r>
                  </m:oMath>
                </a14:m>
                <a:r>
                  <a:rPr lang="en-H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H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 determine </a:t>
                </a:r>
                <a14:m>
                  <m:oMath xmlns:m="http://schemas.openxmlformats.org/officeDocument/2006/math">
                    <m:r>
                      <a:rPr lang="en-H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after being scaled by </a:t>
                </a:r>
                <a14:m>
                  <m:oMath xmlns:m="http://schemas.openxmlformats.org/officeDocument/2006/math">
                    <m:r>
                      <a:rPr lang="en-H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even the minor </a:t>
                </a:r>
                <a14:m>
                  <m:oMath xmlns:m="http://schemas.openxmlformats.org/officeDocument/2006/math">
                    <m:r>
                      <a:rPr lang="en-HK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H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 50 times larger than the expected optimal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HK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above suggests that:  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H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H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H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acc>
                        <m:accPr>
                          <m:chr m:val="̃"/>
                          <m:ctrlPr>
                            <a:rPr lang="en-H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H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H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⇒  </m:t>
                      </m:r>
                      <m:r>
                        <a:rPr lang="en-H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H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  <m:acc>
                            <m:accPr>
                              <m:chr m:val="̃"/>
                              <m:ctrlPr>
                                <a:rPr lang="en-HK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HK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num>
                        <m:den>
                          <m:r>
                            <a:rPr lang="en-H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H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50,000</m:t>
                      </m:r>
                    </m:oMath>
                  </m:oMathPara>
                </a14:m>
                <a:endParaRPr lang="en-HK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n-HK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9">
                <a:extLst>
                  <a:ext uri="{FF2B5EF4-FFF2-40B4-BE49-F238E27FC236}">
                    <a16:creationId xmlns:a16="http://schemas.microsoft.com/office/drawing/2014/main" id="{4BA906A9-7209-44F9-864A-959E0745C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95" y="1696342"/>
                <a:ext cx="7363808" cy="3572759"/>
              </a:xfrm>
              <a:prstGeom prst="rect">
                <a:avLst/>
              </a:prstGeom>
              <a:blipFill>
                <a:blip r:embed="rId3"/>
                <a:stretch>
                  <a:fillRect l="-745" t="-1706" r="-82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8AA673-60C7-4C4F-BDF2-667E84D9B438}"/>
                  </a:ext>
                </a:extLst>
              </p:cNvPr>
              <p:cNvSpPr txBox="1"/>
              <p:nvPr/>
            </p:nvSpPr>
            <p:spPr>
              <a:xfrm>
                <a:off x="374917" y="892854"/>
                <a:ext cx="74889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HK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penalty coefficient </a:t>
                </a:r>
                <a14:m>
                  <m:oMath xmlns:m="http://schemas.openxmlformats.org/officeDocument/2006/math">
                    <m:r>
                      <a:rPr lang="en-HK" sz="3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endParaRPr lang="en-HK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8AA673-60C7-4C4F-BDF2-667E84D9B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17" y="892854"/>
                <a:ext cx="7488923" cy="584775"/>
              </a:xfrm>
              <a:prstGeom prst="rect">
                <a:avLst/>
              </a:prstGeom>
              <a:blipFill>
                <a:blip r:embed="rId4"/>
                <a:stretch>
                  <a:fillRect l="-2117" t="-14583" b="-3229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44F4720-02EE-4240-967D-8F8F22DC46DB}"/>
              </a:ext>
            </a:extLst>
          </p:cNvPr>
          <p:cNvSpPr/>
          <p:nvPr/>
        </p:nvSpPr>
        <p:spPr>
          <a:xfrm>
            <a:off x="526709" y="4452577"/>
            <a:ext cx="1834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endParaRPr lang="en-HK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2">
                <a:extLst>
                  <a:ext uri="{FF2B5EF4-FFF2-40B4-BE49-F238E27FC236}">
                    <a16:creationId xmlns:a16="http://schemas.microsoft.com/office/drawing/2014/main" id="{013E6F5C-D73C-4E34-BFC6-481FCF359ED8}"/>
                  </a:ext>
                </a:extLst>
              </p:cNvPr>
              <p:cNvSpPr txBox="1"/>
              <p:nvPr/>
            </p:nvSpPr>
            <p:spPr>
              <a:xfrm>
                <a:off x="1109851" y="4860366"/>
                <a:ext cx="69242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HK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solution </a:t>
                </a:r>
                <a14:m>
                  <m:oMath xmlns:m="http://schemas.openxmlformats.org/officeDocument/2006/math">
                    <m:r>
                      <a:rPr lang="en-HK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HK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10011</a:t>
                </a:r>
              </a:p>
            </p:txBody>
          </p:sp>
        </mc:Choice>
        <mc:Fallback xmlns="">
          <p:sp>
            <p:nvSpPr>
              <p:cNvPr id="9" name="文本框 2">
                <a:extLst>
                  <a:ext uri="{FF2B5EF4-FFF2-40B4-BE49-F238E27FC236}">
                    <a16:creationId xmlns:a16="http://schemas.microsoft.com/office/drawing/2014/main" id="{013E6F5C-D73C-4E34-BFC6-481FCF359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851" y="4860366"/>
                <a:ext cx="6924297" cy="400110"/>
              </a:xfrm>
              <a:prstGeom prst="rect">
                <a:avLst/>
              </a:prstGeom>
              <a:blipFill>
                <a:blip r:embed="rId5"/>
                <a:stretch>
                  <a:fillRect l="-880" t="-7576" b="-2575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7">
                <a:extLst>
                  <a:ext uri="{FF2B5EF4-FFF2-40B4-BE49-F238E27FC236}">
                    <a16:creationId xmlns:a16="http://schemas.microsoft.com/office/drawing/2014/main" id="{C53EC0C9-4BB4-40A7-8E56-E89C11CEE28E}"/>
                  </a:ext>
                </a:extLst>
              </p:cNvPr>
              <p:cNvSpPr txBox="1"/>
              <p:nvPr/>
            </p:nvSpPr>
            <p:spPr>
              <a:xfrm>
                <a:off x="878074" y="5352738"/>
                <a:ext cx="7755347" cy="1008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HK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HK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1,000+2,500+4,000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HK" altLang="zh-CN" sz="20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,000∗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1+3+4−7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altLang="zh-CN" sz="2000">
                          <a:latin typeface="Cambria Math" panose="02040503050406030204" pitchFamily="18" charset="0"/>
                        </a:rPr>
                        <m:t>−42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,500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HK" altLang="zh-C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7">
                <a:extLst>
                  <a:ext uri="{FF2B5EF4-FFF2-40B4-BE49-F238E27FC236}">
                    <a16:creationId xmlns:a16="http://schemas.microsoft.com/office/drawing/2014/main" id="{C53EC0C9-4BB4-40A7-8E56-E89C11CEE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74" y="5352738"/>
                <a:ext cx="7755347" cy="10085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左弧形 8">
            <a:extLst>
              <a:ext uri="{FF2B5EF4-FFF2-40B4-BE49-F238E27FC236}">
                <a16:creationId xmlns:a16="http://schemas.microsoft.com/office/drawing/2014/main" id="{0CDD8005-1C18-47A9-AC78-7143180F1F81}"/>
              </a:ext>
            </a:extLst>
          </p:cNvPr>
          <p:cNvSpPr/>
          <p:nvPr/>
        </p:nvSpPr>
        <p:spPr>
          <a:xfrm>
            <a:off x="618271" y="5161658"/>
            <a:ext cx="320362" cy="584775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4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F789E-C4D7-4B76-908F-51C38C5DA77D}"/>
              </a:ext>
            </a:extLst>
          </p:cNvPr>
          <p:cNvSpPr txBox="1"/>
          <p:nvPr/>
        </p:nvSpPr>
        <p:spPr>
          <a:xfrm>
            <a:off x="84723" y="78255"/>
            <a:ext cx="4649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Penalty function method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1FD448-90F3-48DF-96F8-4DC5E41D60F4}"/>
              </a:ext>
            </a:extLst>
          </p:cNvPr>
          <p:cNvSpPr txBox="1"/>
          <p:nvPr/>
        </p:nvSpPr>
        <p:spPr>
          <a:xfrm>
            <a:off x="374917" y="892854"/>
            <a:ext cx="7488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H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Penalty function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E4AD641F-2FAD-4922-872A-AFF92BB078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1259604"/>
                  </p:ext>
                </p:extLst>
              </p:nvPr>
            </p:nvGraphicFramePr>
            <p:xfrm>
              <a:off x="1049168" y="3752156"/>
              <a:ext cx="7209237" cy="206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8498">
                      <a:extLst>
                        <a:ext uri="{9D8B030D-6E8A-4147-A177-3AD203B41FA5}">
                          <a16:colId xmlns:a16="http://schemas.microsoft.com/office/drawing/2014/main" val="1570204114"/>
                        </a:ext>
                      </a:extLst>
                    </a:gridCol>
                    <a:gridCol w="2437539">
                      <a:extLst>
                        <a:ext uri="{9D8B030D-6E8A-4147-A177-3AD203B41FA5}">
                          <a16:colId xmlns:a16="http://schemas.microsoft.com/office/drawing/2014/main" val="1912796695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8977481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Binary encoding (</a:t>
                          </a:r>
                          <a14:m>
                            <m:oMath xmlns:m="http://schemas.openxmlformats.org/officeDocument/2006/math">
                              <m:r>
                                <a:rPr lang="en-HK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Solution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</a:t>
                          </a:r>
                          <a14:m>
                            <m:oMath xmlns:m="http://schemas.openxmlformats.org/officeDocument/2006/math">
                              <m:r>
                                <a:rPr lang="en-HK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HK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HK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HK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HK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940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One item ($1,000)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$1,000 </a:t>
                          </a:r>
                          <a:endParaRPr lang="en-HK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6959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One item ($4,000)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$4,000</a:t>
                          </a:r>
                          <a:endParaRPr lang="en-HK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7965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Three items </a:t>
                          </a:r>
                        </a:p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($1,000, $2,500, $4,000)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b="0" i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HK" altLang="zh-CN" sz="1600" b="0" i="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−42</m:t>
                              </m:r>
                              <m:r>
                                <a:rPr lang="en-US" altLang="zh-CN" sz="1600" b="0" i="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,500</m:t>
                              </m:r>
                            </m:oMath>
                          </a14:m>
                          <a:endParaRPr lang="en-HK" sz="16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8262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All items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altLang="zh-CN" sz="1600" b="0" i="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HK" altLang="zh-CN" sz="1600" b="0" i="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−239</m:t>
                              </m:r>
                              <m:r>
                                <a:rPr lang="en-US" altLang="zh-CN" sz="1600" b="0" i="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HK" altLang="zh-CN" sz="1600" b="0" i="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en-US" altLang="zh-CN" sz="1600" b="0" i="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00</m:t>
                              </m:r>
                            </m:oMath>
                          </a14:m>
                          <a:endParaRPr lang="en-HK" altLang="zh-CN" sz="1600" b="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0574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E4AD641F-2FAD-4922-872A-AFF92BB078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1259604"/>
                  </p:ext>
                </p:extLst>
              </p:nvPr>
            </p:nvGraphicFramePr>
            <p:xfrm>
              <a:off x="1049168" y="3752156"/>
              <a:ext cx="7209237" cy="206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8498">
                      <a:extLst>
                        <a:ext uri="{9D8B030D-6E8A-4147-A177-3AD203B41FA5}">
                          <a16:colId xmlns:a16="http://schemas.microsoft.com/office/drawing/2014/main" val="1570204114"/>
                        </a:ext>
                      </a:extLst>
                    </a:gridCol>
                    <a:gridCol w="2437539">
                      <a:extLst>
                        <a:ext uri="{9D8B030D-6E8A-4147-A177-3AD203B41FA5}">
                          <a16:colId xmlns:a16="http://schemas.microsoft.com/office/drawing/2014/main" val="1912796695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8977481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" t="-1639" r="-255856" b="-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Solution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3111" t="-1639" r="-444" b="-4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940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One item ($1,000)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$1,000 </a:t>
                          </a:r>
                          <a:endParaRPr lang="en-HK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6959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One item ($4,000)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$4,000</a:t>
                          </a:r>
                          <a:endParaRPr lang="en-HK" sz="16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796576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Three items </a:t>
                          </a:r>
                        </a:p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($1,000, $2,500, $4,000)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3111" t="-193684" r="-444" b="-7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262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All items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3111" t="-457377" r="-444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5744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B16C8E3-971B-4A4C-9358-D4289700D686}"/>
              </a:ext>
            </a:extLst>
          </p:cNvPr>
          <p:cNvSpPr/>
          <p:nvPr/>
        </p:nvSpPr>
        <p:spPr>
          <a:xfrm>
            <a:off x="842385" y="1559266"/>
            <a:ext cx="1834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endParaRPr lang="en-HK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DED39AF-A10B-748C-476C-D9B234D7C950}"/>
                  </a:ext>
                </a:extLst>
              </p:cNvPr>
              <p:cNvSpPr txBox="1"/>
              <p:nvPr/>
            </p:nvSpPr>
            <p:spPr>
              <a:xfrm>
                <a:off x="657229" y="2019411"/>
                <a:ext cx="69242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K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penalty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scalar</a:t>
                </a:r>
                <a:r>
                  <a:rPr lang="en-HK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50,000, for a solution </a:t>
                </a:r>
                <a14:m>
                  <m:oMath xmlns:m="http://schemas.openxmlformats.org/officeDocument/2006/math">
                    <m:r>
                      <a:rPr lang="en-HK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HK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10011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DED39AF-A10B-748C-476C-D9B234D7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9" y="2019411"/>
                <a:ext cx="6924297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84F8CA-3DA8-0BDF-7FBF-0F80D91E117A}"/>
                  </a:ext>
                </a:extLst>
              </p:cNvPr>
              <p:cNvSpPr txBox="1"/>
              <p:nvPr/>
            </p:nvSpPr>
            <p:spPr>
              <a:xfrm>
                <a:off x="969203" y="2627558"/>
                <a:ext cx="7654680" cy="700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HK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HK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1,000+2,500+4,000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HK" altLang="zh-CN" sz="20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,000∗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1+3+4−7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altLang="zh-CN" sz="2000" b="0" i="0" smtClean="0">
                          <a:latin typeface="Cambria Math" panose="02040503050406030204" pitchFamily="18" charset="0"/>
                        </a:rPr>
                        <m:t>−42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,500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84F8CA-3DA8-0BDF-7FBF-0F80D91E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03" y="2627558"/>
                <a:ext cx="7654680" cy="700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左弧形 8">
            <a:extLst>
              <a:ext uri="{FF2B5EF4-FFF2-40B4-BE49-F238E27FC236}">
                <a16:creationId xmlns:a16="http://schemas.microsoft.com/office/drawing/2014/main" id="{C6D76154-70DD-5CF7-ECC7-611B726A92DB}"/>
              </a:ext>
            </a:extLst>
          </p:cNvPr>
          <p:cNvSpPr/>
          <p:nvPr/>
        </p:nvSpPr>
        <p:spPr>
          <a:xfrm>
            <a:off x="781833" y="2303302"/>
            <a:ext cx="320362" cy="584775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9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25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887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GA with binary encoding for KP with constraints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6893F0-E7C2-417B-ABD1-DDB74BD0548B}"/>
              </a:ext>
            </a:extLst>
          </p:cNvPr>
          <p:cNvSpPr/>
          <p:nvPr/>
        </p:nvSpPr>
        <p:spPr>
          <a:xfrm>
            <a:off x="457432" y="2949894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A1399A-7514-44AF-A815-C137C0388E89}"/>
              </a:ext>
            </a:extLst>
          </p:cNvPr>
          <p:cNvSpPr/>
          <p:nvPr/>
        </p:nvSpPr>
        <p:spPr>
          <a:xfrm>
            <a:off x="2782661" y="2943954"/>
            <a:ext cx="1607088" cy="1835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AC0529-3029-49F1-90B3-E50983A3C3EE}"/>
              </a:ext>
            </a:extLst>
          </p:cNvPr>
          <p:cNvSpPr/>
          <p:nvPr/>
        </p:nvSpPr>
        <p:spPr>
          <a:xfrm>
            <a:off x="5107890" y="2949894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E43969-94F9-4348-B265-854BC8944A19}"/>
              </a:ext>
            </a:extLst>
          </p:cNvPr>
          <p:cNvSpPr/>
          <p:nvPr/>
        </p:nvSpPr>
        <p:spPr>
          <a:xfrm>
            <a:off x="7433119" y="2949894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96D4C18-09EF-4CF4-B58D-A242A225191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1838" y="3461690"/>
              <a:ext cx="961606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03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80803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-191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96D4C18-09EF-4CF4-B58D-A242A2251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458857"/>
                  </p:ext>
                </p:extLst>
              </p:nvPr>
            </p:nvGraphicFramePr>
            <p:xfrm>
              <a:off x="731838" y="3461690"/>
              <a:ext cx="961606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03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80803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r="-100000" b="-4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-191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A617D15B-F53D-46CB-9849-E11DC2146518}"/>
              </a:ext>
            </a:extLst>
          </p:cNvPr>
          <p:cNvSpPr/>
          <p:nvPr/>
        </p:nvSpPr>
        <p:spPr>
          <a:xfrm>
            <a:off x="3260764" y="3654061"/>
            <a:ext cx="63350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01111</a:t>
            </a:r>
          </a:p>
          <a:p>
            <a:pPr algn="ctr"/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A1315-3C46-42FA-BA30-439431AA47B0}"/>
              </a:ext>
            </a:extLst>
          </p:cNvPr>
          <p:cNvSpPr/>
          <p:nvPr/>
        </p:nvSpPr>
        <p:spPr>
          <a:xfrm>
            <a:off x="5594681" y="3669962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00010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11110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104D878-8BA7-4EA7-B1F5-7576D8225D65}"/>
              </a:ext>
            </a:extLst>
          </p:cNvPr>
          <p:cNvSpPr/>
          <p:nvPr/>
        </p:nvSpPr>
        <p:spPr>
          <a:xfrm>
            <a:off x="4449570" y="3973380"/>
            <a:ext cx="608223" cy="198089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E7A27-DA45-4DEC-8AE9-A2EEDD6300EA}"/>
              </a:ext>
            </a:extLst>
          </p:cNvPr>
          <p:cNvSpPr/>
          <p:nvPr/>
        </p:nvSpPr>
        <p:spPr>
          <a:xfrm>
            <a:off x="3363704" y="5246998"/>
            <a:ext cx="668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1|0000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0|1111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E1E0CE-9BB0-478C-907D-E080D28B9751}"/>
              </a:ext>
            </a:extLst>
          </p:cNvPr>
          <p:cNvSpPr/>
          <p:nvPr/>
        </p:nvSpPr>
        <p:spPr>
          <a:xfrm>
            <a:off x="4338165" y="5246998"/>
            <a:ext cx="668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0|00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1|1111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5F2A49-C8D2-4391-AF3C-E062E2168A87}"/>
              </a:ext>
            </a:extLst>
          </p:cNvPr>
          <p:cNvSpPr/>
          <p:nvPr/>
        </p:nvSpPr>
        <p:spPr>
          <a:xfrm>
            <a:off x="5330258" y="5246998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11110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66EDB74-1889-4955-93EC-7783E7D375DD}"/>
              </a:ext>
            </a:extLst>
          </p:cNvPr>
          <p:cNvSpPr/>
          <p:nvPr/>
        </p:nvSpPr>
        <p:spPr>
          <a:xfrm>
            <a:off x="3983000" y="5460632"/>
            <a:ext cx="375471" cy="86983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67E468B1-9307-4D46-95A7-24A9A666C1C1}"/>
              </a:ext>
            </a:extLst>
          </p:cNvPr>
          <p:cNvSpPr/>
          <p:nvPr/>
        </p:nvSpPr>
        <p:spPr>
          <a:xfrm>
            <a:off x="4998579" y="5460631"/>
            <a:ext cx="375471" cy="86983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7F82CD-F27F-4D0E-BB80-66231DE078D5}"/>
              </a:ext>
            </a:extLst>
          </p:cNvPr>
          <p:cNvSpPr txBox="1"/>
          <p:nvPr/>
        </p:nvSpPr>
        <p:spPr>
          <a:xfrm>
            <a:off x="2011673" y="3451067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319720-47B5-4667-ABE8-D562C5C645FD}"/>
              </a:ext>
            </a:extLst>
          </p:cNvPr>
          <p:cNvSpPr txBox="1"/>
          <p:nvPr/>
        </p:nvSpPr>
        <p:spPr>
          <a:xfrm>
            <a:off x="3724449" y="5055806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87F5D-9E5C-4AC7-857C-47B633DCA1A5}"/>
              </a:ext>
            </a:extLst>
          </p:cNvPr>
          <p:cNvSpPr txBox="1"/>
          <p:nvPr/>
        </p:nvSpPr>
        <p:spPr>
          <a:xfrm>
            <a:off x="6514641" y="3103097"/>
            <a:ext cx="1277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65C37A-27B2-4AE7-AD46-8CD386CF7271}"/>
              </a:ext>
            </a:extLst>
          </p:cNvPr>
          <p:cNvSpPr txBox="1"/>
          <p:nvPr/>
        </p:nvSpPr>
        <p:spPr>
          <a:xfrm>
            <a:off x="4770651" y="5087962"/>
            <a:ext cx="868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B45B59D-2466-479C-8351-910629D3C92C}"/>
              </a:ext>
            </a:extLst>
          </p:cNvPr>
          <p:cNvSpPr/>
          <p:nvPr/>
        </p:nvSpPr>
        <p:spPr>
          <a:xfrm rot="4253017" flipV="1">
            <a:off x="3364329" y="5026872"/>
            <a:ext cx="344131" cy="12218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77E74F27-B11E-4D84-9B29-502DD479EB1B}"/>
              </a:ext>
            </a:extLst>
          </p:cNvPr>
          <p:cNvSpPr/>
          <p:nvPr/>
        </p:nvSpPr>
        <p:spPr>
          <a:xfrm rot="18451078" flipV="1">
            <a:off x="5668858" y="5004549"/>
            <a:ext cx="344131" cy="12218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24957E5D-9BFE-4182-A269-6BA7C734CC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910635"/>
                  </p:ext>
                </p:extLst>
              </p:nvPr>
            </p:nvGraphicFramePr>
            <p:xfrm>
              <a:off x="7768921" y="3521245"/>
              <a:ext cx="961606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03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80803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9826740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24957E5D-9BFE-4182-A269-6BA7C734CC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910635"/>
                  </p:ext>
                </p:extLst>
              </p:nvPr>
            </p:nvGraphicFramePr>
            <p:xfrm>
              <a:off x="7768921" y="3521245"/>
              <a:ext cx="961606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03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80803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r="-98750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66" b="-4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98267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3AAAE0-5ACB-4F93-AD1C-CF0BD947A7D8}"/>
              </a:ext>
            </a:extLst>
          </p:cNvPr>
          <p:cNvSpPr txBox="1"/>
          <p:nvPr/>
        </p:nvSpPr>
        <p:spPr>
          <a:xfrm>
            <a:off x="694543" y="2930143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Population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80DFD0-5AA5-42BB-9CD3-AF14DF7E022C}"/>
              </a:ext>
            </a:extLst>
          </p:cNvPr>
          <p:cNvSpPr txBox="1"/>
          <p:nvPr/>
        </p:nvSpPr>
        <p:spPr>
          <a:xfrm>
            <a:off x="3011084" y="3014072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Parents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6CAB73-7EDC-463E-B705-1B511FB38D51}"/>
              </a:ext>
            </a:extLst>
          </p:cNvPr>
          <p:cNvSpPr txBox="1"/>
          <p:nvPr/>
        </p:nvSpPr>
        <p:spPr>
          <a:xfrm>
            <a:off x="5351865" y="3014072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Solutions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349250-D9E4-4EEB-A683-21757A20FD72}"/>
              </a:ext>
            </a:extLst>
          </p:cNvPr>
          <p:cNvSpPr txBox="1"/>
          <p:nvPr/>
        </p:nvSpPr>
        <p:spPr>
          <a:xfrm>
            <a:off x="7670230" y="3014072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Population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EAC00E-C804-4CA2-9191-0E2FD404FAEF}"/>
              </a:ext>
            </a:extLst>
          </p:cNvPr>
          <p:cNvSpPr txBox="1"/>
          <p:nvPr/>
        </p:nvSpPr>
        <p:spPr>
          <a:xfrm>
            <a:off x="527939" y="1511365"/>
            <a:ext cx="6340301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population with 4 solutions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in $k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feasible solution: </a:t>
            </a: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10101 with a value $7k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23404F-3E03-4AA1-AB6A-97F2E080A9C7}"/>
              </a:ext>
            </a:extLst>
          </p:cNvPr>
          <p:cNvSpPr txBox="1"/>
          <p:nvPr/>
        </p:nvSpPr>
        <p:spPr>
          <a:xfrm>
            <a:off x="289129" y="892604"/>
            <a:ext cx="892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H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with binary encoding for KP with constraint 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17C24C-A250-41DA-8718-8F6CE0857DEC}"/>
              </a:ext>
            </a:extLst>
          </p:cNvPr>
          <p:cNvCxnSpPr>
            <a:cxnSpLocks/>
          </p:cNvCxnSpPr>
          <p:nvPr/>
        </p:nvCxnSpPr>
        <p:spPr>
          <a:xfrm>
            <a:off x="1693444" y="3803041"/>
            <a:ext cx="1567320" cy="30729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0F963F-B167-4C81-BFC1-0A7695517F40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693444" y="4023393"/>
            <a:ext cx="1567320" cy="169789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98A70B-37A5-4F51-8959-C568278FDA47}"/>
              </a:ext>
            </a:extLst>
          </p:cNvPr>
          <p:cNvCxnSpPr>
            <a:cxnSpLocks/>
          </p:cNvCxnSpPr>
          <p:nvPr/>
        </p:nvCxnSpPr>
        <p:spPr>
          <a:xfrm>
            <a:off x="6228188" y="3803041"/>
            <a:ext cx="1468165" cy="39765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F0A3194-A2C7-4D97-8502-3BAE0A3BFFD4}"/>
              </a:ext>
            </a:extLst>
          </p:cNvPr>
          <p:cNvCxnSpPr>
            <a:cxnSpLocks/>
          </p:cNvCxnSpPr>
          <p:nvPr/>
        </p:nvCxnSpPr>
        <p:spPr>
          <a:xfrm>
            <a:off x="6224291" y="4054645"/>
            <a:ext cx="1440797" cy="28554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89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39" grpId="0" animBg="1"/>
      <p:bldP spid="41" grpId="0"/>
      <p:bldP spid="42" grpId="0"/>
      <p:bldP spid="43" grpId="0"/>
      <p:bldP spid="44" grpId="0" animBg="1"/>
      <p:bldP spid="46" grpId="0" animBg="1"/>
      <p:bldP spid="47" grpId="0"/>
      <p:bldP spid="48" grpId="0"/>
      <p:bldP spid="49" grpId="0"/>
      <p:bldP spid="50" grpId="0"/>
      <p:bldP spid="51" grpId="0" animBg="1"/>
      <p:bldP spid="52" grpId="0" animBg="1"/>
      <p:bldP spid="54" grpId="0"/>
      <p:bldP spid="55" grpId="0"/>
      <p:bldP spid="56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26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887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GA with binary encoding for KP with constraints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6893F0-E7C2-417B-ABD1-DDB74BD0548B}"/>
              </a:ext>
            </a:extLst>
          </p:cNvPr>
          <p:cNvSpPr/>
          <p:nvPr/>
        </p:nvSpPr>
        <p:spPr>
          <a:xfrm>
            <a:off x="457432" y="2949894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A1399A-7514-44AF-A815-C137C0388E89}"/>
              </a:ext>
            </a:extLst>
          </p:cNvPr>
          <p:cNvSpPr/>
          <p:nvPr/>
        </p:nvSpPr>
        <p:spPr>
          <a:xfrm>
            <a:off x="2782661" y="2943954"/>
            <a:ext cx="1607088" cy="1835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AC0529-3029-49F1-90B3-E50983A3C3EE}"/>
              </a:ext>
            </a:extLst>
          </p:cNvPr>
          <p:cNvSpPr/>
          <p:nvPr/>
        </p:nvSpPr>
        <p:spPr>
          <a:xfrm>
            <a:off x="5107890" y="2949894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E43969-94F9-4348-B265-854BC8944A19}"/>
              </a:ext>
            </a:extLst>
          </p:cNvPr>
          <p:cNvSpPr/>
          <p:nvPr/>
        </p:nvSpPr>
        <p:spPr>
          <a:xfrm>
            <a:off x="7433119" y="2949894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96D4C18-09EF-4CF4-B58D-A242A2251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458857"/>
                  </p:ext>
                </p:extLst>
              </p:nvPr>
            </p:nvGraphicFramePr>
            <p:xfrm>
              <a:off x="731838" y="3461690"/>
              <a:ext cx="961606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03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80803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-191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96D4C18-09EF-4CF4-B58D-A242A2251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458857"/>
                  </p:ext>
                </p:extLst>
              </p:nvPr>
            </p:nvGraphicFramePr>
            <p:xfrm>
              <a:off x="731838" y="3461690"/>
              <a:ext cx="961606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03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80803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r="-100000" b="-4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-191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A617D15B-F53D-46CB-9849-E11DC2146518}"/>
              </a:ext>
            </a:extLst>
          </p:cNvPr>
          <p:cNvSpPr/>
          <p:nvPr/>
        </p:nvSpPr>
        <p:spPr>
          <a:xfrm>
            <a:off x="3260764" y="3654061"/>
            <a:ext cx="63350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11001</a:t>
            </a:r>
          </a:p>
          <a:p>
            <a:pPr algn="ctr"/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A1315-3C46-42FA-BA30-439431AA47B0}"/>
              </a:ext>
            </a:extLst>
          </p:cNvPr>
          <p:cNvSpPr/>
          <p:nvPr/>
        </p:nvSpPr>
        <p:spPr>
          <a:xfrm>
            <a:off x="5594681" y="3669962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01001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104D878-8BA7-4EA7-B1F5-7576D8225D65}"/>
              </a:ext>
            </a:extLst>
          </p:cNvPr>
          <p:cNvSpPr/>
          <p:nvPr/>
        </p:nvSpPr>
        <p:spPr>
          <a:xfrm>
            <a:off x="4449570" y="3973380"/>
            <a:ext cx="608223" cy="198089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E7A27-DA45-4DEC-8AE9-A2EEDD6300EA}"/>
              </a:ext>
            </a:extLst>
          </p:cNvPr>
          <p:cNvSpPr/>
          <p:nvPr/>
        </p:nvSpPr>
        <p:spPr>
          <a:xfrm>
            <a:off x="3363704" y="5246998"/>
            <a:ext cx="668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0|0001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1|1001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E1E0CE-9BB0-478C-907D-E080D28B9751}"/>
              </a:ext>
            </a:extLst>
          </p:cNvPr>
          <p:cNvSpPr/>
          <p:nvPr/>
        </p:nvSpPr>
        <p:spPr>
          <a:xfrm>
            <a:off x="4338165" y="5246998"/>
            <a:ext cx="668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1|0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0|1001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5F2A49-C8D2-4391-AF3C-E062E2168A87}"/>
              </a:ext>
            </a:extLst>
          </p:cNvPr>
          <p:cNvSpPr/>
          <p:nvPr/>
        </p:nvSpPr>
        <p:spPr>
          <a:xfrm>
            <a:off x="5330258" y="5246998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01001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66EDB74-1889-4955-93EC-7783E7D375DD}"/>
              </a:ext>
            </a:extLst>
          </p:cNvPr>
          <p:cNvSpPr/>
          <p:nvPr/>
        </p:nvSpPr>
        <p:spPr>
          <a:xfrm>
            <a:off x="3983000" y="5460632"/>
            <a:ext cx="375471" cy="86983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67E468B1-9307-4D46-95A7-24A9A666C1C1}"/>
              </a:ext>
            </a:extLst>
          </p:cNvPr>
          <p:cNvSpPr/>
          <p:nvPr/>
        </p:nvSpPr>
        <p:spPr>
          <a:xfrm>
            <a:off x="4998579" y="5460631"/>
            <a:ext cx="375471" cy="86983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7F82CD-F27F-4D0E-BB80-66231DE078D5}"/>
              </a:ext>
            </a:extLst>
          </p:cNvPr>
          <p:cNvSpPr txBox="1"/>
          <p:nvPr/>
        </p:nvSpPr>
        <p:spPr>
          <a:xfrm>
            <a:off x="2011673" y="3451067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319720-47B5-4667-ABE8-D562C5C645FD}"/>
              </a:ext>
            </a:extLst>
          </p:cNvPr>
          <p:cNvSpPr txBox="1"/>
          <p:nvPr/>
        </p:nvSpPr>
        <p:spPr>
          <a:xfrm>
            <a:off x="3724449" y="5055806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87F5D-9E5C-4AC7-857C-47B633DCA1A5}"/>
              </a:ext>
            </a:extLst>
          </p:cNvPr>
          <p:cNvSpPr txBox="1"/>
          <p:nvPr/>
        </p:nvSpPr>
        <p:spPr>
          <a:xfrm>
            <a:off x="6514641" y="3103097"/>
            <a:ext cx="1277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65C37A-27B2-4AE7-AD46-8CD386CF7271}"/>
              </a:ext>
            </a:extLst>
          </p:cNvPr>
          <p:cNvSpPr txBox="1"/>
          <p:nvPr/>
        </p:nvSpPr>
        <p:spPr>
          <a:xfrm>
            <a:off x="4770651" y="5087962"/>
            <a:ext cx="868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B45B59D-2466-479C-8351-910629D3C92C}"/>
              </a:ext>
            </a:extLst>
          </p:cNvPr>
          <p:cNvSpPr/>
          <p:nvPr/>
        </p:nvSpPr>
        <p:spPr>
          <a:xfrm rot="4253017" flipV="1">
            <a:off x="3364329" y="5026872"/>
            <a:ext cx="344131" cy="12218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77E74F27-B11E-4D84-9B29-502DD479EB1B}"/>
              </a:ext>
            </a:extLst>
          </p:cNvPr>
          <p:cNvSpPr/>
          <p:nvPr/>
        </p:nvSpPr>
        <p:spPr>
          <a:xfrm rot="18451078" flipV="1">
            <a:off x="5668858" y="5004549"/>
            <a:ext cx="344131" cy="12218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24957E5D-9BFE-4182-A269-6BA7C734CC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1318305"/>
                  </p:ext>
                </p:extLst>
              </p:nvPr>
            </p:nvGraphicFramePr>
            <p:xfrm>
              <a:off x="7768921" y="3521245"/>
              <a:ext cx="961606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03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80803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9826740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01001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24957E5D-9BFE-4182-A269-6BA7C734CC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1318305"/>
                  </p:ext>
                </p:extLst>
              </p:nvPr>
            </p:nvGraphicFramePr>
            <p:xfrm>
              <a:off x="7768921" y="3521245"/>
              <a:ext cx="961606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803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480803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r="-98750" b="-4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66"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11110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98267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10101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01001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3AAAE0-5ACB-4F93-AD1C-CF0BD947A7D8}"/>
              </a:ext>
            </a:extLst>
          </p:cNvPr>
          <p:cNvSpPr txBox="1"/>
          <p:nvPr/>
        </p:nvSpPr>
        <p:spPr>
          <a:xfrm>
            <a:off x="694543" y="2930143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Population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80DFD0-5AA5-42BB-9CD3-AF14DF7E022C}"/>
              </a:ext>
            </a:extLst>
          </p:cNvPr>
          <p:cNvSpPr txBox="1"/>
          <p:nvPr/>
        </p:nvSpPr>
        <p:spPr>
          <a:xfrm>
            <a:off x="3011084" y="3014072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Parents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6CAB73-7EDC-463E-B705-1B511FB38D51}"/>
              </a:ext>
            </a:extLst>
          </p:cNvPr>
          <p:cNvSpPr txBox="1"/>
          <p:nvPr/>
        </p:nvSpPr>
        <p:spPr>
          <a:xfrm>
            <a:off x="5351865" y="3014072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Solutions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349250-D9E4-4EEB-A683-21757A20FD72}"/>
              </a:ext>
            </a:extLst>
          </p:cNvPr>
          <p:cNvSpPr txBox="1"/>
          <p:nvPr/>
        </p:nvSpPr>
        <p:spPr>
          <a:xfrm>
            <a:off x="7670230" y="3014072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Population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EAC00E-C804-4CA2-9191-0E2FD404FAEF}"/>
              </a:ext>
            </a:extLst>
          </p:cNvPr>
          <p:cNvSpPr txBox="1"/>
          <p:nvPr/>
        </p:nvSpPr>
        <p:spPr>
          <a:xfrm>
            <a:off x="527939" y="1511365"/>
            <a:ext cx="6340301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population with 4 solutions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in $k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feasible solution: </a:t>
            </a: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10101 with a value $7k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23404F-3E03-4AA1-AB6A-97F2E080A9C7}"/>
              </a:ext>
            </a:extLst>
          </p:cNvPr>
          <p:cNvSpPr txBox="1"/>
          <p:nvPr/>
        </p:nvSpPr>
        <p:spPr>
          <a:xfrm>
            <a:off x="289129" y="892604"/>
            <a:ext cx="892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H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with binary encoding for KP with constraint 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17C24C-A250-41DA-8718-8F6CE0857DE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693444" y="3833769"/>
            <a:ext cx="1567320" cy="161321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0F963F-B167-4C81-BFC1-0A7695517F40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693444" y="4023393"/>
            <a:ext cx="1567320" cy="369332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98A70B-37A5-4F51-8959-C568278FDA47}"/>
              </a:ext>
            </a:extLst>
          </p:cNvPr>
          <p:cNvCxnSpPr>
            <a:cxnSpLocks/>
          </p:cNvCxnSpPr>
          <p:nvPr/>
        </p:nvCxnSpPr>
        <p:spPr>
          <a:xfrm>
            <a:off x="6228188" y="3803041"/>
            <a:ext cx="1442042" cy="466955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F0A3194-A2C7-4D97-8502-3BAE0A3BFFD4}"/>
              </a:ext>
            </a:extLst>
          </p:cNvPr>
          <p:cNvCxnSpPr>
            <a:cxnSpLocks/>
          </p:cNvCxnSpPr>
          <p:nvPr/>
        </p:nvCxnSpPr>
        <p:spPr>
          <a:xfrm>
            <a:off x="6228188" y="4054645"/>
            <a:ext cx="1490456" cy="426262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39" grpId="0" animBg="1"/>
      <p:bldP spid="41" grpId="0"/>
      <p:bldP spid="42" grpId="0"/>
      <p:bldP spid="43" grpId="0"/>
      <p:bldP spid="44" grpId="0" animBg="1"/>
      <p:bldP spid="46" grpId="0" animBg="1"/>
      <p:bldP spid="47" grpId="0"/>
      <p:bldP spid="48" grpId="0"/>
      <p:bldP spid="49" grpId="0"/>
      <p:bldP spid="50" grpId="0"/>
      <p:bldP spid="51" grpId="0" animBg="1"/>
      <p:bldP spid="52" grpId="0" animBg="1"/>
      <p:bldP spid="54" grpId="0"/>
      <p:bldP spid="55" grpId="0"/>
      <p:bldP spid="56" grpId="0"/>
      <p:bldP spid="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27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MATLAB implementation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2BD9456-C5AD-1B36-85E7-BD6A17A79E26}"/>
              </a:ext>
            </a:extLst>
          </p:cNvPr>
          <p:cNvSpPr/>
          <p:nvPr/>
        </p:nvSpPr>
        <p:spPr>
          <a:xfrm>
            <a:off x="765487" y="2049067"/>
            <a:ext cx="2116966" cy="1718003"/>
          </a:xfrm>
          <a:prstGeom prst="roundRect">
            <a:avLst>
              <a:gd name="adj" fmla="val 967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Example.m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BF4F2AA-123B-3E28-767C-8ED9D44BD598}"/>
              </a:ext>
            </a:extLst>
          </p:cNvPr>
          <p:cNvSpPr/>
          <p:nvPr/>
        </p:nvSpPr>
        <p:spPr>
          <a:xfrm>
            <a:off x="4137338" y="2041300"/>
            <a:ext cx="3480516" cy="16719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GA.m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EB17D4C-1AF8-AB7F-83C8-F7D9CD9B21D1}"/>
              </a:ext>
            </a:extLst>
          </p:cNvPr>
          <p:cNvSpPr/>
          <p:nvPr/>
        </p:nvSpPr>
        <p:spPr>
          <a:xfrm>
            <a:off x="4713669" y="4060889"/>
            <a:ext cx="2904185" cy="481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Crossover.m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F2CEF0-90FB-166C-915E-2CB770140F04}"/>
              </a:ext>
            </a:extLst>
          </p:cNvPr>
          <p:cNvSpPr/>
          <p:nvPr/>
        </p:nvSpPr>
        <p:spPr>
          <a:xfrm>
            <a:off x="4713669" y="4735122"/>
            <a:ext cx="2904185" cy="481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Mutation.m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99AEBF-0EFB-8270-70E2-46EBF8EF6CD7}"/>
              </a:ext>
            </a:extLst>
          </p:cNvPr>
          <p:cNvSpPr/>
          <p:nvPr/>
        </p:nvSpPr>
        <p:spPr>
          <a:xfrm>
            <a:off x="4713669" y="5420744"/>
            <a:ext cx="2904185" cy="481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Selection.m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F158E818-5FA4-383F-ECD2-B1BF9D52A4D3}"/>
              </a:ext>
            </a:extLst>
          </p:cNvPr>
          <p:cNvSpPr/>
          <p:nvPr/>
        </p:nvSpPr>
        <p:spPr>
          <a:xfrm>
            <a:off x="3057122" y="2470444"/>
            <a:ext cx="991674" cy="257577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828585A9-A2DC-6C72-73CE-76F6EA2F3011}"/>
              </a:ext>
            </a:extLst>
          </p:cNvPr>
          <p:cNvSpPr/>
          <p:nvPr/>
        </p:nvSpPr>
        <p:spPr>
          <a:xfrm rot="10800000">
            <a:off x="3057122" y="2889224"/>
            <a:ext cx="991674" cy="257577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FF9D1AF-D38A-66F3-0411-E8B2214D86EE}"/>
              </a:ext>
            </a:extLst>
          </p:cNvPr>
          <p:cNvSpPr/>
          <p:nvPr/>
        </p:nvSpPr>
        <p:spPr>
          <a:xfrm>
            <a:off x="3767071" y="1815921"/>
            <a:ext cx="4224270" cy="4301544"/>
          </a:xfrm>
          <a:prstGeom prst="roundRect">
            <a:avLst>
              <a:gd name="adj" fmla="val 5500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92EEEC-AD5E-1C92-9F6E-0529BA6D3D12}"/>
              </a:ext>
            </a:extLst>
          </p:cNvPr>
          <p:cNvSpPr txBox="1"/>
          <p:nvPr/>
        </p:nvSpPr>
        <p:spPr>
          <a:xfrm>
            <a:off x="599720" y="1013406"/>
            <a:ext cx="7539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MATLAB implementation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28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2767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MATLAB files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9C3D0-7131-4E59-8778-4B1ECF35B0ED}"/>
              </a:ext>
            </a:extLst>
          </p:cNvPr>
          <p:cNvSpPr txBox="1"/>
          <p:nvPr/>
        </p:nvSpPr>
        <p:spPr>
          <a:xfrm>
            <a:off x="803245" y="1565350"/>
            <a:ext cx="8047140" cy="4053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HK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ExampleKP.m</a:t>
            </a:r>
            <a:endParaRPr lang="en-H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Entrance of program, a five-item 0-1 Knapsack problem example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GA_01.m</a:t>
            </a:r>
          </a:p>
          <a:p>
            <a:pPr>
              <a:lnSpc>
                <a:spcPct val="130000"/>
              </a:lnSpc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code with </a:t>
            </a:r>
            <a:r>
              <a:rPr lang="en-H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encoding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Crossover01.m</a:t>
            </a:r>
          </a:p>
          <a:p>
            <a:pPr>
              <a:lnSpc>
                <a:spcPct val="130000"/>
              </a:lnSpc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Single-point crossover function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HK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Mutation.m</a:t>
            </a:r>
            <a:endParaRPr lang="en-H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Mutation function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HK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Selection.m</a:t>
            </a:r>
            <a:endParaRPr lang="en-H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Tournament selection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DD958-C18E-4144-8DC4-9AF36A7912AC}"/>
              </a:ext>
            </a:extLst>
          </p:cNvPr>
          <p:cNvSpPr/>
          <p:nvPr/>
        </p:nvSpPr>
        <p:spPr>
          <a:xfrm>
            <a:off x="803245" y="946780"/>
            <a:ext cx="2767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MATLAB files</a:t>
            </a:r>
          </a:p>
        </p:txBody>
      </p:sp>
    </p:spTree>
    <p:extLst>
      <p:ext uri="{BB962C8B-B14F-4D97-AF65-F5344CB8AC3E}">
        <p14:creationId xmlns:p14="http://schemas.microsoft.com/office/powerpoint/2010/main" val="266633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29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5797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Instance and parameter settings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FD21B-8937-4C93-941B-9D969037FFB7}"/>
              </a:ext>
            </a:extLst>
          </p:cNvPr>
          <p:cNvSpPr/>
          <p:nvPr/>
        </p:nvSpPr>
        <p:spPr>
          <a:xfrm>
            <a:off x="729842" y="1892345"/>
            <a:ext cx="738545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KP instance:</a:t>
            </a:r>
          </a:p>
          <a:p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= [1000, 1500, 2000, 2500, 4000]; </a:t>
            </a:r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set values of items</a:t>
            </a:r>
          </a:p>
          <a:p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 = [1, 2, 2, 3, 4]; </a:t>
            </a:r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set weights of items</a:t>
            </a:r>
          </a:p>
          <a:p>
            <a:r>
              <a:rPr lang="en-HK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maxWeight</a:t>
            </a:r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7; </a:t>
            </a:r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Set maximum weight allowed in the knapsack </a:t>
            </a:r>
            <a:r>
              <a:rPr lang="en-HK" sz="2000" dirty="0" err="1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maxWeight</a:t>
            </a:r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7;</a:t>
            </a:r>
          </a:p>
          <a:p>
            <a:r>
              <a:rPr lang="en-HK" dirty="0"/>
              <a:t> </a:t>
            </a:r>
          </a:p>
          <a:p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Parameter settings for GA</a:t>
            </a:r>
          </a:p>
          <a:p>
            <a:r>
              <a:rPr lang="en-HK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populationSize</a:t>
            </a:r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50; </a:t>
            </a:r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population size of GA</a:t>
            </a:r>
          </a:p>
          <a:p>
            <a:r>
              <a:rPr lang="en-HK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numGenerations</a:t>
            </a:r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50; </a:t>
            </a:r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number of generations of GA</a:t>
            </a:r>
          </a:p>
          <a:p>
            <a:r>
              <a:rPr lang="en-HK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mutationRate</a:t>
            </a:r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0.05; </a:t>
            </a:r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mutation rate of GA</a:t>
            </a:r>
          </a:p>
          <a:p>
            <a:r>
              <a:rPr lang="en-HK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tournamentSize</a:t>
            </a:r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Size of tournament selection</a:t>
            </a:r>
          </a:p>
          <a:p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weight_penalty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2000; </a:t>
            </a:r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Weight penalty for excess weight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82637-4D97-40A0-9F19-FBD3466C3E70}"/>
              </a:ext>
            </a:extLst>
          </p:cNvPr>
          <p:cNvSpPr txBox="1"/>
          <p:nvPr/>
        </p:nvSpPr>
        <p:spPr>
          <a:xfrm>
            <a:off x="729842" y="1059338"/>
            <a:ext cx="5797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Instance and parameter settings</a:t>
            </a:r>
          </a:p>
        </p:txBody>
      </p:sp>
    </p:spTree>
    <p:extLst>
      <p:ext uri="{BB962C8B-B14F-4D97-AF65-F5344CB8AC3E}">
        <p14:creationId xmlns:p14="http://schemas.microsoft.com/office/powerpoint/2010/main" val="236601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56283" y="117978"/>
            <a:ext cx="848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What is the Combinatorial Optimization (CO)?</a:t>
            </a:r>
            <a:endParaRPr lang="en-US" sz="3200" b="1" dirty="0">
              <a:solidFill>
                <a:schemeClr val="bg1"/>
              </a:solidFill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A4595-E938-4530-934B-3CC7D0082F59}"/>
              </a:ext>
            </a:extLst>
          </p:cNvPr>
          <p:cNvSpPr txBox="1"/>
          <p:nvPr/>
        </p:nvSpPr>
        <p:spPr>
          <a:xfrm>
            <a:off x="583281" y="967021"/>
            <a:ext cx="7733597" cy="2160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H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Combinatorial Optimization (CO)</a:t>
            </a:r>
          </a:p>
          <a:p>
            <a:pPr marL="4572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field in mathematical optimization</a:t>
            </a:r>
          </a:p>
          <a:p>
            <a:pPr marL="4572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 optimal object from a finite set of objects, where the set of feasible solutions is discrete or can be reduced to a discrete set</a:t>
            </a:r>
          </a:p>
        </p:txBody>
      </p:sp>
      <p:pic>
        <p:nvPicPr>
          <p:cNvPr id="13" name="Graphic 12" descr="Suburban scene">
            <a:extLst>
              <a:ext uri="{FF2B5EF4-FFF2-40B4-BE49-F238E27FC236}">
                <a16:creationId xmlns:a16="http://schemas.microsoft.com/office/drawing/2014/main" id="{A9BC97E5-B0F0-4487-A573-D9BEA7388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1939" y="5170668"/>
            <a:ext cx="457200" cy="4572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6E2D290-2EB8-4F61-8429-E3E4BE9A89F5}"/>
              </a:ext>
            </a:extLst>
          </p:cNvPr>
          <p:cNvSpPr/>
          <p:nvPr/>
        </p:nvSpPr>
        <p:spPr>
          <a:xfrm>
            <a:off x="6042660" y="5077255"/>
            <a:ext cx="243840" cy="2255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6CDAEE-E1B8-40AE-8273-AF5FAE8FC222}"/>
              </a:ext>
            </a:extLst>
          </p:cNvPr>
          <p:cNvSpPr/>
          <p:nvPr/>
        </p:nvSpPr>
        <p:spPr>
          <a:xfrm>
            <a:off x="6313170" y="4237035"/>
            <a:ext cx="243840" cy="2255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4161BB-7BE3-4544-93DF-2F4436276AC0}"/>
              </a:ext>
            </a:extLst>
          </p:cNvPr>
          <p:cNvSpPr/>
          <p:nvPr/>
        </p:nvSpPr>
        <p:spPr>
          <a:xfrm>
            <a:off x="7494270" y="4324870"/>
            <a:ext cx="243840" cy="2255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0EACA2-0ABB-41C1-A39F-4071583F10AE}"/>
              </a:ext>
            </a:extLst>
          </p:cNvPr>
          <p:cNvSpPr/>
          <p:nvPr/>
        </p:nvSpPr>
        <p:spPr>
          <a:xfrm>
            <a:off x="6957060" y="4929781"/>
            <a:ext cx="243840" cy="2255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A5109D-663D-4097-AA4D-8F72F412ADFF}"/>
              </a:ext>
            </a:extLst>
          </p:cNvPr>
          <p:cNvSpPr/>
          <p:nvPr/>
        </p:nvSpPr>
        <p:spPr>
          <a:xfrm>
            <a:off x="7200900" y="3700684"/>
            <a:ext cx="243840" cy="22557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05AE30-B129-43F2-AD32-913B452BA7C8}"/>
              </a:ext>
            </a:extLst>
          </p:cNvPr>
          <p:cNvCxnSpPr>
            <a:cxnSpLocks/>
            <a:stCxn id="23" idx="7"/>
            <a:endCxn id="26" idx="2"/>
          </p:cNvCxnSpPr>
          <p:nvPr/>
        </p:nvCxnSpPr>
        <p:spPr>
          <a:xfrm flipV="1">
            <a:off x="6521300" y="3813474"/>
            <a:ext cx="679600" cy="4565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EBA95E-80B1-42ED-8A6B-C01205BD1659}"/>
              </a:ext>
            </a:extLst>
          </p:cNvPr>
          <p:cNvCxnSpPr>
            <a:cxnSpLocks/>
            <a:stCxn id="18" idx="0"/>
            <a:endCxn id="23" idx="3"/>
          </p:cNvCxnSpPr>
          <p:nvPr/>
        </p:nvCxnSpPr>
        <p:spPr>
          <a:xfrm flipV="1">
            <a:off x="6164580" y="4429579"/>
            <a:ext cx="184300" cy="647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B3FC66-8F4B-4A47-92C8-0F3076A28CC5}"/>
              </a:ext>
            </a:extLst>
          </p:cNvPr>
          <p:cNvCxnSpPr>
            <a:cxnSpLocks/>
            <a:stCxn id="18" idx="6"/>
            <a:endCxn id="25" idx="3"/>
          </p:cNvCxnSpPr>
          <p:nvPr/>
        </p:nvCxnSpPr>
        <p:spPr>
          <a:xfrm flipV="1">
            <a:off x="6286500" y="5122325"/>
            <a:ext cx="706270" cy="67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A0E6B8-887A-4465-B789-050A55F17B47}"/>
              </a:ext>
            </a:extLst>
          </p:cNvPr>
          <p:cNvCxnSpPr>
            <a:cxnSpLocks/>
            <a:stCxn id="25" idx="7"/>
            <a:endCxn id="24" idx="3"/>
          </p:cNvCxnSpPr>
          <p:nvPr/>
        </p:nvCxnSpPr>
        <p:spPr>
          <a:xfrm flipV="1">
            <a:off x="7165190" y="4517414"/>
            <a:ext cx="364790" cy="4454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610B6E-FC99-4B51-96CE-714A8A75F33B}"/>
              </a:ext>
            </a:extLst>
          </p:cNvPr>
          <p:cNvCxnSpPr>
            <a:cxnSpLocks/>
            <a:stCxn id="24" idx="0"/>
            <a:endCxn id="26" idx="5"/>
          </p:cNvCxnSpPr>
          <p:nvPr/>
        </p:nvCxnSpPr>
        <p:spPr>
          <a:xfrm flipH="1" flipV="1">
            <a:off x="7409030" y="3893228"/>
            <a:ext cx="207160" cy="431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EC6CDA-EC05-4DFB-A619-79D76CCD3910}"/>
              </a:ext>
            </a:extLst>
          </p:cNvPr>
          <p:cNvCxnSpPr>
            <a:cxnSpLocks/>
            <a:stCxn id="25" idx="1"/>
            <a:endCxn id="23" idx="5"/>
          </p:cNvCxnSpPr>
          <p:nvPr/>
        </p:nvCxnSpPr>
        <p:spPr>
          <a:xfrm flipH="1" flipV="1">
            <a:off x="6521300" y="4429579"/>
            <a:ext cx="471470" cy="533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7455331-DCE8-465B-B246-C244B6777845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 flipV="1">
            <a:off x="6557010" y="4349825"/>
            <a:ext cx="937260" cy="87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5E4B727-F376-4B54-BCF6-B6587CB7F10A}"/>
              </a:ext>
            </a:extLst>
          </p:cNvPr>
          <p:cNvSpPr txBox="1"/>
          <p:nvPr/>
        </p:nvSpPr>
        <p:spPr>
          <a:xfrm>
            <a:off x="5967868" y="44992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DC1177-B066-490C-9DCD-A1C69F40B2CD}"/>
              </a:ext>
            </a:extLst>
          </p:cNvPr>
          <p:cNvSpPr txBox="1"/>
          <p:nvPr/>
        </p:nvSpPr>
        <p:spPr>
          <a:xfrm>
            <a:off x="6460068" y="48392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1ADB50-AC27-4C36-BDDB-0256377252DA}"/>
              </a:ext>
            </a:extLst>
          </p:cNvPr>
          <p:cNvSpPr txBox="1"/>
          <p:nvPr/>
        </p:nvSpPr>
        <p:spPr>
          <a:xfrm>
            <a:off x="6736778" y="44278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4E9AC2-AA7E-4B46-989B-B8E65EB9CB69}"/>
              </a:ext>
            </a:extLst>
          </p:cNvPr>
          <p:cNvSpPr txBox="1"/>
          <p:nvPr/>
        </p:nvSpPr>
        <p:spPr>
          <a:xfrm>
            <a:off x="7018357" y="40707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E786E-6E7B-46AC-89E4-4184756D25BD}"/>
              </a:ext>
            </a:extLst>
          </p:cNvPr>
          <p:cNvSpPr txBox="1"/>
          <p:nvPr/>
        </p:nvSpPr>
        <p:spPr>
          <a:xfrm>
            <a:off x="7323518" y="46476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2151C0-F157-4DFF-9427-C9464100813F}"/>
              </a:ext>
            </a:extLst>
          </p:cNvPr>
          <p:cNvSpPr txBox="1"/>
          <p:nvPr/>
        </p:nvSpPr>
        <p:spPr>
          <a:xfrm>
            <a:off x="7508439" y="38556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465C23-0C3C-4D24-AA43-0600D45A8A52}"/>
              </a:ext>
            </a:extLst>
          </p:cNvPr>
          <p:cNvSpPr txBox="1"/>
          <p:nvPr/>
        </p:nvSpPr>
        <p:spPr>
          <a:xfrm>
            <a:off x="6572238" y="370867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dirty="0">
                <a:solidFill>
                  <a:srgbClr val="0000FF"/>
                </a:solidFill>
              </a:rPr>
              <a:t>3</a:t>
            </a:r>
          </a:p>
        </p:txBody>
      </p:sp>
      <p:pic>
        <p:nvPicPr>
          <p:cNvPr id="60" name="Graphic 59" descr="Factory">
            <a:extLst>
              <a:ext uri="{FF2B5EF4-FFF2-40B4-BE49-F238E27FC236}">
                <a16:creationId xmlns:a16="http://schemas.microsoft.com/office/drawing/2014/main" id="{5F62B4FD-ADFC-4DC3-8796-156FCD8B2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5408" y="4144026"/>
            <a:ext cx="457200" cy="457200"/>
          </a:xfrm>
          <a:prstGeom prst="rect">
            <a:avLst/>
          </a:prstGeom>
        </p:spPr>
      </p:pic>
      <p:pic>
        <p:nvPicPr>
          <p:cNvPr id="62" name="Graphic 61" descr="City">
            <a:extLst>
              <a:ext uri="{FF2B5EF4-FFF2-40B4-BE49-F238E27FC236}">
                <a16:creationId xmlns:a16="http://schemas.microsoft.com/office/drawing/2014/main" id="{149CA1A9-6D6B-4F2D-A71D-A60D52DC0C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5180" y="3219942"/>
            <a:ext cx="457200" cy="457200"/>
          </a:xfrm>
          <a:prstGeom prst="rect">
            <a:avLst/>
          </a:prstGeom>
        </p:spPr>
      </p:pic>
      <p:pic>
        <p:nvPicPr>
          <p:cNvPr id="64" name="Graphic 63" descr="Hospital">
            <a:extLst>
              <a:ext uri="{FF2B5EF4-FFF2-40B4-BE49-F238E27FC236}">
                <a16:creationId xmlns:a16="http://schemas.microsoft.com/office/drawing/2014/main" id="{5AF5034A-3BAE-4BC6-9D95-EF48E9256F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97001" y="3836348"/>
            <a:ext cx="457200" cy="457200"/>
          </a:xfrm>
          <a:prstGeom prst="rect">
            <a:avLst/>
          </a:prstGeom>
        </p:spPr>
      </p:pic>
      <p:pic>
        <p:nvPicPr>
          <p:cNvPr id="66" name="Graphic 65" descr="Store">
            <a:extLst>
              <a:ext uri="{FF2B5EF4-FFF2-40B4-BE49-F238E27FC236}">
                <a16:creationId xmlns:a16="http://schemas.microsoft.com/office/drawing/2014/main" id="{87109232-EB0C-4F0F-AE75-DA80AA9638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00900" y="5028701"/>
            <a:ext cx="457200" cy="4572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B18CC7D-F656-4FC5-B3C9-11717DFAD269}"/>
              </a:ext>
            </a:extLst>
          </p:cNvPr>
          <p:cNvSpPr txBox="1"/>
          <p:nvPr/>
        </p:nvSpPr>
        <p:spPr>
          <a:xfrm>
            <a:off x="982149" y="3197620"/>
            <a:ext cx="4369040" cy="252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the shortest path from home (1) to office (5)</a:t>
            </a:r>
          </a:p>
          <a:p>
            <a:pPr algn="just">
              <a:lnSpc>
                <a:spcPct val="150000"/>
              </a:lnSpc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represented on a graph with </a:t>
            </a: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HK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distances.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H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line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shortest path.</a:t>
            </a:r>
            <a:endParaRPr lang="en-H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 animBg="1"/>
      <p:bldP spid="25" grpId="0" animBg="1"/>
      <p:bldP spid="26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30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FD21B-8937-4C93-941B-9D969037FFB7}"/>
              </a:ext>
            </a:extLst>
          </p:cNvPr>
          <p:cNvSpPr/>
          <p:nvPr/>
        </p:nvSpPr>
        <p:spPr>
          <a:xfrm>
            <a:off x="729842" y="1831385"/>
            <a:ext cx="73854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Initialization 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length(values);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= zeros(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populationSize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n);</a:t>
            </a:r>
          </a:p>
          <a:p>
            <a:endParaRPr lang="en-HK" sz="2000" dirty="0">
              <a:solidFill>
                <a:srgbClr val="0280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Generate initial population randomly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1:populationSize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population(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:) =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randi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([0, 1], 1, n);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Calculate fitness for each individual in the population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=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calculateFitness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(population, values, weights,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maxWeight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weight_penalty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82637-4D97-40A0-9F19-FBD3466C3E70}"/>
              </a:ext>
            </a:extLst>
          </p:cNvPr>
          <p:cNvSpPr txBox="1"/>
          <p:nvPr/>
        </p:nvSpPr>
        <p:spPr>
          <a:xfrm>
            <a:off x="729842" y="1059338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863090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31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2622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 main loop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FD21B-8937-4C93-941B-9D969037FFB7}"/>
              </a:ext>
            </a:extLst>
          </p:cNvPr>
          <p:cNvSpPr/>
          <p:nvPr/>
        </p:nvSpPr>
        <p:spPr>
          <a:xfrm>
            <a:off x="284908" y="1765487"/>
            <a:ext cx="517863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Main loop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gen = 1:numGenerations       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=1:populationSize 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HK" sz="14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Select parents for reproduction using tournament selection</a:t>
            </a:r>
            <a:endParaRPr lang="en-HK" sz="1600" dirty="0">
              <a:solidFill>
                <a:srgbClr val="0280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parent1 = Selection(population, fitness,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tournamentSize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parent2 = Selection(population, fitness,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tournamentSize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HK" sz="14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Perform crossover and mutation to create new offspring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offspring1 = Crossover01(parent1,parent2);      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% Mutation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rand &lt;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mutationRate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offspring1 = Mutation(offspring1);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end</a:t>
            </a:r>
          </a:p>
          <a:p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% Perform crossover and mutation to create new offspring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offspring2 = Crossover01(parent2,parent1);   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% Mutation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rand &lt;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mutationRate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offspring2 = Mutation(offspring2);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end</a:t>
            </a:r>
          </a:p>
          <a:p>
            <a:pPr lvl="1"/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new_solutions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[offspring1; offspring2];</a:t>
            </a:r>
          </a:p>
          <a:p>
            <a:pPr lvl="1"/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new_fitness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calculateFitness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new_solutions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values, weights,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maxWeight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weight_penalty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FB6A77-FE54-494A-B5CD-40A1DF4DF395}"/>
              </a:ext>
            </a:extLst>
          </p:cNvPr>
          <p:cNvSpPr/>
          <p:nvPr/>
        </p:nvSpPr>
        <p:spPr>
          <a:xfrm>
            <a:off x="4625340" y="3108960"/>
            <a:ext cx="451866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HK" sz="14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Add </a:t>
            </a:r>
            <a:r>
              <a:rPr lang="en-HK" sz="1400" dirty="0" err="1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offsprings</a:t>
            </a:r>
            <a:r>
              <a:rPr lang="en-HK" sz="14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population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population = [population;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new_solutions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fitness = [fitness;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new_fitness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2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Delete solution from population using tournament selection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[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population,fitness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Update_population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(population, fitness, 	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tournamentSize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HK" sz="14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Find the best fitness and corresponding solution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[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bestFitness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bestIndex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max(fitness);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bestSolution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population(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bestIndex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:);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</a:t>
            </a:r>
            <a:endParaRPr lang="en-HK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15924-2C10-4A28-AB37-A059C66343EB}"/>
              </a:ext>
            </a:extLst>
          </p:cNvPr>
          <p:cNvSpPr txBox="1"/>
          <p:nvPr/>
        </p:nvSpPr>
        <p:spPr>
          <a:xfrm>
            <a:off x="284908" y="1027660"/>
            <a:ext cx="1973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Main loop</a:t>
            </a:r>
          </a:p>
        </p:txBody>
      </p:sp>
    </p:spTree>
    <p:extLst>
      <p:ext uri="{BB962C8B-B14F-4D97-AF65-F5344CB8AC3E}">
        <p14:creationId xmlns:p14="http://schemas.microsoft.com/office/powerpoint/2010/main" val="2036262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32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3727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Constraint handling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FD21B-8937-4C93-941B-9D969037FFB7}"/>
              </a:ext>
            </a:extLst>
          </p:cNvPr>
          <p:cNvSpPr/>
          <p:nvPr/>
        </p:nvSpPr>
        <p:spPr>
          <a:xfrm>
            <a:off x="377186" y="1860022"/>
            <a:ext cx="79535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Function to calculate the fitness of each individual in the population</a:t>
            </a:r>
          </a:p>
          <a:p>
            <a:r>
              <a:rPr lang="en-HK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fitness =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calculateFitness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(population, values, weights,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maxWeight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weight_penalty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populationSize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size(population, 1);</a:t>
            </a:r>
          </a:p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fitness = zeros(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populationSize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1);</a:t>
            </a:r>
          </a:p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HK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1:populationSize</a:t>
            </a:r>
          </a:p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selectedItems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logical(population(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:));</a:t>
            </a:r>
          </a:p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totalWeight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weights *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selectedItems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fitness(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values *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selectedItems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HK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totalWeight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maxWeight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fitness(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fitness(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weight_penalty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totalWeight-maxWeight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end</a:t>
            </a:r>
          </a:p>
          <a:p>
            <a:r>
              <a:rPr lang="en-HK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</a:p>
          <a:p>
            <a:r>
              <a:rPr lang="en-HK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15924-2C10-4A28-AB37-A059C66343EB}"/>
              </a:ext>
            </a:extLst>
          </p:cNvPr>
          <p:cNvSpPr txBox="1"/>
          <p:nvPr/>
        </p:nvSpPr>
        <p:spPr>
          <a:xfrm>
            <a:off x="284908" y="1027660"/>
            <a:ext cx="8045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Fitness Calculation and Constraint Handling</a:t>
            </a:r>
          </a:p>
        </p:txBody>
      </p:sp>
    </p:spTree>
    <p:extLst>
      <p:ext uri="{BB962C8B-B14F-4D97-AF65-F5344CB8AC3E}">
        <p14:creationId xmlns:p14="http://schemas.microsoft.com/office/powerpoint/2010/main" val="21244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33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4137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Crossover &amp; Mutation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FD21B-8937-4C93-941B-9D969037FFB7}"/>
              </a:ext>
            </a:extLst>
          </p:cNvPr>
          <p:cNvSpPr/>
          <p:nvPr/>
        </p:nvSpPr>
        <p:spPr>
          <a:xfrm>
            <a:off x="511169" y="1077274"/>
            <a:ext cx="67562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HK" sz="16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Function for crossover (Single Point Crossover)</a:t>
            </a:r>
          </a:p>
          <a:p>
            <a:r>
              <a:rPr lang="en-HK" sz="1600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offspring = crossover(parent1, parent2)</a:t>
            </a:r>
          </a:p>
          <a:p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 = length(parent1);</a:t>
            </a:r>
          </a:p>
          <a:p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crossoverPoint</a:t>
            </a:r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HK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randi</a:t>
            </a:r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(n-1);</a:t>
            </a:r>
          </a:p>
          <a:p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offspring = [parent1(1:crossoverPoint), parent2(crossoverPoint+1:end)];</a:t>
            </a:r>
          </a:p>
          <a:p>
            <a:r>
              <a:rPr lang="en-HK" sz="1600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254AC-D755-481E-BD1A-39ED5124CCB4}"/>
              </a:ext>
            </a:extLst>
          </p:cNvPr>
          <p:cNvSpPr/>
          <p:nvPr/>
        </p:nvSpPr>
        <p:spPr>
          <a:xfrm>
            <a:off x="511169" y="3346257"/>
            <a:ext cx="675628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6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Function for mutation (flip one random position)</a:t>
            </a:r>
          </a:p>
          <a:p>
            <a:r>
              <a:rPr lang="en-HK" sz="1600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mutatedChild</a:t>
            </a:r>
            <a:r>
              <a:rPr lang="en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Mutation(child)</a:t>
            </a:r>
          </a:p>
          <a:p>
            <a:r>
              <a:rPr lang="en-HK" sz="16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length(child);</a:t>
            </a:r>
          </a:p>
          <a:p>
            <a:r>
              <a:rPr lang="en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mutatedChild</a:t>
            </a:r>
            <a:r>
              <a:rPr lang="en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child;</a:t>
            </a:r>
          </a:p>
          <a:p>
            <a:endParaRPr lang="en-HK" sz="1600" dirty="0">
              <a:solidFill>
                <a:srgbClr val="0280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6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% Randomly select one position to flip</a:t>
            </a:r>
          </a:p>
          <a:p>
            <a:r>
              <a:rPr lang="en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swapPos1 = </a:t>
            </a:r>
            <a:r>
              <a:rPr lang="en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randi</a:t>
            </a:r>
            <a:r>
              <a:rPr lang="en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HK" sz="1600" dirty="0">
              <a:solidFill>
                <a:srgbClr val="0280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6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% flip</a:t>
            </a:r>
          </a:p>
          <a:p>
            <a:r>
              <a:rPr lang="en-HK" sz="16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mutatedChild</a:t>
            </a:r>
            <a:r>
              <a:rPr lang="en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(swapPos1:end) = 1 - </a:t>
            </a:r>
            <a:r>
              <a:rPr lang="en-HK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mutatedChild</a:t>
            </a:r>
            <a:r>
              <a:rPr lang="en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(swapPos1:end);</a:t>
            </a:r>
          </a:p>
          <a:p>
            <a:r>
              <a:rPr lang="en-HK" sz="1600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55A8D7-8C3B-477F-B031-FA2B4EFE8E7C}"/>
              </a:ext>
            </a:extLst>
          </p:cNvPr>
          <p:cNvSpPr txBox="1"/>
          <p:nvPr/>
        </p:nvSpPr>
        <p:spPr>
          <a:xfrm>
            <a:off x="511169" y="776905"/>
            <a:ext cx="1958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Crossover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D4768-8E34-4E26-8110-4ADE6EE7F6FB}"/>
              </a:ext>
            </a:extLst>
          </p:cNvPr>
          <p:cNvSpPr txBox="1"/>
          <p:nvPr/>
        </p:nvSpPr>
        <p:spPr>
          <a:xfrm>
            <a:off x="511169" y="2827319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3986120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34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119475" y="115994"/>
            <a:ext cx="396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Tournament selection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E4ABB3-CD36-4065-8A2D-96156A75AFAE}"/>
              </a:ext>
            </a:extLst>
          </p:cNvPr>
          <p:cNvSpPr/>
          <p:nvPr/>
        </p:nvSpPr>
        <p:spPr>
          <a:xfrm>
            <a:off x="352361" y="914925"/>
            <a:ext cx="7762939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HK" sz="2800" b="1" dirty="0"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Tournament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3E6B2-A125-4408-9619-FA013DA29921}"/>
              </a:ext>
            </a:extLst>
          </p:cNvPr>
          <p:cNvSpPr txBox="1"/>
          <p:nvPr/>
        </p:nvSpPr>
        <p:spPr>
          <a:xfrm>
            <a:off x="459796" y="1871478"/>
            <a:ext cx="7384642" cy="205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 T (tournament size) candidates from population for the tournament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individual with the highest fitness as the winner of the tournament</a:t>
            </a: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tournament process until you have selected the desired number of winners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46D1E2-789B-4BF2-BA05-82EBCEFC301A}"/>
              </a:ext>
            </a:extLst>
          </p:cNvPr>
          <p:cNvSpPr/>
          <p:nvPr/>
        </p:nvSpPr>
        <p:spPr>
          <a:xfrm>
            <a:off x="1615440" y="4149589"/>
            <a:ext cx="487680" cy="259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4648B2F-22E0-4957-966A-F5AF2FEF14A9}"/>
              </a:ext>
            </a:extLst>
          </p:cNvPr>
          <p:cNvSpPr/>
          <p:nvPr/>
        </p:nvSpPr>
        <p:spPr>
          <a:xfrm>
            <a:off x="2232660" y="4408669"/>
            <a:ext cx="487680" cy="259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5D0AC6-36B8-418A-BA47-3704628C28B4}"/>
              </a:ext>
            </a:extLst>
          </p:cNvPr>
          <p:cNvSpPr/>
          <p:nvPr/>
        </p:nvSpPr>
        <p:spPr>
          <a:xfrm>
            <a:off x="1371600" y="4640988"/>
            <a:ext cx="487680" cy="259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0B300CC-2358-4015-BCA3-0B9536076254}"/>
              </a:ext>
            </a:extLst>
          </p:cNvPr>
          <p:cNvSpPr/>
          <p:nvPr/>
        </p:nvSpPr>
        <p:spPr>
          <a:xfrm>
            <a:off x="1988820" y="4885236"/>
            <a:ext cx="487680" cy="259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E5ABE77-BF14-4495-A609-94218AE94827}"/>
              </a:ext>
            </a:extLst>
          </p:cNvPr>
          <p:cNvSpPr/>
          <p:nvPr/>
        </p:nvSpPr>
        <p:spPr>
          <a:xfrm>
            <a:off x="2293620" y="5300232"/>
            <a:ext cx="487680" cy="259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40587B-F5BF-4260-B421-0AB6DC0E8C35}"/>
              </a:ext>
            </a:extLst>
          </p:cNvPr>
          <p:cNvSpPr/>
          <p:nvPr/>
        </p:nvSpPr>
        <p:spPr>
          <a:xfrm>
            <a:off x="1615440" y="5313612"/>
            <a:ext cx="487680" cy="259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BE4CD53-BCED-494D-BA82-948984B9E0FF}"/>
              </a:ext>
            </a:extLst>
          </p:cNvPr>
          <p:cNvSpPr/>
          <p:nvPr/>
        </p:nvSpPr>
        <p:spPr>
          <a:xfrm>
            <a:off x="4198620" y="4562019"/>
            <a:ext cx="487680" cy="259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64EC6AC-37D5-4108-B61F-80076DBC6C78}"/>
              </a:ext>
            </a:extLst>
          </p:cNvPr>
          <p:cNvSpPr/>
          <p:nvPr/>
        </p:nvSpPr>
        <p:spPr>
          <a:xfrm>
            <a:off x="4198620" y="5054532"/>
            <a:ext cx="487680" cy="259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80A77C9-8715-4498-84AC-6BEE0BBE67AB}"/>
              </a:ext>
            </a:extLst>
          </p:cNvPr>
          <p:cNvSpPr/>
          <p:nvPr/>
        </p:nvSpPr>
        <p:spPr>
          <a:xfrm>
            <a:off x="6042660" y="4814295"/>
            <a:ext cx="487680" cy="259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B46B1A5B-488B-45B4-BEC7-2DEABF6097BC}"/>
              </a:ext>
            </a:extLst>
          </p:cNvPr>
          <p:cNvSpPr/>
          <p:nvPr/>
        </p:nvSpPr>
        <p:spPr>
          <a:xfrm>
            <a:off x="3337560" y="4760121"/>
            <a:ext cx="344264" cy="3096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2DB66ADA-18DE-4B58-9909-17FFDD6004E2}"/>
              </a:ext>
            </a:extLst>
          </p:cNvPr>
          <p:cNvSpPr/>
          <p:nvPr/>
        </p:nvSpPr>
        <p:spPr>
          <a:xfrm>
            <a:off x="5192348" y="4770528"/>
            <a:ext cx="344264" cy="3096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BEAC5-CD49-4779-94F5-A34172DB91D5}"/>
              </a:ext>
            </a:extLst>
          </p:cNvPr>
          <p:cNvSpPr txBox="1"/>
          <p:nvPr/>
        </p:nvSpPr>
        <p:spPr>
          <a:xfrm>
            <a:off x="2360197" y="3984219"/>
            <a:ext cx="2357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</a:t>
            </a:r>
          </a:p>
          <a:p>
            <a:pPr algn="ctr"/>
            <a:r>
              <a:rPr lang="en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tournament group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91A1B1-F851-4658-98D9-DD95CF7755E2}"/>
              </a:ext>
            </a:extLst>
          </p:cNvPr>
          <p:cNvSpPr txBox="1"/>
          <p:nvPr/>
        </p:nvSpPr>
        <p:spPr>
          <a:xfrm>
            <a:off x="4357759" y="4185176"/>
            <a:ext cx="235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winner</a:t>
            </a:r>
          </a:p>
        </p:txBody>
      </p:sp>
    </p:spTree>
    <p:extLst>
      <p:ext uri="{BB962C8B-B14F-4D97-AF65-F5344CB8AC3E}">
        <p14:creationId xmlns:p14="http://schemas.microsoft.com/office/powerpoint/2010/main" val="37479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35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FD21B-8937-4C93-941B-9D969037FFB7}"/>
              </a:ext>
            </a:extLst>
          </p:cNvPr>
          <p:cNvSpPr/>
          <p:nvPr/>
        </p:nvSpPr>
        <p:spPr>
          <a:xfrm>
            <a:off x="719985" y="1634940"/>
            <a:ext cx="67562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Function for tournament selection</a:t>
            </a:r>
          </a:p>
          <a:p>
            <a:r>
              <a:rPr lang="en-HK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selectedIndividual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Selection(population, fitness,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tournamentSize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numIndividuals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size(population, 1);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selectedIndividual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zeros(1, size(population, 2));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bestFitness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Inf;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1:tournamentSize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randomIndex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randi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numIndividuals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HK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fitness(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randomIndex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bestFitness</a:t>
            </a:r>
            <a:endParaRPr lang="en-HK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bestFitness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fitness(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randomIndex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selectedIndividual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population(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randomIndex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:);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HK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HK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CCAE6-53AC-47D8-A9F2-495E05B8700C}"/>
              </a:ext>
            </a:extLst>
          </p:cNvPr>
          <p:cNvSpPr txBox="1"/>
          <p:nvPr/>
        </p:nvSpPr>
        <p:spPr>
          <a:xfrm>
            <a:off x="719985" y="975743"/>
            <a:ext cx="4032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Tournament selection</a:t>
            </a:r>
          </a:p>
        </p:txBody>
      </p:sp>
    </p:spTree>
    <p:extLst>
      <p:ext uri="{BB962C8B-B14F-4D97-AF65-F5344CB8AC3E}">
        <p14:creationId xmlns:p14="http://schemas.microsoft.com/office/powerpoint/2010/main" val="3438807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36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770" y="2706804"/>
            <a:ext cx="7530460" cy="1139591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</a:pPr>
            <a:r>
              <a:rPr lang="nb-NO" altLang="zh-CN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GA for Traveling Salesman Problem (TSP)</a:t>
            </a:r>
          </a:p>
          <a:p>
            <a:pPr algn="ctr">
              <a:spcBef>
                <a:spcPts val="1800"/>
              </a:spcBef>
            </a:pPr>
            <a:endParaRPr lang="en-US" altLang="zh-CN" sz="36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93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37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162461" y="78666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TSP: an example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E7489-DCF6-4CDB-8548-0BFBF572D2C4}"/>
              </a:ext>
            </a:extLst>
          </p:cNvPr>
          <p:cNvSpPr/>
          <p:nvPr/>
        </p:nvSpPr>
        <p:spPr>
          <a:xfrm>
            <a:off x="658534" y="1229018"/>
            <a:ext cx="6925114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a TSP with seven cities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coordinates are as follows:</a:t>
            </a:r>
            <a:endParaRPr lang="en-HK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C89B35-1B50-4EEA-998E-EEE8B81D7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138" y="2828519"/>
            <a:ext cx="3487085" cy="26153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0C675E-5C2A-4E94-825C-467D3EF4375E}"/>
              </a:ext>
            </a:extLst>
          </p:cNvPr>
          <p:cNvSpPr/>
          <p:nvPr/>
        </p:nvSpPr>
        <p:spPr>
          <a:xfrm>
            <a:off x="1362615" y="3012792"/>
            <a:ext cx="2057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= {1, 1}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= {1, 2}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= {3, 4}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{4, 2}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= {5, 6}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= {6, 3}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= {7, 5}</a:t>
            </a:r>
          </a:p>
        </p:txBody>
      </p:sp>
    </p:spTree>
    <p:extLst>
      <p:ext uri="{BB962C8B-B14F-4D97-AF65-F5344CB8AC3E}">
        <p14:creationId xmlns:p14="http://schemas.microsoft.com/office/powerpoint/2010/main" val="2838887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38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93881" y="48712"/>
            <a:ext cx="4068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Permutation encoding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1C2A46-B667-41B8-BB1B-2D4D1546A86A}"/>
              </a:ext>
            </a:extLst>
          </p:cNvPr>
          <p:cNvSpPr txBox="1"/>
          <p:nvPr/>
        </p:nvSpPr>
        <p:spPr>
          <a:xfrm>
            <a:off x="374917" y="892854"/>
            <a:ext cx="825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H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encoding for 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19886EC7-08E5-4887-8260-F5A4C5B0D1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1165928"/>
                  </p:ext>
                </p:extLst>
              </p:nvPr>
            </p:nvGraphicFramePr>
            <p:xfrm>
              <a:off x="922789" y="3987654"/>
              <a:ext cx="7046751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7228">
                      <a:extLst>
                        <a:ext uri="{9D8B030D-6E8A-4147-A177-3AD203B41FA5}">
                          <a16:colId xmlns:a16="http://schemas.microsoft.com/office/drawing/2014/main" val="1570204114"/>
                        </a:ext>
                      </a:extLst>
                    </a:gridCol>
                    <a:gridCol w="2640182">
                      <a:extLst>
                        <a:ext uri="{9D8B030D-6E8A-4147-A177-3AD203B41FA5}">
                          <a16:colId xmlns:a16="http://schemas.microsoft.com/office/drawing/2014/main" val="1912796695"/>
                        </a:ext>
                      </a:extLst>
                    </a:gridCol>
                    <a:gridCol w="1929341">
                      <a:extLst>
                        <a:ext uri="{9D8B030D-6E8A-4147-A177-3AD203B41FA5}">
                          <a16:colId xmlns:a16="http://schemas.microsoft.com/office/drawing/2014/main" val="38977481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Permutation encoding (</a:t>
                          </a:r>
                          <a14:m>
                            <m:oMath xmlns:m="http://schemas.openxmlformats.org/officeDocument/2006/math">
                              <m:r>
                                <a:rPr lang="en-HK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Solution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 (</a:t>
                          </a:r>
                          <a14:m>
                            <m:oMath xmlns:m="http://schemas.openxmlformats.org/officeDocument/2006/math">
                              <m:r>
                                <a:rPr lang="en-HK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HK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HK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HK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940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1 2 3 4 5 6 7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1-&gt;2-&gt;3-&gt;4-&gt;5-&gt;6-&gt;7-&gt;1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6959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3 5 1 2 7 6 4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3-&gt;5-&gt;1-&gt;2-&gt;7-&gt;6-&gt;4-&gt;3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7965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2 4 6 1 3 5 7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2-&gt;4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-&gt;</a:t>
                          </a:r>
                          <a:r>
                            <a:rPr lang="en-HK" sz="16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-&gt;</a:t>
                          </a:r>
                          <a:r>
                            <a:rPr lang="en-HK" sz="16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-&gt;</a:t>
                          </a:r>
                          <a:r>
                            <a:rPr lang="en-HK" sz="16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-&gt;</a:t>
                          </a:r>
                          <a:r>
                            <a:rPr lang="en-HK" sz="16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-&gt;</a:t>
                          </a:r>
                          <a:r>
                            <a:rPr lang="en-HK" sz="16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-&gt;2</a:t>
                          </a:r>
                          <a:endParaRPr lang="en-HK" sz="16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8262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19886EC7-08E5-4887-8260-F5A4C5B0D1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1165928"/>
                  </p:ext>
                </p:extLst>
              </p:nvPr>
            </p:nvGraphicFramePr>
            <p:xfrm>
              <a:off x="922789" y="3987654"/>
              <a:ext cx="7046751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7228">
                      <a:extLst>
                        <a:ext uri="{9D8B030D-6E8A-4147-A177-3AD203B41FA5}">
                          <a16:colId xmlns:a16="http://schemas.microsoft.com/office/drawing/2014/main" val="1570204114"/>
                        </a:ext>
                      </a:extLst>
                    </a:gridCol>
                    <a:gridCol w="2640182">
                      <a:extLst>
                        <a:ext uri="{9D8B030D-6E8A-4147-A177-3AD203B41FA5}">
                          <a16:colId xmlns:a16="http://schemas.microsoft.com/office/drawing/2014/main" val="1912796695"/>
                        </a:ext>
                      </a:extLst>
                    </a:gridCol>
                    <a:gridCol w="1929341">
                      <a:extLst>
                        <a:ext uri="{9D8B030D-6E8A-4147-A177-3AD203B41FA5}">
                          <a16:colId xmlns:a16="http://schemas.microsoft.com/office/drawing/2014/main" val="38977481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6" t="-1639" r="-184767" b="-3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Solution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5300" t="-1639" r="-631" b="-3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940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1 2 3 4 5 6 7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1-&gt;2-&gt;3-&gt;4-&gt;5-&gt;6-&gt;7-&gt;1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6959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3 5 1 2 7 6 4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3-&gt;5-&gt;1-&gt;2-&gt;7-&gt;6-&gt;4-&gt;3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7965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2 4 6 1 3 5 7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2-&gt;4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-&gt;</a:t>
                          </a:r>
                          <a:r>
                            <a:rPr lang="en-HK" sz="16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-&gt;</a:t>
                          </a:r>
                          <a:r>
                            <a:rPr lang="en-HK" sz="16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-&gt;</a:t>
                          </a:r>
                          <a:r>
                            <a:rPr lang="en-HK" sz="16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-&gt;</a:t>
                          </a:r>
                          <a:r>
                            <a:rPr lang="en-HK" sz="16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-&gt;</a:t>
                          </a:r>
                          <a:r>
                            <a:rPr lang="en-HK" sz="16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-&gt;2</a:t>
                          </a:r>
                          <a:endParaRPr lang="en-HK" sz="16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6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82628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ABB2C502-23F0-4A86-A267-C743EB0EEC97}"/>
              </a:ext>
            </a:extLst>
          </p:cNvPr>
          <p:cNvSpPr/>
          <p:nvPr/>
        </p:nvSpPr>
        <p:spPr>
          <a:xfrm>
            <a:off x="461780" y="1591063"/>
            <a:ext cx="8558753" cy="1883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gene represents one city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encoding: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sequence represents the order of visiting cities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corresponding solution is a close loop specified by the sequence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Cost: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cost is the total distance of loop</a:t>
            </a:r>
          </a:p>
        </p:txBody>
      </p:sp>
    </p:spTree>
    <p:extLst>
      <p:ext uri="{BB962C8B-B14F-4D97-AF65-F5344CB8AC3E}">
        <p14:creationId xmlns:p14="http://schemas.microsoft.com/office/powerpoint/2010/main" val="222121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4AE302-66DF-4E9F-AA57-2803493376C0}"/>
              </a:ext>
            </a:extLst>
          </p:cNvPr>
          <p:cNvSpPr/>
          <p:nvPr/>
        </p:nvSpPr>
        <p:spPr>
          <a:xfrm>
            <a:off x="1365047" y="2745817"/>
            <a:ext cx="2124616" cy="21200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HK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1   </a:t>
            </a: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3  5  1  2  7  6  4</a:t>
            </a:r>
          </a:p>
          <a:p>
            <a:pPr>
              <a:lnSpc>
                <a:spcPct val="150000"/>
              </a:lnSpc>
            </a:pPr>
            <a:r>
              <a:rPr lang="en-HK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2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1  2  3  4  5  6  7</a:t>
            </a:r>
          </a:p>
          <a:p>
            <a:pPr>
              <a:lnSpc>
                <a:spcPct val="150000"/>
              </a:lnSpc>
            </a:pPr>
            <a:r>
              <a:rPr lang="en-HK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BF2B73-8C3A-4C91-9C44-92D60527E378}"/>
              </a:ext>
            </a:extLst>
          </p:cNvPr>
          <p:cNvSpPr/>
          <p:nvPr/>
        </p:nvSpPr>
        <p:spPr>
          <a:xfrm>
            <a:off x="1444375" y="3279925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FB1C6A-C684-4661-8CB6-53A9D4AC96EB}"/>
              </a:ext>
            </a:extLst>
          </p:cNvPr>
          <p:cNvSpPr/>
          <p:nvPr/>
        </p:nvSpPr>
        <p:spPr>
          <a:xfrm>
            <a:off x="1672975" y="3279925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C9C1E19-1E41-42DC-832F-A33B6BA43C5E}"/>
              </a:ext>
            </a:extLst>
          </p:cNvPr>
          <p:cNvSpPr/>
          <p:nvPr/>
        </p:nvSpPr>
        <p:spPr>
          <a:xfrm>
            <a:off x="1901575" y="3279925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9C0FFD-5C52-43D2-8CD6-5BC38FB466AA}"/>
              </a:ext>
            </a:extLst>
          </p:cNvPr>
          <p:cNvSpPr/>
          <p:nvPr/>
        </p:nvSpPr>
        <p:spPr>
          <a:xfrm>
            <a:off x="2131539" y="3279925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579B20-15B3-4345-A0CA-67490B92F96B}"/>
              </a:ext>
            </a:extLst>
          </p:cNvPr>
          <p:cNvSpPr/>
          <p:nvPr/>
        </p:nvSpPr>
        <p:spPr>
          <a:xfrm>
            <a:off x="2360139" y="3279925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592322-90E5-48DB-BB76-971872ECC6A0}"/>
              </a:ext>
            </a:extLst>
          </p:cNvPr>
          <p:cNvSpPr/>
          <p:nvPr/>
        </p:nvSpPr>
        <p:spPr>
          <a:xfrm>
            <a:off x="2590103" y="3288409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F7B1C0A-ADF5-4176-91D8-189C074B2CB5}"/>
              </a:ext>
            </a:extLst>
          </p:cNvPr>
          <p:cNvSpPr/>
          <p:nvPr/>
        </p:nvSpPr>
        <p:spPr>
          <a:xfrm>
            <a:off x="2826523" y="3288409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39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119475" y="115994"/>
            <a:ext cx="4295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Single-Point Crossover 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97A7CB-1EA0-4821-BA03-3D690422686E}"/>
              </a:ext>
            </a:extLst>
          </p:cNvPr>
          <p:cNvSpPr/>
          <p:nvPr/>
        </p:nvSpPr>
        <p:spPr>
          <a:xfrm>
            <a:off x="1444375" y="4095296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63D395-94BB-4FCA-B70E-1AF4082CCD7C}"/>
              </a:ext>
            </a:extLst>
          </p:cNvPr>
          <p:cNvSpPr/>
          <p:nvPr/>
        </p:nvSpPr>
        <p:spPr>
          <a:xfrm>
            <a:off x="1672975" y="4095296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6ED1DA-AA65-4360-B845-D360DADFF9F3}"/>
              </a:ext>
            </a:extLst>
          </p:cNvPr>
          <p:cNvSpPr/>
          <p:nvPr/>
        </p:nvSpPr>
        <p:spPr>
          <a:xfrm>
            <a:off x="1901575" y="4095296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4F347F-AD9C-4389-9CA3-DF27887C9B17}"/>
              </a:ext>
            </a:extLst>
          </p:cNvPr>
          <p:cNvSpPr/>
          <p:nvPr/>
        </p:nvSpPr>
        <p:spPr>
          <a:xfrm>
            <a:off x="2131539" y="4095296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307D65-AB8F-4626-BC10-E791804C5514}"/>
              </a:ext>
            </a:extLst>
          </p:cNvPr>
          <p:cNvSpPr/>
          <p:nvPr/>
        </p:nvSpPr>
        <p:spPr>
          <a:xfrm>
            <a:off x="2360139" y="4095296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06395F-88A6-4C63-AF5B-D667A23BA11B}"/>
              </a:ext>
            </a:extLst>
          </p:cNvPr>
          <p:cNvSpPr/>
          <p:nvPr/>
        </p:nvSpPr>
        <p:spPr>
          <a:xfrm>
            <a:off x="2590103" y="4096160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D8ED99-3F06-4E55-821F-2946621D358B}"/>
              </a:ext>
            </a:extLst>
          </p:cNvPr>
          <p:cNvSpPr/>
          <p:nvPr/>
        </p:nvSpPr>
        <p:spPr>
          <a:xfrm>
            <a:off x="2826523" y="4096160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D0ECB85-D024-480B-A830-F99DEDC68DA7}"/>
              </a:ext>
            </a:extLst>
          </p:cNvPr>
          <p:cNvSpPr/>
          <p:nvPr/>
        </p:nvSpPr>
        <p:spPr>
          <a:xfrm>
            <a:off x="3813795" y="3589617"/>
            <a:ext cx="344264" cy="3096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933E1-5A91-430D-B399-4964797F4CF8}"/>
              </a:ext>
            </a:extLst>
          </p:cNvPr>
          <p:cNvSpPr txBox="1"/>
          <p:nvPr/>
        </p:nvSpPr>
        <p:spPr>
          <a:xfrm>
            <a:off x="704675" y="1275127"/>
            <a:ext cx="482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800" b="1" dirty="0"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Simple Single-point Crossover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1EDF9-BA88-47F9-9B8D-019FB06AA5A0}"/>
              </a:ext>
            </a:extLst>
          </p:cNvPr>
          <p:cNvSpPr txBox="1"/>
          <p:nvPr/>
        </p:nvSpPr>
        <p:spPr>
          <a:xfrm>
            <a:off x="953986" y="1996580"/>
            <a:ext cx="3495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position randomly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offspring by swapping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A0911E1-CE1D-4AAE-8225-47B64815C186}"/>
              </a:ext>
            </a:extLst>
          </p:cNvPr>
          <p:cNvSpPr/>
          <p:nvPr/>
        </p:nvSpPr>
        <p:spPr>
          <a:xfrm>
            <a:off x="4714719" y="2745817"/>
            <a:ext cx="2124616" cy="21200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HK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Offspring 1   </a:t>
            </a: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3  5  1  2  5  6  7</a:t>
            </a:r>
          </a:p>
          <a:p>
            <a:pPr>
              <a:lnSpc>
                <a:spcPct val="150000"/>
              </a:lnSpc>
            </a:pPr>
            <a:r>
              <a:rPr lang="en-HK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Offspring 2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1  2  3  4  7  6  4</a:t>
            </a:r>
          </a:p>
          <a:p>
            <a:pPr>
              <a:lnSpc>
                <a:spcPct val="150000"/>
              </a:lnSpc>
            </a:pPr>
            <a:r>
              <a:rPr lang="en-HK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95AF2E0-12ED-4A93-A8C9-642AB0F75246}"/>
              </a:ext>
            </a:extLst>
          </p:cNvPr>
          <p:cNvSpPr/>
          <p:nvPr/>
        </p:nvSpPr>
        <p:spPr>
          <a:xfrm>
            <a:off x="4794047" y="3279925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4EEC84-957E-4BCF-A7CE-E0F738409AAA}"/>
              </a:ext>
            </a:extLst>
          </p:cNvPr>
          <p:cNvSpPr/>
          <p:nvPr/>
        </p:nvSpPr>
        <p:spPr>
          <a:xfrm>
            <a:off x="5022647" y="3279925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494BDC0-3B0D-40B6-A640-74ECD207CCE4}"/>
              </a:ext>
            </a:extLst>
          </p:cNvPr>
          <p:cNvSpPr/>
          <p:nvPr/>
        </p:nvSpPr>
        <p:spPr>
          <a:xfrm>
            <a:off x="5251247" y="3279925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E300505-D5F1-46A4-B011-97F7208DC067}"/>
              </a:ext>
            </a:extLst>
          </p:cNvPr>
          <p:cNvSpPr/>
          <p:nvPr/>
        </p:nvSpPr>
        <p:spPr>
          <a:xfrm>
            <a:off x="5481211" y="3279925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89131F1-F4C8-4649-942B-87F864AC8459}"/>
              </a:ext>
            </a:extLst>
          </p:cNvPr>
          <p:cNvSpPr/>
          <p:nvPr/>
        </p:nvSpPr>
        <p:spPr>
          <a:xfrm>
            <a:off x="4794047" y="4095296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BA752C4-6608-4561-87C8-5BA2C71D15FE}"/>
              </a:ext>
            </a:extLst>
          </p:cNvPr>
          <p:cNvSpPr/>
          <p:nvPr/>
        </p:nvSpPr>
        <p:spPr>
          <a:xfrm>
            <a:off x="5022647" y="4095296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1BD08A6-5360-4CA0-BCD4-752ACD8AC00D}"/>
              </a:ext>
            </a:extLst>
          </p:cNvPr>
          <p:cNvSpPr/>
          <p:nvPr/>
        </p:nvSpPr>
        <p:spPr>
          <a:xfrm>
            <a:off x="5251247" y="4095296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8F39985-7FBB-4D49-889A-6C9EE76EDF3D}"/>
              </a:ext>
            </a:extLst>
          </p:cNvPr>
          <p:cNvSpPr/>
          <p:nvPr/>
        </p:nvSpPr>
        <p:spPr>
          <a:xfrm>
            <a:off x="5481211" y="4095296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F34ABF-3852-4693-B0C1-5DBFE708B30A}"/>
              </a:ext>
            </a:extLst>
          </p:cNvPr>
          <p:cNvCxnSpPr/>
          <p:nvPr/>
        </p:nvCxnSpPr>
        <p:spPr>
          <a:xfrm>
            <a:off x="2360139" y="3589617"/>
            <a:ext cx="0" cy="46089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B017684-B6F5-4611-8421-A87A39093080}"/>
              </a:ext>
            </a:extLst>
          </p:cNvPr>
          <p:cNvSpPr/>
          <p:nvPr/>
        </p:nvSpPr>
        <p:spPr>
          <a:xfrm>
            <a:off x="5708447" y="4085558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AE8A94-1B0C-42A2-901A-7401866D7EA8}"/>
              </a:ext>
            </a:extLst>
          </p:cNvPr>
          <p:cNvSpPr/>
          <p:nvPr/>
        </p:nvSpPr>
        <p:spPr>
          <a:xfrm>
            <a:off x="5938411" y="4094042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51BF221-1881-4BD7-BF2B-5F2C620162A5}"/>
              </a:ext>
            </a:extLst>
          </p:cNvPr>
          <p:cNvSpPr/>
          <p:nvPr/>
        </p:nvSpPr>
        <p:spPr>
          <a:xfrm>
            <a:off x="6174831" y="4094042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B658DD-5E26-4CCA-A811-FEF80339013D}"/>
              </a:ext>
            </a:extLst>
          </p:cNvPr>
          <p:cNvSpPr/>
          <p:nvPr/>
        </p:nvSpPr>
        <p:spPr>
          <a:xfrm>
            <a:off x="5709811" y="3273290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84A6EFD-D59E-41C8-B63D-30D0C8E9B7F4}"/>
              </a:ext>
            </a:extLst>
          </p:cNvPr>
          <p:cNvSpPr/>
          <p:nvPr/>
        </p:nvSpPr>
        <p:spPr>
          <a:xfrm>
            <a:off x="5939775" y="3274154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47A2A15-7D1C-4E2E-B812-7B858C448443}"/>
              </a:ext>
            </a:extLst>
          </p:cNvPr>
          <p:cNvSpPr/>
          <p:nvPr/>
        </p:nvSpPr>
        <p:spPr>
          <a:xfrm>
            <a:off x="6176195" y="3274154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68DA0EB-FBF3-4FF0-A4C3-6391578FCEA5}"/>
              </a:ext>
            </a:extLst>
          </p:cNvPr>
          <p:cNvSpPr txBox="1"/>
          <p:nvPr/>
        </p:nvSpPr>
        <p:spPr>
          <a:xfrm>
            <a:off x="953986" y="4910667"/>
            <a:ext cx="300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HK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duplicated nodes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BBE6C51-4AB8-4A86-9508-C31885102853}"/>
              </a:ext>
            </a:extLst>
          </p:cNvPr>
          <p:cNvSpPr/>
          <p:nvPr/>
        </p:nvSpPr>
        <p:spPr>
          <a:xfrm>
            <a:off x="2203047" y="5479574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3ED69FF-FB96-4CDB-90ED-7A2A127E6AD2}"/>
              </a:ext>
            </a:extLst>
          </p:cNvPr>
          <p:cNvSpPr/>
          <p:nvPr/>
        </p:nvSpPr>
        <p:spPr>
          <a:xfrm>
            <a:off x="2431647" y="5479574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91788BC-7B86-4700-A3A9-D3068EE7B6D5}"/>
              </a:ext>
            </a:extLst>
          </p:cNvPr>
          <p:cNvSpPr/>
          <p:nvPr/>
        </p:nvSpPr>
        <p:spPr>
          <a:xfrm>
            <a:off x="2660247" y="5479574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386FB8B-F2AD-43D5-91B6-547A83A316A6}"/>
              </a:ext>
            </a:extLst>
          </p:cNvPr>
          <p:cNvSpPr/>
          <p:nvPr/>
        </p:nvSpPr>
        <p:spPr>
          <a:xfrm>
            <a:off x="2890211" y="5479574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F859A09-EB4E-435E-9C9D-8344EDC35369}"/>
              </a:ext>
            </a:extLst>
          </p:cNvPr>
          <p:cNvSpPr/>
          <p:nvPr/>
        </p:nvSpPr>
        <p:spPr>
          <a:xfrm>
            <a:off x="3118811" y="5472939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92DB518-ECA8-495A-9EE6-1FCBE837DCAE}"/>
              </a:ext>
            </a:extLst>
          </p:cNvPr>
          <p:cNvSpPr/>
          <p:nvPr/>
        </p:nvSpPr>
        <p:spPr>
          <a:xfrm>
            <a:off x="3348775" y="5473803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BD8338-6330-4E14-847B-D4EBAD7714E8}"/>
              </a:ext>
            </a:extLst>
          </p:cNvPr>
          <p:cNvSpPr/>
          <p:nvPr/>
        </p:nvSpPr>
        <p:spPr>
          <a:xfrm>
            <a:off x="3585195" y="5473803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8EE4A5-D0FA-4CE0-A634-214E5F726866}"/>
              </a:ext>
            </a:extLst>
          </p:cNvPr>
          <p:cNvSpPr/>
          <p:nvPr/>
        </p:nvSpPr>
        <p:spPr>
          <a:xfrm>
            <a:off x="2161972" y="5355140"/>
            <a:ext cx="168507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HK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1  2  </a:t>
            </a:r>
            <a:r>
              <a:rPr lang="en-HK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6  7</a:t>
            </a:r>
          </a:p>
        </p:txBody>
      </p:sp>
    </p:spTree>
    <p:extLst>
      <p:ext uri="{BB962C8B-B14F-4D97-AF65-F5344CB8AC3E}">
        <p14:creationId xmlns:p14="http://schemas.microsoft.com/office/powerpoint/2010/main" val="39739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8" grpId="0" animBg="1"/>
      <p:bldP spid="5" grpId="0"/>
      <p:bldP spid="85" grpId="0" animBg="1"/>
      <p:bldP spid="86" grpId="0" animBg="1"/>
      <p:bldP spid="87" grpId="0" animBg="1"/>
      <p:bldP spid="88" grpId="0" animBg="1"/>
      <p:bldP spid="89" grpId="0" animBg="1"/>
      <p:bldP spid="93" grpId="0" animBg="1"/>
      <p:bldP spid="94" grpId="0" animBg="1"/>
      <p:bldP spid="95" grpId="0" animBg="1"/>
      <p:bldP spid="96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139601" y="128061"/>
            <a:ext cx="848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What is the Combinatorial 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O</a:t>
            </a:r>
            <a:r>
              <a:rPr lang="en-US" altLang="zh-CN" sz="3200" b="1" dirty="0">
                <a:solidFill>
                  <a:schemeClr val="bg1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ptimization (CO)?</a:t>
            </a:r>
            <a:endParaRPr lang="en-US" sz="3200" b="1" dirty="0">
              <a:solidFill>
                <a:schemeClr val="bg1"/>
              </a:solidFill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A4595-E938-4530-934B-3CC7D0082F59}"/>
              </a:ext>
            </a:extLst>
          </p:cNvPr>
          <p:cNvSpPr txBox="1"/>
          <p:nvPr/>
        </p:nvSpPr>
        <p:spPr>
          <a:xfrm>
            <a:off x="570009" y="951249"/>
            <a:ext cx="8132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Combinatorial Optimization (CO) vs Real-value Optimization (RO)</a:t>
            </a:r>
            <a:endParaRPr lang="en-H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22457-1DB2-4846-8243-8BBA09495307}"/>
              </a:ext>
            </a:extLst>
          </p:cNvPr>
          <p:cNvSpPr txBox="1"/>
          <p:nvPr/>
        </p:nvSpPr>
        <p:spPr>
          <a:xfrm>
            <a:off x="615730" y="2055958"/>
            <a:ext cx="804058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variables: </a:t>
            </a: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CO: discrete in nature</a:t>
            </a: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RO: any real value within a specified range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5A36D-81DE-4F60-860E-BAA25CF0CE1E}"/>
              </a:ext>
            </a:extLst>
          </p:cNvPr>
          <p:cNvSpPr/>
          <p:nvPr/>
        </p:nvSpPr>
        <p:spPr>
          <a:xfrm>
            <a:off x="615730" y="3529338"/>
            <a:ext cx="7715886" cy="234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CO: finding the best combination or permutation of items from a finite set, e.g., scheduling activities, allocating resources.</a:t>
            </a: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RO: finding the best values of variables, e.g., determining the optimal parameters of a system.</a:t>
            </a:r>
          </a:p>
        </p:txBody>
      </p:sp>
    </p:spTree>
    <p:extLst>
      <p:ext uri="{BB962C8B-B14F-4D97-AF65-F5344CB8AC3E}">
        <p14:creationId xmlns:p14="http://schemas.microsoft.com/office/powerpoint/2010/main" val="32064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8BF2B73-8C3A-4C91-9C44-92D60527E378}"/>
              </a:ext>
            </a:extLst>
          </p:cNvPr>
          <p:cNvSpPr/>
          <p:nvPr/>
        </p:nvSpPr>
        <p:spPr>
          <a:xfrm>
            <a:off x="982980" y="4125529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FB1C6A-C684-4661-8CB6-53A9D4AC96EB}"/>
              </a:ext>
            </a:extLst>
          </p:cNvPr>
          <p:cNvSpPr/>
          <p:nvPr/>
        </p:nvSpPr>
        <p:spPr>
          <a:xfrm>
            <a:off x="1211580" y="4125529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C9C1E19-1E41-42DC-832F-A33B6BA43C5E}"/>
              </a:ext>
            </a:extLst>
          </p:cNvPr>
          <p:cNvSpPr/>
          <p:nvPr/>
        </p:nvSpPr>
        <p:spPr>
          <a:xfrm>
            <a:off x="1440180" y="4125529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9C0FFD-5C52-43D2-8CD6-5BC38FB466AA}"/>
              </a:ext>
            </a:extLst>
          </p:cNvPr>
          <p:cNvSpPr/>
          <p:nvPr/>
        </p:nvSpPr>
        <p:spPr>
          <a:xfrm>
            <a:off x="1670144" y="4125529"/>
            <a:ext cx="228600" cy="309692"/>
          </a:xfrm>
          <a:prstGeom prst="ellipse">
            <a:avLst/>
          </a:prstGeom>
          <a:solidFill>
            <a:srgbClr val="FF00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579B20-15B3-4345-A0CA-67490B92F96B}"/>
              </a:ext>
            </a:extLst>
          </p:cNvPr>
          <p:cNvSpPr/>
          <p:nvPr/>
        </p:nvSpPr>
        <p:spPr>
          <a:xfrm>
            <a:off x="1898744" y="4125529"/>
            <a:ext cx="228600" cy="309692"/>
          </a:xfrm>
          <a:prstGeom prst="ellipse">
            <a:avLst/>
          </a:prstGeom>
          <a:solidFill>
            <a:srgbClr val="FF00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592322-90E5-48DB-BB76-971872ECC6A0}"/>
              </a:ext>
            </a:extLst>
          </p:cNvPr>
          <p:cNvSpPr/>
          <p:nvPr/>
        </p:nvSpPr>
        <p:spPr>
          <a:xfrm>
            <a:off x="2128708" y="4134013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F7B1C0A-ADF5-4176-91D8-189C074B2CB5}"/>
              </a:ext>
            </a:extLst>
          </p:cNvPr>
          <p:cNvSpPr/>
          <p:nvPr/>
        </p:nvSpPr>
        <p:spPr>
          <a:xfrm>
            <a:off x="2365128" y="4134013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40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119475" y="115994"/>
            <a:ext cx="3558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Ordered crossover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4AE302-66DF-4E9F-AA57-2803493376C0}"/>
              </a:ext>
            </a:extLst>
          </p:cNvPr>
          <p:cNvSpPr/>
          <p:nvPr/>
        </p:nvSpPr>
        <p:spPr>
          <a:xfrm>
            <a:off x="903652" y="3591421"/>
            <a:ext cx="2124616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HK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1   </a:t>
            </a: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3  5  1  2  7  6  4</a:t>
            </a:r>
          </a:p>
          <a:p>
            <a:pPr>
              <a:lnSpc>
                <a:spcPct val="150000"/>
              </a:lnSpc>
            </a:pPr>
            <a:r>
              <a:rPr lang="en-HK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2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1  2  3  4  5  6  7</a:t>
            </a:r>
          </a:p>
          <a:p>
            <a:pPr>
              <a:lnSpc>
                <a:spcPct val="150000"/>
              </a:lnSpc>
            </a:pPr>
            <a:r>
              <a:rPr lang="en-HK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E4ABB3-CD36-4065-8A2D-96156A75AFAE}"/>
              </a:ext>
            </a:extLst>
          </p:cNvPr>
          <p:cNvSpPr/>
          <p:nvPr/>
        </p:nvSpPr>
        <p:spPr>
          <a:xfrm>
            <a:off x="352361" y="914925"/>
            <a:ext cx="7762939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HK" sz="2800" b="1" dirty="0"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Ordered crossover ensures no duplicated cities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3E6B2-A125-4408-9619-FA013DA29921}"/>
              </a:ext>
            </a:extLst>
          </p:cNvPr>
          <p:cNvSpPr txBox="1"/>
          <p:nvPr/>
        </p:nvSpPr>
        <p:spPr>
          <a:xfrm>
            <a:off x="625329" y="1739067"/>
            <a:ext cx="7384642" cy="139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random subset of cities form the first parent, and copy it to the offspring</a:t>
            </a: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through the second parent and copy the remaining cities in the original order, excluding the cities already in the offspring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9F0B4E-0FFB-4AC5-96B9-8CE598B7C3D5}"/>
              </a:ext>
            </a:extLst>
          </p:cNvPr>
          <p:cNvSpPr/>
          <p:nvPr/>
        </p:nvSpPr>
        <p:spPr>
          <a:xfrm>
            <a:off x="3533903" y="3876648"/>
            <a:ext cx="2048416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HK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Offspring (Step 1)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7  X 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5E8FAB-F49D-4165-8328-70767EB08D1D}"/>
              </a:ext>
            </a:extLst>
          </p:cNvPr>
          <p:cNvSpPr/>
          <p:nvPr/>
        </p:nvSpPr>
        <p:spPr>
          <a:xfrm>
            <a:off x="6083475" y="3846809"/>
            <a:ext cx="2048416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HK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Offspring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HK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(Step 2)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1  3  4  2  7  5  6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97A7CB-1EA0-4821-BA03-3D690422686E}"/>
              </a:ext>
            </a:extLst>
          </p:cNvPr>
          <p:cNvSpPr/>
          <p:nvPr/>
        </p:nvSpPr>
        <p:spPr>
          <a:xfrm>
            <a:off x="982980" y="4940900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63D395-94BB-4FCA-B70E-1AF4082CCD7C}"/>
              </a:ext>
            </a:extLst>
          </p:cNvPr>
          <p:cNvSpPr/>
          <p:nvPr/>
        </p:nvSpPr>
        <p:spPr>
          <a:xfrm>
            <a:off x="1211580" y="4940900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6ED1DA-AA65-4360-B845-D360DADFF9F3}"/>
              </a:ext>
            </a:extLst>
          </p:cNvPr>
          <p:cNvSpPr/>
          <p:nvPr/>
        </p:nvSpPr>
        <p:spPr>
          <a:xfrm>
            <a:off x="1440180" y="4940900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4F347F-AD9C-4389-9CA3-DF27887C9B17}"/>
              </a:ext>
            </a:extLst>
          </p:cNvPr>
          <p:cNvSpPr/>
          <p:nvPr/>
        </p:nvSpPr>
        <p:spPr>
          <a:xfrm>
            <a:off x="1670144" y="4940900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307D65-AB8F-4626-BC10-E791804C5514}"/>
              </a:ext>
            </a:extLst>
          </p:cNvPr>
          <p:cNvSpPr/>
          <p:nvPr/>
        </p:nvSpPr>
        <p:spPr>
          <a:xfrm>
            <a:off x="1898744" y="4940900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06395F-88A6-4C63-AF5B-D667A23BA11B}"/>
              </a:ext>
            </a:extLst>
          </p:cNvPr>
          <p:cNvSpPr/>
          <p:nvPr/>
        </p:nvSpPr>
        <p:spPr>
          <a:xfrm>
            <a:off x="2128708" y="4941764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D8ED99-3F06-4E55-821F-2946621D358B}"/>
              </a:ext>
            </a:extLst>
          </p:cNvPr>
          <p:cNvSpPr/>
          <p:nvPr/>
        </p:nvSpPr>
        <p:spPr>
          <a:xfrm>
            <a:off x="2365128" y="4941764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8BEF57-FC3F-4B94-8420-735A26B34429}"/>
              </a:ext>
            </a:extLst>
          </p:cNvPr>
          <p:cNvSpPr/>
          <p:nvPr/>
        </p:nvSpPr>
        <p:spPr>
          <a:xfrm>
            <a:off x="4454159" y="4410756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B63B49-9894-4AC1-9AD1-5733DEDD48BA}"/>
              </a:ext>
            </a:extLst>
          </p:cNvPr>
          <p:cNvSpPr/>
          <p:nvPr/>
        </p:nvSpPr>
        <p:spPr>
          <a:xfrm>
            <a:off x="4682759" y="4410756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D6F01A3-115E-402B-8E94-A3B2BACAB286}"/>
              </a:ext>
            </a:extLst>
          </p:cNvPr>
          <p:cNvSpPr/>
          <p:nvPr/>
        </p:nvSpPr>
        <p:spPr>
          <a:xfrm>
            <a:off x="6909563" y="4388134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EF1337A-CABF-4D12-9D99-8F237A328D4C}"/>
              </a:ext>
            </a:extLst>
          </p:cNvPr>
          <p:cNvSpPr/>
          <p:nvPr/>
        </p:nvSpPr>
        <p:spPr>
          <a:xfrm>
            <a:off x="7138163" y="4388134"/>
            <a:ext cx="228600" cy="30969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AC3F71-72BF-4A4B-8E9E-BABA4385541E}"/>
              </a:ext>
            </a:extLst>
          </p:cNvPr>
          <p:cNvSpPr/>
          <p:nvPr/>
        </p:nvSpPr>
        <p:spPr>
          <a:xfrm>
            <a:off x="6223763" y="4387270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58F2EC-2017-4A45-A3D0-FFC3192598BB}"/>
              </a:ext>
            </a:extLst>
          </p:cNvPr>
          <p:cNvSpPr/>
          <p:nvPr/>
        </p:nvSpPr>
        <p:spPr>
          <a:xfrm>
            <a:off x="6452363" y="4387270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917502-5DEF-4716-A0E8-F8AA9CE3A3C1}"/>
              </a:ext>
            </a:extLst>
          </p:cNvPr>
          <p:cNvSpPr/>
          <p:nvPr/>
        </p:nvSpPr>
        <p:spPr>
          <a:xfrm>
            <a:off x="6680963" y="4387270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7801BB-E321-471A-BC65-35D22CD35A35}"/>
              </a:ext>
            </a:extLst>
          </p:cNvPr>
          <p:cNvSpPr/>
          <p:nvPr/>
        </p:nvSpPr>
        <p:spPr>
          <a:xfrm>
            <a:off x="7369491" y="4388134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C16137-3222-4E43-B60F-FA02910F051D}"/>
              </a:ext>
            </a:extLst>
          </p:cNvPr>
          <p:cNvSpPr/>
          <p:nvPr/>
        </p:nvSpPr>
        <p:spPr>
          <a:xfrm>
            <a:off x="7605911" y="4388134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D0ECB85-D024-480B-A830-F99DEDC68DA7}"/>
              </a:ext>
            </a:extLst>
          </p:cNvPr>
          <p:cNvSpPr/>
          <p:nvPr/>
        </p:nvSpPr>
        <p:spPr>
          <a:xfrm>
            <a:off x="3028268" y="4411802"/>
            <a:ext cx="344264" cy="3096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62FCE4B5-1104-4074-8B20-E7220F5F802C}"/>
              </a:ext>
            </a:extLst>
          </p:cNvPr>
          <p:cNvSpPr/>
          <p:nvPr/>
        </p:nvSpPr>
        <p:spPr>
          <a:xfrm>
            <a:off x="5664788" y="4410689"/>
            <a:ext cx="344264" cy="3096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26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0" grpId="0"/>
      <p:bldP spid="16" grpId="0"/>
      <p:bldP spid="18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8" grpId="0" animBg="1"/>
      <p:bldP spid="5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D069E35-8A37-417A-8BE5-6E90297447BF}"/>
              </a:ext>
            </a:extLst>
          </p:cNvPr>
          <p:cNvSpPr/>
          <p:nvPr/>
        </p:nvSpPr>
        <p:spPr>
          <a:xfrm>
            <a:off x="5459467" y="4127255"/>
            <a:ext cx="228600" cy="3096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65507E-F241-40B5-9A67-024C4ECF9B98}"/>
              </a:ext>
            </a:extLst>
          </p:cNvPr>
          <p:cNvSpPr/>
          <p:nvPr/>
        </p:nvSpPr>
        <p:spPr>
          <a:xfrm>
            <a:off x="4991699" y="4127255"/>
            <a:ext cx="228600" cy="3096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8F1DB0-557E-4CF4-92D4-07C6BE3BAD99}"/>
              </a:ext>
            </a:extLst>
          </p:cNvPr>
          <p:cNvSpPr/>
          <p:nvPr/>
        </p:nvSpPr>
        <p:spPr>
          <a:xfrm>
            <a:off x="2328955" y="4127255"/>
            <a:ext cx="228600" cy="3096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69905B-89DF-4309-9F48-16E800AE9613}"/>
              </a:ext>
            </a:extLst>
          </p:cNvPr>
          <p:cNvSpPr/>
          <p:nvPr/>
        </p:nvSpPr>
        <p:spPr>
          <a:xfrm>
            <a:off x="1861187" y="4127255"/>
            <a:ext cx="228600" cy="3096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41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119475" y="115994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Mutation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4AE302-66DF-4E9F-AA57-2803493376C0}"/>
              </a:ext>
            </a:extLst>
          </p:cNvPr>
          <p:cNvSpPr/>
          <p:nvPr/>
        </p:nvSpPr>
        <p:spPr>
          <a:xfrm>
            <a:off x="903652" y="3591421"/>
            <a:ext cx="2124616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HK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   </a:t>
            </a: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E4ABB3-CD36-4065-8A2D-96156A75AFAE}"/>
              </a:ext>
            </a:extLst>
          </p:cNvPr>
          <p:cNvSpPr/>
          <p:nvPr/>
        </p:nvSpPr>
        <p:spPr>
          <a:xfrm>
            <a:off x="473646" y="1149543"/>
            <a:ext cx="7762939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HK" sz="2800" b="1" dirty="0"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Mutation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3E6B2-A125-4408-9619-FA013DA29921}"/>
              </a:ext>
            </a:extLst>
          </p:cNvPr>
          <p:cNvSpPr txBox="1"/>
          <p:nvPr/>
        </p:nvSpPr>
        <p:spPr>
          <a:xfrm>
            <a:off x="777095" y="2020961"/>
            <a:ext cx="7384642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</a:t>
            </a:r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hoose two positions for a candidate solution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two positions to generate a new offspring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5E8FAB-F49D-4165-8328-70767EB08D1D}"/>
              </a:ext>
            </a:extLst>
          </p:cNvPr>
          <p:cNvSpPr/>
          <p:nvPr/>
        </p:nvSpPr>
        <p:spPr>
          <a:xfrm>
            <a:off x="3986228" y="3591421"/>
            <a:ext cx="2048416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HK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Offspring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A0758-0A6B-4358-BECB-99F227B8E575}"/>
              </a:ext>
            </a:extLst>
          </p:cNvPr>
          <p:cNvSpPr/>
          <p:nvPr/>
        </p:nvSpPr>
        <p:spPr>
          <a:xfrm>
            <a:off x="946807" y="4107316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3  4  5  2  7  6  1</a:t>
            </a:r>
            <a:endParaRPr lang="en-HK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D618DF-E8CD-4686-B2CD-7E57B5EC5D24}"/>
              </a:ext>
            </a:extLst>
          </p:cNvPr>
          <p:cNvSpPr/>
          <p:nvPr/>
        </p:nvSpPr>
        <p:spPr>
          <a:xfrm>
            <a:off x="946807" y="4127255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DE6A7A5-80A8-40E7-B10C-0D345848BB98}"/>
              </a:ext>
            </a:extLst>
          </p:cNvPr>
          <p:cNvSpPr/>
          <p:nvPr/>
        </p:nvSpPr>
        <p:spPr>
          <a:xfrm>
            <a:off x="1175407" y="4127255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00A80F-148B-4769-9310-4E663642AE77}"/>
              </a:ext>
            </a:extLst>
          </p:cNvPr>
          <p:cNvSpPr/>
          <p:nvPr/>
        </p:nvSpPr>
        <p:spPr>
          <a:xfrm>
            <a:off x="1404007" y="4127255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25BF42-B2A5-45FC-BBC9-C670F03352E2}"/>
              </a:ext>
            </a:extLst>
          </p:cNvPr>
          <p:cNvSpPr/>
          <p:nvPr/>
        </p:nvSpPr>
        <p:spPr>
          <a:xfrm>
            <a:off x="2092535" y="4127255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9B12B584-F471-4772-A66B-573491839A69}"/>
              </a:ext>
            </a:extLst>
          </p:cNvPr>
          <p:cNvSpPr/>
          <p:nvPr/>
        </p:nvSpPr>
        <p:spPr>
          <a:xfrm>
            <a:off x="3228920" y="4111625"/>
            <a:ext cx="344264" cy="3096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9DE768F8-6AB7-48D8-B9F0-BB377E5C2CBA}"/>
              </a:ext>
            </a:extLst>
          </p:cNvPr>
          <p:cNvSpPr/>
          <p:nvPr/>
        </p:nvSpPr>
        <p:spPr>
          <a:xfrm>
            <a:off x="1912442" y="3817421"/>
            <a:ext cx="621934" cy="286525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  <p:sp>
        <p:nvSpPr>
          <p:cNvPr id="60" name="Arrow: Curved Down 59">
            <a:extLst>
              <a:ext uri="{FF2B5EF4-FFF2-40B4-BE49-F238E27FC236}">
                <a16:creationId xmlns:a16="http://schemas.microsoft.com/office/drawing/2014/main" id="{32ECF48E-B4C0-4CAC-A871-0CA125D8352B}"/>
              </a:ext>
            </a:extLst>
          </p:cNvPr>
          <p:cNvSpPr/>
          <p:nvPr/>
        </p:nvSpPr>
        <p:spPr>
          <a:xfrm rot="10800000">
            <a:off x="1895868" y="4472376"/>
            <a:ext cx="621934" cy="286525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41443F-3641-43A5-90F3-BEE69697E764}"/>
              </a:ext>
            </a:extLst>
          </p:cNvPr>
          <p:cNvSpPr/>
          <p:nvPr/>
        </p:nvSpPr>
        <p:spPr>
          <a:xfrm>
            <a:off x="1624767" y="4127255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BBCC62-7513-46C0-BA31-28691C1FDEAA}"/>
              </a:ext>
            </a:extLst>
          </p:cNvPr>
          <p:cNvSpPr/>
          <p:nvPr/>
        </p:nvSpPr>
        <p:spPr>
          <a:xfrm>
            <a:off x="4077299" y="411162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3  4  5  2  1  6  7</a:t>
            </a:r>
            <a:endParaRPr lang="en-HK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F3E8DC-38AF-4191-9DF4-2852DCAF663A}"/>
              </a:ext>
            </a:extLst>
          </p:cNvPr>
          <p:cNvSpPr/>
          <p:nvPr/>
        </p:nvSpPr>
        <p:spPr>
          <a:xfrm>
            <a:off x="4077299" y="4131564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593F4D-EBEA-478C-BD28-B90C875AE4F4}"/>
              </a:ext>
            </a:extLst>
          </p:cNvPr>
          <p:cNvSpPr/>
          <p:nvPr/>
        </p:nvSpPr>
        <p:spPr>
          <a:xfrm>
            <a:off x="4305899" y="4131564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4F8C01-00C8-40C9-B32F-174D595B05CC}"/>
              </a:ext>
            </a:extLst>
          </p:cNvPr>
          <p:cNvSpPr/>
          <p:nvPr/>
        </p:nvSpPr>
        <p:spPr>
          <a:xfrm>
            <a:off x="4534499" y="4131564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50084D-E338-4E1B-B236-DA01AFA1090F}"/>
              </a:ext>
            </a:extLst>
          </p:cNvPr>
          <p:cNvSpPr/>
          <p:nvPr/>
        </p:nvSpPr>
        <p:spPr>
          <a:xfrm>
            <a:off x="5223027" y="4131564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DEF7A3-2205-4D75-AC12-3FA3162738FE}"/>
              </a:ext>
            </a:extLst>
          </p:cNvPr>
          <p:cNvSpPr/>
          <p:nvPr/>
        </p:nvSpPr>
        <p:spPr>
          <a:xfrm>
            <a:off x="4755259" y="4131564"/>
            <a:ext cx="228600" cy="3096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58" grpId="0" animBg="1"/>
      <p:bldP spid="29" grpId="0" animBg="1"/>
      <p:bldP spid="10" grpId="0"/>
      <p:bldP spid="18" grpId="0"/>
      <p:bldP spid="9" grpId="0"/>
      <p:bldP spid="54" grpId="0" animBg="1"/>
      <p:bldP spid="55" grpId="0" animBg="1"/>
      <p:bldP spid="56" grpId="0" animBg="1"/>
      <p:bldP spid="57" grpId="0" animBg="1"/>
      <p:bldP spid="59" grpId="0" animBg="1"/>
      <p:bldP spid="11" grpId="0" animBg="1"/>
      <p:bldP spid="60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42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2243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GA for TSP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0" name="Text Box 45">
            <a:extLst>
              <a:ext uri="{FF2B5EF4-FFF2-40B4-BE49-F238E27FC236}">
                <a16:creationId xmlns:a16="http://schemas.microsoft.com/office/drawing/2014/main" id="{9E5F7E63-6388-41F5-B116-8A57C27C9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24" y="1040966"/>
            <a:ext cx="37473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Space</a:t>
            </a:r>
            <a:endParaRPr lang="en-CA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89EBF3E-502C-4216-AFFB-34E8E481752A}"/>
              </a:ext>
            </a:extLst>
          </p:cNvPr>
          <p:cNvSpPr/>
          <p:nvPr/>
        </p:nvSpPr>
        <p:spPr>
          <a:xfrm>
            <a:off x="654910" y="1479540"/>
            <a:ext cx="8059844" cy="11801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304535-782E-4A89-90B9-803F8C291C50}"/>
              </a:ext>
            </a:extLst>
          </p:cNvPr>
          <p:cNvSpPr txBox="1"/>
          <p:nvPr/>
        </p:nvSpPr>
        <p:spPr>
          <a:xfrm>
            <a:off x="1850522" y="212756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[7, 6, 5, 4, 3, 2, 1]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1E98D0-8A03-42BC-9536-1872FA10443E}"/>
              </a:ext>
            </a:extLst>
          </p:cNvPr>
          <p:cNvSpPr txBox="1"/>
          <p:nvPr/>
        </p:nvSpPr>
        <p:spPr>
          <a:xfrm>
            <a:off x="1026329" y="159152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2, 3, 4, 5, 6, 7]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03D3E24-AF6E-4AB2-86C6-F8B74F68B6F2}"/>
              </a:ext>
            </a:extLst>
          </p:cNvPr>
          <p:cNvSpPr/>
          <p:nvPr/>
        </p:nvSpPr>
        <p:spPr>
          <a:xfrm>
            <a:off x="394900" y="3114582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B4A5DDA-A7B9-42A1-B682-305A212F3E9A}"/>
              </a:ext>
            </a:extLst>
          </p:cNvPr>
          <p:cNvSpPr/>
          <p:nvPr/>
        </p:nvSpPr>
        <p:spPr>
          <a:xfrm>
            <a:off x="2720129" y="3108642"/>
            <a:ext cx="1607088" cy="1835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C96A67E-D716-4D76-B3F3-C27B2408180A}"/>
              </a:ext>
            </a:extLst>
          </p:cNvPr>
          <p:cNvSpPr/>
          <p:nvPr/>
        </p:nvSpPr>
        <p:spPr>
          <a:xfrm>
            <a:off x="5045358" y="3114582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66AD351-4681-469D-B73F-A9410FCA269C}"/>
              </a:ext>
            </a:extLst>
          </p:cNvPr>
          <p:cNvSpPr/>
          <p:nvPr/>
        </p:nvSpPr>
        <p:spPr>
          <a:xfrm>
            <a:off x="7370587" y="3114582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9C34A013-A703-4AC0-9A93-0B51855E7C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055086"/>
                  </p:ext>
                </p:extLst>
              </p:nvPr>
            </p:nvGraphicFramePr>
            <p:xfrm>
              <a:off x="494633" y="3582061"/>
              <a:ext cx="1504144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072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752072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1234567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22.80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7654321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22.80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2461357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26.00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3175264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28.28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9C34A013-A703-4AC0-9A93-0B51855E7C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055086"/>
                  </p:ext>
                </p:extLst>
              </p:nvPr>
            </p:nvGraphicFramePr>
            <p:xfrm>
              <a:off x="494633" y="3582061"/>
              <a:ext cx="1504144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072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752072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r="-99194" b="-4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13"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1234567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22.80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7654321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22.80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2461357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26.00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3175264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28.28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E2BB29A2-6F3F-47A0-AF98-E37F0BFE89A5}"/>
              </a:ext>
            </a:extLst>
          </p:cNvPr>
          <p:cNvSpPr/>
          <p:nvPr/>
        </p:nvSpPr>
        <p:spPr>
          <a:xfrm>
            <a:off x="3108463" y="3818749"/>
            <a:ext cx="81304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7654321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2461357</a:t>
            </a:r>
          </a:p>
          <a:p>
            <a:pPr algn="ctr"/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9166529-6612-4618-9DB0-3AD199228806}"/>
              </a:ext>
            </a:extLst>
          </p:cNvPr>
          <p:cNvSpPr/>
          <p:nvPr/>
        </p:nvSpPr>
        <p:spPr>
          <a:xfrm>
            <a:off x="5462792" y="3849838"/>
            <a:ext cx="813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6521347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2654317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940AD2FB-1E8B-4723-9C72-3D4AB6D01A53}"/>
              </a:ext>
            </a:extLst>
          </p:cNvPr>
          <p:cNvSpPr/>
          <p:nvPr/>
        </p:nvSpPr>
        <p:spPr>
          <a:xfrm>
            <a:off x="4387038" y="4138068"/>
            <a:ext cx="608223" cy="198089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F452CB8-18A3-4881-9282-36AE3CEBB88D}"/>
              </a:ext>
            </a:extLst>
          </p:cNvPr>
          <p:cNvSpPr/>
          <p:nvPr/>
        </p:nvSpPr>
        <p:spPr>
          <a:xfrm>
            <a:off x="3074680" y="5411686"/>
            <a:ext cx="883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765|43|21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246|13|57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073E3D8D-ABDF-4737-8E26-55D34537BC25}"/>
              </a:ext>
            </a:extLst>
          </p:cNvPr>
          <p:cNvSpPr/>
          <p:nvPr/>
        </p:nvSpPr>
        <p:spPr>
          <a:xfrm>
            <a:off x="3858962" y="5632481"/>
            <a:ext cx="222455" cy="79822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B7D3BED6-3053-41C0-AC66-3CA4C2A598C2}"/>
              </a:ext>
            </a:extLst>
          </p:cNvPr>
          <p:cNvSpPr/>
          <p:nvPr/>
        </p:nvSpPr>
        <p:spPr>
          <a:xfrm>
            <a:off x="4995262" y="5625319"/>
            <a:ext cx="294072" cy="86984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91A2796-D214-414E-A7B5-7F5633B607C6}"/>
              </a:ext>
            </a:extLst>
          </p:cNvPr>
          <p:cNvSpPr txBox="1"/>
          <p:nvPr/>
        </p:nvSpPr>
        <p:spPr>
          <a:xfrm>
            <a:off x="1949141" y="3615755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AF480C-F204-40DA-83C3-A5A7D86CAAA4}"/>
              </a:ext>
            </a:extLst>
          </p:cNvPr>
          <p:cNvSpPr txBox="1"/>
          <p:nvPr/>
        </p:nvSpPr>
        <p:spPr>
          <a:xfrm>
            <a:off x="3661917" y="522049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D190428-99E8-4E82-AB6F-188A8A6CF9BA}"/>
              </a:ext>
            </a:extLst>
          </p:cNvPr>
          <p:cNvSpPr txBox="1"/>
          <p:nvPr/>
        </p:nvSpPr>
        <p:spPr>
          <a:xfrm>
            <a:off x="6452109" y="3267785"/>
            <a:ext cx="1277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DDF13C-22C9-4117-AEC7-E4AB10EBA7D3}"/>
              </a:ext>
            </a:extLst>
          </p:cNvPr>
          <p:cNvSpPr txBox="1"/>
          <p:nvPr/>
        </p:nvSpPr>
        <p:spPr>
          <a:xfrm>
            <a:off x="4691149" y="5219978"/>
            <a:ext cx="868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257641A4-8725-49B3-973B-1E2A94FA8CF2}"/>
              </a:ext>
            </a:extLst>
          </p:cNvPr>
          <p:cNvSpPr/>
          <p:nvPr/>
        </p:nvSpPr>
        <p:spPr>
          <a:xfrm rot="4253017" flipV="1">
            <a:off x="3301797" y="5191560"/>
            <a:ext cx="344131" cy="12218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8C0AA760-E56F-4F08-A18A-D3A67971341B}"/>
              </a:ext>
            </a:extLst>
          </p:cNvPr>
          <p:cNvSpPr/>
          <p:nvPr/>
        </p:nvSpPr>
        <p:spPr>
          <a:xfrm rot="18451078" flipV="1">
            <a:off x="5606326" y="5169237"/>
            <a:ext cx="344131" cy="12218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501609-054E-400A-8808-1F88D12A13AF}"/>
              </a:ext>
            </a:extLst>
          </p:cNvPr>
          <p:cNvSpPr txBox="1"/>
          <p:nvPr/>
        </p:nvSpPr>
        <p:spPr>
          <a:xfrm>
            <a:off x="632011" y="3094831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Population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76572A-7BC5-4494-B395-BE57626B2B62}"/>
              </a:ext>
            </a:extLst>
          </p:cNvPr>
          <p:cNvSpPr txBox="1"/>
          <p:nvPr/>
        </p:nvSpPr>
        <p:spPr>
          <a:xfrm>
            <a:off x="2948552" y="3178760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Parents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B9B507-E4C2-4280-B77A-8EDECB1D8A8F}"/>
              </a:ext>
            </a:extLst>
          </p:cNvPr>
          <p:cNvSpPr txBox="1"/>
          <p:nvPr/>
        </p:nvSpPr>
        <p:spPr>
          <a:xfrm>
            <a:off x="5289333" y="3178760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Solutions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F4EC3CB-B5BB-474F-AD97-F6033A25AEFC}"/>
              </a:ext>
            </a:extLst>
          </p:cNvPr>
          <p:cNvSpPr txBox="1"/>
          <p:nvPr/>
        </p:nvSpPr>
        <p:spPr>
          <a:xfrm>
            <a:off x="7607698" y="3178760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Population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07173F-0C68-4594-A9D6-E72557502B98}"/>
              </a:ext>
            </a:extLst>
          </p:cNvPr>
          <p:cNvSpPr txBox="1"/>
          <p:nvPr/>
        </p:nvSpPr>
        <p:spPr>
          <a:xfrm>
            <a:off x="3450761" y="169269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4, 6, 1, 3, 5, 7]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207946-C844-4FC0-B779-C361E0D2071D}"/>
              </a:ext>
            </a:extLst>
          </p:cNvPr>
          <p:cNvSpPr txBox="1"/>
          <p:nvPr/>
        </p:nvSpPr>
        <p:spPr>
          <a:xfrm>
            <a:off x="4271283" y="20861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1, 7, 5, 2, 6, 4]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095B3F-5BA4-4FA9-A365-0C51BDF7EB7A}"/>
              </a:ext>
            </a:extLst>
          </p:cNvPr>
          <p:cNvSpPr txBox="1"/>
          <p:nvPr/>
        </p:nvSpPr>
        <p:spPr>
          <a:xfrm>
            <a:off x="5562079" y="155024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[5, 7, 2, 6, 1, 4, 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BAF67-4248-4FE5-8C80-5CCA549351A6}"/>
              </a:ext>
            </a:extLst>
          </p:cNvPr>
          <p:cNvSpPr txBox="1"/>
          <p:nvPr/>
        </p:nvSpPr>
        <p:spPr>
          <a:xfrm>
            <a:off x="7293478" y="1927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780FE09-4AC9-42F5-9752-30FD3936781D}"/>
              </a:ext>
            </a:extLst>
          </p:cNvPr>
          <p:cNvSpPr/>
          <p:nvPr/>
        </p:nvSpPr>
        <p:spPr>
          <a:xfrm>
            <a:off x="4131818" y="5411686"/>
            <a:ext cx="813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01BE52-F634-462D-B9C0-A2E0F8029146}"/>
              </a:ext>
            </a:extLst>
          </p:cNvPr>
          <p:cNvSpPr/>
          <p:nvPr/>
        </p:nvSpPr>
        <p:spPr>
          <a:xfrm>
            <a:off x="5327960" y="5411686"/>
            <a:ext cx="813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>
                <a:extLst>
                  <a:ext uri="{FF2B5EF4-FFF2-40B4-BE49-F238E27FC236}">
                    <a16:creationId xmlns:a16="http://schemas.microsoft.com/office/drawing/2014/main" id="{C85490B7-9C71-4E86-B3DF-064F4ECDCC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464576"/>
                  </p:ext>
                </p:extLst>
              </p:nvPr>
            </p:nvGraphicFramePr>
            <p:xfrm>
              <a:off x="7484687" y="3601863"/>
              <a:ext cx="1504144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072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752072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6521347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22.14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2654317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32.15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>
                <a:extLst>
                  <a:ext uri="{FF2B5EF4-FFF2-40B4-BE49-F238E27FC236}">
                    <a16:creationId xmlns:a16="http://schemas.microsoft.com/office/drawing/2014/main" id="{C85490B7-9C71-4E86-B3DF-064F4ECDCC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464576"/>
                  </p:ext>
                </p:extLst>
              </p:nvPr>
            </p:nvGraphicFramePr>
            <p:xfrm>
              <a:off x="7484687" y="3601863"/>
              <a:ext cx="1504144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072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752072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r="-100000" b="-2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b="-2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6521347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22.14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2654317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32.15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200E37-BA99-4D2A-A1DD-3B6713DE915B}"/>
              </a:ext>
            </a:extLst>
          </p:cNvPr>
          <p:cNvCxnSpPr>
            <a:cxnSpLocks/>
          </p:cNvCxnSpPr>
          <p:nvPr/>
        </p:nvCxnSpPr>
        <p:spPr>
          <a:xfrm flipV="1">
            <a:off x="1850522" y="3984771"/>
            <a:ext cx="1257941" cy="146967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722F7E-B425-4130-9F02-501A5ADA869A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1833234" y="4188081"/>
            <a:ext cx="1275229" cy="141746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D398EC-16D0-47C7-B4A5-9EE759206457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6292041" y="3921903"/>
            <a:ext cx="1192646" cy="62870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1B11B7-238C-46AD-8957-131AB972DF9F}"/>
              </a:ext>
            </a:extLst>
          </p:cNvPr>
          <p:cNvCxnSpPr>
            <a:cxnSpLocks/>
          </p:cNvCxnSpPr>
          <p:nvPr/>
        </p:nvCxnSpPr>
        <p:spPr>
          <a:xfrm flipV="1">
            <a:off x="6275835" y="4139280"/>
            <a:ext cx="1192646" cy="62870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34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81" grpId="0"/>
      <p:bldP spid="82" grpId="0"/>
      <p:bldP spid="83" grpId="0" animBg="1"/>
      <p:bldP spid="85" grpId="0"/>
      <p:bldP spid="88" grpId="0" animBg="1"/>
      <p:bldP spid="89" grpId="0" animBg="1"/>
      <p:bldP spid="90" grpId="0"/>
      <p:bldP spid="91" grpId="0"/>
      <p:bldP spid="92" grpId="0"/>
      <p:bldP spid="93" grpId="0"/>
      <p:bldP spid="94" grpId="0" animBg="1"/>
      <p:bldP spid="95" grpId="0" animBg="1"/>
      <p:bldP spid="97" grpId="0"/>
      <p:bldP spid="98" grpId="0"/>
      <p:bldP spid="99" grpId="0"/>
      <p:bldP spid="100" grpId="0"/>
      <p:bldP spid="57" grpId="0"/>
      <p:bldP spid="6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43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2243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GA for TSP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0" name="Text Box 45">
            <a:extLst>
              <a:ext uri="{FF2B5EF4-FFF2-40B4-BE49-F238E27FC236}">
                <a16:creationId xmlns:a16="http://schemas.microsoft.com/office/drawing/2014/main" id="{9E5F7E63-6388-41F5-B116-8A57C27C9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24" y="1040966"/>
            <a:ext cx="37473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Space</a:t>
            </a:r>
            <a:endParaRPr lang="en-CA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89EBF3E-502C-4216-AFFB-34E8E481752A}"/>
              </a:ext>
            </a:extLst>
          </p:cNvPr>
          <p:cNvSpPr/>
          <p:nvPr/>
        </p:nvSpPr>
        <p:spPr>
          <a:xfrm>
            <a:off x="654910" y="1479540"/>
            <a:ext cx="8059844" cy="11801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304535-782E-4A89-90B9-803F8C291C50}"/>
              </a:ext>
            </a:extLst>
          </p:cNvPr>
          <p:cNvSpPr txBox="1"/>
          <p:nvPr/>
        </p:nvSpPr>
        <p:spPr>
          <a:xfrm>
            <a:off x="1850522" y="212756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[7, 6, 5, 4, 3, 2, 1]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1E98D0-8A03-42BC-9536-1872FA10443E}"/>
              </a:ext>
            </a:extLst>
          </p:cNvPr>
          <p:cNvSpPr txBox="1"/>
          <p:nvPr/>
        </p:nvSpPr>
        <p:spPr>
          <a:xfrm>
            <a:off x="1026329" y="159152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2, 3, 4, 5, 6, 7]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03D3E24-AF6E-4AB2-86C6-F8B74F68B6F2}"/>
              </a:ext>
            </a:extLst>
          </p:cNvPr>
          <p:cNvSpPr/>
          <p:nvPr/>
        </p:nvSpPr>
        <p:spPr>
          <a:xfrm>
            <a:off x="394900" y="3114582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B4A5DDA-A7B9-42A1-B682-305A212F3E9A}"/>
              </a:ext>
            </a:extLst>
          </p:cNvPr>
          <p:cNvSpPr/>
          <p:nvPr/>
        </p:nvSpPr>
        <p:spPr>
          <a:xfrm>
            <a:off x="2720129" y="3108642"/>
            <a:ext cx="1607088" cy="1835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C96A67E-D716-4D76-B3F3-C27B2408180A}"/>
              </a:ext>
            </a:extLst>
          </p:cNvPr>
          <p:cNvSpPr/>
          <p:nvPr/>
        </p:nvSpPr>
        <p:spPr>
          <a:xfrm>
            <a:off x="5045358" y="3114582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66AD351-4681-469D-B73F-A9410FCA269C}"/>
              </a:ext>
            </a:extLst>
          </p:cNvPr>
          <p:cNvSpPr/>
          <p:nvPr/>
        </p:nvSpPr>
        <p:spPr>
          <a:xfrm>
            <a:off x="7370587" y="3114582"/>
            <a:ext cx="1607088" cy="1829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9C34A013-A703-4AC0-9A93-0B51855E7C3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4633" y="3582061"/>
              <a:ext cx="1504144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072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752072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1234567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22.80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7654321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22.80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2461357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26.00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3175264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28.28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9C34A013-A703-4AC0-9A93-0B51855E7C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055086"/>
                  </p:ext>
                </p:extLst>
              </p:nvPr>
            </p:nvGraphicFramePr>
            <p:xfrm>
              <a:off x="494633" y="3582061"/>
              <a:ext cx="1504144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072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752072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r="-99194" b="-4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13"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1234567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22.80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7654321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22.80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5820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2461357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26.00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02042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3175264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28.28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E2BB29A2-6F3F-47A0-AF98-E37F0BFE89A5}"/>
              </a:ext>
            </a:extLst>
          </p:cNvPr>
          <p:cNvSpPr/>
          <p:nvPr/>
        </p:nvSpPr>
        <p:spPr>
          <a:xfrm>
            <a:off x="3108463" y="3818749"/>
            <a:ext cx="81304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3175264</a:t>
            </a:r>
          </a:p>
          <a:p>
            <a:pPr algn="ctr"/>
            <a:endParaRPr lang="en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9166529-6612-4618-9DB0-3AD199228806}"/>
              </a:ext>
            </a:extLst>
          </p:cNvPr>
          <p:cNvSpPr/>
          <p:nvPr/>
        </p:nvSpPr>
        <p:spPr>
          <a:xfrm>
            <a:off x="5462792" y="3849838"/>
            <a:ext cx="813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1245367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1524763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940AD2FB-1E8B-4723-9C72-3D4AB6D01A53}"/>
              </a:ext>
            </a:extLst>
          </p:cNvPr>
          <p:cNvSpPr/>
          <p:nvPr/>
        </p:nvSpPr>
        <p:spPr>
          <a:xfrm>
            <a:off x="4387038" y="4138068"/>
            <a:ext cx="608223" cy="198089"/>
          </a:xfrm>
          <a:prstGeom prst="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F452CB8-18A3-4881-9282-36AE3CEBB88D}"/>
              </a:ext>
            </a:extLst>
          </p:cNvPr>
          <p:cNvSpPr/>
          <p:nvPr/>
        </p:nvSpPr>
        <p:spPr>
          <a:xfrm>
            <a:off x="3074680" y="5411686"/>
            <a:ext cx="883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123|45|67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317|52|64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073E3D8D-ABDF-4737-8E26-55D34537BC25}"/>
              </a:ext>
            </a:extLst>
          </p:cNvPr>
          <p:cNvSpPr/>
          <p:nvPr/>
        </p:nvSpPr>
        <p:spPr>
          <a:xfrm>
            <a:off x="3858962" y="5632481"/>
            <a:ext cx="222455" cy="79822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B7D3BED6-3053-41C0-AC66-3CA4C2A598C2}"/>
              </a:ext>
            </a:extLst>
          </p:cNvPr>
          <p:cNvSpPr/>
          <p:nvPr/>
        </p:nvSpPr>
        <p:spPr>
          <a:xfrm>
            <a:off x="4995262" y="5625319"/>
            <a:ext cx="294072" cy="86984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91A2796-D214-414E-A7B5-7F5633B607C6}"/>
              </a:ext>
            </a:extLst>
          </p:cNvPr>
          <p:cNvSpPr txBox="1"/>
          <p:nvPr/>
        </p:nvSpPr>
        <p:spPr>
          <a:xfrm>
            <a:off x="1949141" y="3615755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AF480C-F204-40DA-83C3-A5A7D86CAAA4}"/>
              </a:ext>
            </a:extLst>
          </p:cNvPr>
          <p:cNvSpPr txBox="1"/>
          <p:nvPr/>
        </p:nvSpPr>
        <p:spPr>
          <a:xfrm>
            <a:off x="3661917" y="522049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D190428-99E8-4E82-AB6F-188A8A6CF9BA}"/>
              </a:ext>
            </a:extLst>
          </p:cNvPr>
          <p:cNvSpPr txBox="1"/>
          <p:nvPr/>
        </p:nvSpPr>
        <p:spPr>
          <a:xfrm>
            <a:off x="6452109" y="3267785"/>
            <a:ext cx="1277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DDF13C-22C9-4117-AEC7-E4AB10EBA7D3}"/>
              </a:ext>
            </a:extLst>
          </p:cNvPr>
          <p:cNvSpPr txBox="1"/>
          <p:nvPr/>
        </p:nvSpPr>
        <p:spPr>
          <a:xfrm>
            <a:off x="4691149" y="5219978"/>
            <a:ext cx="868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257641A4-8725-49B3-973B-1E2A94FA8CF2}"/>
              </a:ext>
            </a:extLst>
          </p:cNvPr>
          <p:cNvSpPr/>
          <p:nvPr/>
        </p:nvSpPr>
        <p:spPr>
          <a:xfrm rot="4253017" flipV="1">
            <a:off x="3301797" y="5191560"/>
            <a:ext cx="344131" cy="12218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8C0AA760-E56F-4F08-A18A-D3A67971341B}"/>
              </a:ext>
            </a:extLst>
          </p:cNvPr>
          <p:cNvSpPr/>
          <p:nvPr/>
        </p:nvSpPr>
        <p:spPr>
          <a:xfrm rot="18451078" flipV="1">
            <a:off x="5606326" y="5169237"/>
            <a:ext cx="344131" cy="12218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501609-054E-400A-8808-1F88D12A13AF}"/>
              </a:ext>
            </a:extLst>
          </p:cNvPr>
          <p:cNvSpPr txBox="1"/>
          <p:nvPr/>
        </p:nvSpPr>
        <p:spPr>
          <a:xfrm>
            <a:off x="632011" y="3094831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Population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76572A-7BC5-4494-B395-BE57626B2B62}"/>
              </a:ext>
            </a:extLst>
          </p:cNvPr>
          <p:cNvSpPr txBox="1"/>
          <p:nvPr/>
        </p:nvSpPr>
        <p:spPr>
          <a:xfrm>
            <a:off x="2948552" y="3178760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Parents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B9B507-E4C2-4280-B77A-8EDECB1D8A8F}"/>
              </a:ext>
            </a:extLst>
          </p:cNvPr>
          <p:cNvSpPr txBox="1"/>
          <p:nvPr/>
        </p:nvSpPr>
        <p:spPr>
          <a:xfrm>
            <a:off x="5289333" y="3178760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Solutions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F4EC3CB-B5BB-474F-AD97-F6033A25AEFC}"/>
              </a:ext>
            </a:extLst>
          </p:cNvPr>
          <p:cNvSpPr txBox="1"/>
          <p:nvPr/>
        </p:nvSpPr>
        <p:spPr>
          <a:xfrm>
            <a:off x="7607698" y="3178760"/>
            <a:ext cx="113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Population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07173F-0C68-4594-A9D6-E72557502B98}"/>
              </a:ext>
            </a:extLst>
          </p:cNvPr>
          <p:cNvSpPr txBox="1"/>
          <p:nvPr/>
        </p:nvSpPr>
        <p:spPr>
          <a:xfrm>
            <a:off x="3450761" y="169269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4, 6, 1, 3, 5, 7]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207946-C844-4FC0-B779-C361E0D2071D}"/>
              </a:ext>
            </a:extLst>
          </p:cNvPr>
          <p:cNvSpPr txBox="1"/>
          <p:nvPr/>
        </p:nvSpPr>
        <p:spPr>
          <a:xfrm>
            <a:off x="4271283" y="20861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1, 7, 5, 2, 6, 4]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095B3F-5BA4-4FA9-A365-0C51BDF7EB7A}"/>
              </a:ext>
            </a:extLst>
          </p:cNvPr>
          <p:cNvSpPr txBox="1"/>
          <p:nvPr/>
        </p:nvSpPr>
        <p:spPr>
          <a:xfrm>
            <a:off x="5562079" y="155024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[5, 7, 2, 6, 1, 4, 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BAF67-4248-4FE5-8C80-5CCA549351A6}"/>
              </a:ext>
            </a:extLst>
          </p:cNvPr>
          <p:cNvSpPr txBox="1"/>
          <p:nvPr/>
        </p:nvSpPr>
        <p:spPr>
          <a:xfrm>
            <a:off x="7293478" y="1927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780FE09-4AC9-42F5-9752-30FD3936781D}"/>
              </a:ext>
            </a:extLst>
          </p:cNvPr>
          <p:cNvSpPr/>
          <p:nvPr/>
        </p:nvSpPr>
        <p:spPr>
          <a:xfrm>
            <a:off x="4131818" y="5411686"/>
            <a:ext cx="813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01BE52-F634-462D-B9C0-A2E0F8029146}"/>
              </a:ext>
            </a:extLst>
          </p:cNvPr>
          <p:cNvSpPr/>
          <p:nvPr/>
        </p:nvSpPr>
        <p:spPr>
          <a:xfrm>
            <a:off x="5327960" y="5411686"/>
            <a:ext cx="813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</a:p>
          <a:p>
            <a:pPr algn="ctr"/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HK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>
                <a:extLst>
                  <a:ext uri="{FF2B5EF4-FFF2-40B4-BE49-F238E27FC236}">
                    <a16:creationId xmlns:a16="http://schemas.microsoft.com/office/drawing/2014/main" id="{C85490B7-9C71-4E86-B3DF-064F4ECDCC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749249"/>
                  </p:ext>
                </p:extLst>
              </p:nvPr>
            </p:nvGraphicFramePr>
            <p:xfrm>
              <a:off x="7484687" y="3601863"/>
              <a:ext cx="1504144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072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752072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1819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HK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HK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6521347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22.14</a:t>
                          </a:r>
                          <a:endParaRPr lang="en-HK" sz="14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2654317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32.15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4313667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1245367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23.56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2466546"/>
                      </a:ext>
                    </a:extLst>
                  </a:tr>
                  <a:tr h="181934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1524763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28.31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>
                <a:extLst>
                  <a:ext uri="{FF2B5EF4-FFF2-40B4-BE49-F238E27FC236}">
                    <a16:creationId xmlns:a16="http://schemas.microsoft.com/office/drawing/2014/main" id="{C85490B7-9C71-4E86-B3DF-064F4ECDCC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9749249"/>
                  </p:ext>
                </p:extLst>
              </p:nvPr>
            </p:nvGraphicFramePr>
            <p:xfrm>
              <a:off x="7484687" y="3601863"/>
              <a:ext cx="1504144" cy="106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072">
                      <a:extLst>
                        <a:ext uri="{9D8B030D-6E8A-4147-A177-3AD203B41FA5}">
                          <a16:colId xmlns:a16="http://schemas.microsoft.com/office/drawing/2014/main" val="2575094958"/>
                        </a:ext>
                      </a:extLst>
                    </a:gridCol>
                    <a:gridCol w="752072">
                      <a:extLst>
                        <a:ext uri="{9D8B030D-6E8A-4147-A177-3AD203B41FA5}">
                          <a16:colId xmlns:a16="http://schemas.microsoft.com/office/drawing/2014/main" val="1928716977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r="-100000" b="-4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5206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6521347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22.14</a:t>
                          </a:r>
                          <a:endParaRPr lang="en-HK" sz="14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16859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2654317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32.15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431366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1245367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35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23.56</a:t>
                          </a:r>
                          <a:endParaRPr lang="en-HK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246654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1524763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28.31</a:t>
                          </a: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6436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200E37-BA99-4D2A-A1DD-3B6713DE915B}"/>
              </a:ext>
            </a:extLst>
          </p:cNvPr>
          <p:cNvCxnSpPr>
            <a:cxnSpLocks/>
          </p:cNvCxnSpPr>
          <p:nvPr/>
        </p:nvCxnSpPr>
        <p:spPr>
          <a:xfrm>
            <a:off x="1850522" y="3921903"/>
            <a:ext cx="1257941" cy="62869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722F7E-B425-4130-9F02-501A5ADA869A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1850522" y="4188081"/>
            <a:ext cx="1257941" cy="369332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D398EC-16D0-47C7-B4A5-9EE759206457}"/>
              </a:ext>
            </a:extLst>
          </p:cNvPr>
          <p:cNvCxnSpPr>
            <a:cxnSpLocks/>
          </p:cNvCxnSpPr>
          <p:nvPr/>
        </p:nvCxnSpPr>
        <p:spPr>
          <a:xfrm>
            <a:off x="6292041" y="3984773"/>
            <a:ext cx="1192646" cy="351384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1B11B7-238C-46AD-8957-131AB972DF9F}"/>
              </a:ext>
            </a:extLst>
          </p:cNvPr>
          <p:cNvCxnSpPr>
            <a:cxnSpLocks/>
          </p:cNvCxnSpPr>
          <p:nvPr/>
        </p:nvCxnSpPr>
        <p:spPr>
          <a:xfrm>
            <a:off x="6275835" y="4202150"/>
            <a:ext cx="1208852" cy="285960"/>
          </a:xfrm>
          <a:prstGeom prst="straightConnector1">
            <a:avLst/>
          </a:prstGeom>
          <a:ln w="28575">
            <a:solidFill>
              <a:srgbClr val="0000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9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81" grpId="0"/>
      <p:bldP spid="82" grpId="0"/>
      <p:bldP spid="83" grpId="0" animBg="1"/>
      <p:bldP spid="85" grpId="0"/>
      <p:bldP spid="88" grpId="0" animBg="1"/>
      <p:bldP spid="89" grpId="0" animBg="1"/>
      <p:bldP spid="90" grpId="0"/>
      <p:bldP spid="91" grpId="0"/>
      <p:bldP spid="92" grpId="0"/>
      <p:bldP spid="93" grpId="0"/>
      <p:bldP spid="94" grpId="0" animBg="1"/>
      <p:bldP spid="95" grpId="0" animBg="1"/>
      <p:bldP spid="97" grpId="0"/>
      <p:bldP spid="98" grpId="0"/>
      <p:bldP spid="99" grpId="0"/>
      <p:bldP spid="100" grpId="0"/>
      <p:bldP spid="57" grpId="0"/>
      <p:bldP spid="6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44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2767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MATLAB files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9C3D0-7131-4E59-8778-4B1ECF35B0ED}"/>
              </a:ext>
            </a:extLst>
          </p:cNvPr>
          <p:cNvSpPr txBox="1"/>
          <p:nvPr/>
        </p:nvSpPr>
        <p:spPr>
          <a:xfrm>
            <a:off x="1028700" y="1691559"/>
            <a:ext cx="6283355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ExampleTSP.m</a:t>
            </a:r>
            <a:endParaRPr lang="en-H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Entrance of program, a seven-city TSP example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GA_TSP.m</a:t>
            </a:r>
            <a:endParaRPr lang="en-H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code with permutation encoding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CrossoverOX.m</a:t>
            </a:r>
            <a:endParaRPr lang="en-H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Ordered crossover function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Mutation.m</a:t>
            </a:r>
            <a:endParaRPr lang="en-H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Mutation function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Selection.m</a:t>
            </a:r>
            <a:endParaRPr lang="en-H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Tournament selection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E83E8F-302D-46C0-82A5-28E2C8282A3A}"/>
              </a:ext>
            </a:extLst>
          </p:cNvPr>
          <p:cNvSpPr/>
          <p:nvPr/>
        </p:nvSpPr>
        <p:spPr>
          <a:xfrm>
            <a:off x="803245" y="989984"/>
            <a:ext cx="2767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MATLAB files</a:t>
            </a:r>
          </a:p>
        </p:txBody>
      </p:sp>
    </p:spTree>
    <p:extLst>
      <p:ext uri="{BB962C8B-B14F-4D97-AF65-F5344CB8AC3E}">
        <p14:creationId xmlns:p14="http://schemas.microsoft.com/office/powerpoint/2010/main" val="2486015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45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Illustration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78F957-1E9F-4D19-9564-F752B0325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01823"/>
            <a:ext cx="6842669" cy="49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14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46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6718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TSP instance and parameter settings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FD21B-8937-4C93-941B-9D969037FFB7}"/>
              </a:ext>
            </a:extLst>
          </p:cNvPr>
          <p:cNvSpPr/>
          <p:nvPr/>
        </p:nvSpPr>
        <p:spPr>
          <a:xfrm>
            <a:off x="650496" y="1905118"/>
            <a:ext cx="83792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TSP instance</a:t>
            </a:r>
          </a:p>
          <a:p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cityLocations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 1; 1 2; 3 4; 4 2; 5 6; 6 3; 7 5]; % City Locations (in (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coordinates)</a:t>
            </a:r>
          </a:p>
          <a:p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parameter settings for GA</a:t>
            </a:r>
          </a:p>
          <a:p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populationSize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50; </a:t>
            </a:r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Number of individuals in the population</a:t>
            </a:r>
          </a:p>
          <a:p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numGenerations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50; </a:t>
            </a:r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Number of generations</a:t>
            </a:r>
          </a:p>
          <a:p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mutationRate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0.05; </a:t>
            </a:r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Mutation rate (probability)</a:t>
            </a:r>
          </a:p>
          <a:p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tournamentSize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Size of tournament selection</a:t>
            </a:r>
          </a:p>
          <a:p>
            <a:endParaRPr lang="en-HK" sz="2000" dirty="0">
              <a:solidFill>
                <a:srgbClr val="0280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Run genetic algorithm for TSP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bestIndividual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bestDistance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GA_TSP(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cityLocations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populationSize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numGenerations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mutationRate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tournamentSize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9751A8-0665-4BFE-8189-E75407E7226D}"/>
              </a:ext>
            </a:extLst>
          </p:cNvPr>
          <p:cNvSpPr/>
          <p:nvPr/>
        </p:nvSpPr>
        <p:spPr>
          <a:xfrm>
            <a:off x="650496" y="1112680"/>
            <a:ext cx="6718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TSP instance and parameter settings</a:t>
            </a:r>
          </a:p>
        </p:txBody>
      </p:sp>
    </p:spTree>
    <p:extLst>
      <p:ext uri="{BB962C8B-B14F-4D97-AF65-F5344CB8AC3E}">
        <p14:creationId xmlns:p14="http://schemas.microsoft.com/office/powerpoint/2010/main" val="603802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47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FD21B-8937-4C93-941B-9D969037FFB7}"/>
              </a:ext>
            </a:extLst>
          </p:cNvPr>
          <p:cNvSpPr/>
          <p:nvPr/>
        </p:nvSpPr>
        <p:spPr>
          <a:xfrm>
            <a:off x="522774" y="1358351"/>
            <a:ext cx="83545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% Initialize the TSP instance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numCities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size(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cityLocations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1); </a:t>
            </a:r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Number of cities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distanceMatrix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pdist2(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cityLocations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cityLocations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Distance matrix</a:t>
            </a:r>
          </a:p>
          <a:p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% Initialize the population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population = zeros(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populationSize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numCities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HK" sz="2000" dirty="0">
              <a:solidFill>
                <a:srgbClr val="0280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1:populationSize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population(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:) =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randperm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numCities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914400"/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each individual is a permutation of length </a:t>
            </a:r>
            <a:r>
              <a:rPr lang="en-HK" sz="2000" dirty="0" err="1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numCities</a:t>
            </a:r>
            <a:endParaRPr lang="en-HK" sz="2000" dirty="0">
              <a:solidFill>
                <a:srgbClr val="0280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</a:p>
          <a:p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sz="20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Evaluate the fitness of each individual (total distance)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fitness = zeros(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populationSize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1);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1:populationSize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fitness(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calculateFitness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(population(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:), </a:t>
            </a:r>
            <a:r>
              <a:rPr lang="en-H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distanceMatrix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6596A4-FE8C-4749-B86B-9CC5AD977078}"/>
              </a:ext>
            </a:extLst>
          </p:cNvPr>
          <p:cNvSpPr/>
          <p:nvPr/>
        </p:nvSpPr>
        <p:spPr>
          <a:xfrm>
            <a:off x="749556" y="757612"/>
            <a:ext cx="2440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054262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48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1973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Main loop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FD21B-8937-4C93-941B-9D969037FFB7}"/>
              </a:ext>
            </a:extLst>
          </p:cNvPr>
          <p:cNvSpPr/>
          <p:nvPr/>
        </p:nvSpPr>
        <p:spPr>
          <a:xfrm>
            <a:off x="341327" y="1390797"/>
            <a:ext cx="548954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Main loop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gen = 1:numGenerations  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=1:populationSize 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HK" sz="14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Select parents for reproduction using tournament selection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parent1 = Selection(population, fitness,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tournamentSize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parent2 = Selection(population, fitness,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tournamentSize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HK" sz="14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Perform crossover and mutation to create new offspring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offspring1 =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CrossoverOX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(parent1,parent2);      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% Mutation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rand &lt;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mutationRate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offspring1 = Mutation(offspring1);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end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fitness1 =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calculateFitness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(offspring1,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distanceMatrix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population = [population; offspring1];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fitness = [fitness; fitness1];</a:t>
            </a:r>
          </a:p>
          <a:p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% Perform crossover and mutation to create new offspring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offspring2 =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CrossoverOX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(parent2,parent1);   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% Mutation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rand &lt;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mutationRate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offspring2 = Mutation(offspring2);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end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fitness2 =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calculateFitness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(offspring2,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distanceMatrix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population = [population; offspring2];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fitness = [fitness; fitness2];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9D3C17-15B6-4DD3-B31F-A21D39B5BFDA}"/>
              </a:ext>
            </a:extLst>
          </p:cNvPr>
          <p:cNvSpPr/>
          <p:nvPr/>
        </p:nvSpPr>
        <p:spPr>
          <a:xfrm>
            <a:off x="4739640" y="4559262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4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Update the population using tournament selection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population,fitness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Update_population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(population, fitness,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tournamentSize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4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Find the best fitness and corresponding solution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bestDistance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bestIndex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min(fitness);</a:t>
            </a:r>
          </a:p>
          <a:p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bestIndividual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population(</a:t>
            </a:r>
            <a:r>
              <a:rPr lang="en-HK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bestIndex</a:t>
            </a:r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:);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C47FD-426C-4FFC-89E2-9EC5E9E57EE5}"/>
              </a:ext>
            </a:extLst>
          </p:cNvPr>
          <p:cNvSpPr/>
          <p:nvPr/>
        </p:nvSpPr>
        <p:spPr>
          <a:xfrm>
            <a:off x="350301" y="798040"/>
            <a:ext cx="1973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Main loop</a:t>
            </a:r>
          </a:p>
        </p:txBody>
      </p:sp>
    </p:spTree>
    <p:extLst>
      <p:ext uri="{BB962C8B-B14F-4D97-AF65-F5344CB8AC3E}">
        <p14:creationId xmlns:p14="http://schemas.microsoft.com/office/powerpoint/2010/main" val="8798680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49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344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Ordered crossover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FD21B-8937-4C93-941B-9D969037FFB7}"/>
              </a:ext>
            </a:extLst>
          </p:cNvPr>
          <p:cNvSpPr/>
          <p:nvPr/>
        </p:nvSpPr>
        <p:spPr>
          <a:xfrm>
            <a:off x="678634" y="1309692"/>
            <a:ext cx="79391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Function for ordered crossover</a:t>
            </a:r>
          </a:p>
          <a:p>
            <a:r>
              <a:rPr lang="en-HK" sz="1400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child = </a:t>
            </a:r>
            <a:r>
              <a:rPr lang="en-HK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orderedCrossover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(parent1, parent2)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numCities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length(parent1);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child = zeros(1, </a:t>
            </a:r>
            <a:r>
              <a:rPr lang="en-HK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numCities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sz="14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Randomly select a subset from parent 1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subsetStart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HK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randi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([1, </a:t>
            </a:r>
            <a:r>
              <a:rPr lang="en-HK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numCities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- 1]);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subsetEnd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HK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randi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HK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subsetStart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numCities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subset = parent1(</a:t>
            </a:r>
            <a:r>
              <a:rPr lang="en-HK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subsetStart:subsetEnd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child(</a:t>
            </a:r>
            <a:r>
              <a:rPr lang="en-HK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subsetStart:subsetEnd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subset; </a:t>
            </a:r>
            <a:r>
              <a:rPr lang="en-HK" sz="14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Fill the child with the subset from parent 1</a:t>
            </a:r>
          </a:p>
          <a:p>
            <a:endParaRPr lang="en-HK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sz="14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Fill the remaining positions with the genes from parent 2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j = 1;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sz="1400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1:numCities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HK" sz="1400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child(</a:t>
            </a:r>
            <a:r>
              <a:rPr lang="en-HK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== 0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HK" sz="1400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ismember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(parent2(j), subset)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j = j + 1;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HK" sz="1400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child(</a:t>
            </a:r>
            <a:r>
              <a:rPr lang="en-HK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parent2(j);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 = j + 1;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HK" sz="1400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HK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sz="1400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HK" sz="1400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FE4C9-E8F0-453E-A15F-19E4055CFB5E}"/>
              </a:ext>
            </a:extLst>
          </p:cNvPr>
          <p:cNvSpPr/>
          <p:nvPr/>
        </p:nvSpPr>
        <p:spPr>
          <a:xfrm>
            <a:off x="609381" y="813280"/>
            <a:ext cx="3558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Ordered crossover</a:t>
            </a:r>
          </a:p>
        </p:txBody>
      </p:sp>
    </p:spTree>
    <p:extLst>
      <p:ext uri="{BB962C8B-B14F-4D97-AF65-F5344CB8AC3E}">
        <p14:creationId xmlns:p14="http://schemas.microsoft.com/office/powerpoint/2010/main" val="174427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8641" y="107375"/>
            <a:ext cx="6356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Traveling Salesman Problem (TSP)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825500"/>
            <a:ext cx="7793037" cy="648494"/>
          </a:xfrm>
        </p:spPr>
        <p:txBody>
          <a:bodyPr/>
          <a:lstStyle/>
          <a:p>
            <a:r>
              <a:rPr lang="en-GB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Traveling Salesman Problem (TSP)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613150" y="1535113"/>
            <a:ext cx="5135314" cy="4990231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salesman needs to go to several cities to sell commodities. </a:t>
            </a:r>
          </a:p>
          <a:p>
            <a:pPr>
              <a:buFont typeface="Wingdings" pitchFamily="2" charset="2"/>
              <a:buChar char="Ø"/>
              <a:defRPr/>
            </a:pPr>
            <a:endParaRPr lang="en-US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How to select the travel route to minimize the total travel?</a:t>
            </a:r>
          </a:p>
          <a:p>
            <a:pPr>
              <a:buFont typeface="Wingdings" pitchFamily="2" charset="2"/>
              <a:buChar char="Ø"/>
              <a:defRPr/>
            </a:pPr>
            <a:endParaRPr lang="en-GB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GB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 what order should the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salesman </a:t>
            </a:r>
            <a:r>
              <a:rPr lang="en-GB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visit these cities to minimize the distance </a:t>
            </a:r>
            <a:r>
              <a:rPr lang="en-GB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traveled</a:t>
            </a:r>
            <a:r>
              <a:rPr lang="en-GB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(cost)? </a:t>
            </a:r>
          </a:p>
          <a:p>
            <a:pPr>
              <a:buFont typeface="Wingdings" pitchFamily="2" charset="2"/>
              <a:buNone/>
              <a:defRPr/>
            </a:pPr>
            <a:endParaRPr lang="en-GB" altLang="zh-CN" sz="2000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pic>
        <p:nvPicPr>
          <p:cNvPr id="3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628775"/>
            <a:ext cx="2963862" cy="3600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五角星 34"/>
          <p:cNvSpPr/>
          <p:nvPr/>
        </p:nvSpPr>
        <p:spPr bwMode="auto">
          <a:xfrm>
            <a:off x="2124075" y="2133600"/>
            <a:ext cx="215900" cy="2159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39" name="五角星 38"/>
          <p:cNvSpPr/>
          <p:nvPr/>
        </p:nvSpPr>
        <p:spPr bwMode="auto">
          <a:xfrm>
            <a:off x="1116013" y="2852738"/>
            <a:ext cx="215900" cy="2159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40" name="五角星 39"/>
          <p:cNvSpPr/>
          <p:nvPr/>
        </p:nvSpPr>
        <p:spPr bwMode="auto">
          <a:xfrm>
            <a:off x="1116013" y="3933825"/>
            <a:ext cx="215900" cy="2159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41" name="五角星 40"/>
          <p:cNvSpPr/>
          <p:nvPr/>
        </p:nvSpPr>
        <p:spPr bwMode="auto">
          <a:xfrm>
            <a:off x="2124075" y="4652963"/>
            <a:ext cx="215900" cy="2159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defRPr/>
            </a:pPr>
            <a:endParaRPr lang="zh-CN" altLang="en-US"/>
          </a:p>
        </p:txBody>
      </p:sp>
      <p:cxnSp>
        <p:nvCxnSpPr>
          <p:cNvPr id="42" name="直接箭头连接符 4"/>
          <p:cNvCxnSpPr>
            <a:cxnSpLocks noChangeShapeType="1"/>
            <a:stCxn id="35" idx="1"/>
            <a:endCxn id="39" idx="0"/>
          </p:cNvCxnSpPr>
          <p:nvPr/>
        </p:nvCxnSpPr>
        <p:spPr bwMode="auto">
          <a:xfrm flipH="1">
            <a:off x="1223963" y="2216150"/>
            <a:ext cx="900112" cy="636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箭头连接符 12"/>
          <p:cNvCxnSpPr>
            <a:cxnSpLocks noChangeShapeType="1"/>
            <a:stCxn id="39" idx="3"/>
            <a:endCxn id="40" idx="0"/>
          </p:cNvCxnSpPr>
          <p:nvPr/>
        </p:nvCxnSpPr>
        <p:spPr bwMode="auto">
          <a:xfrm flipH="1">
            <a:off x="1223963" y="3068638"/>
            <a:ext cx="66675" cy="8651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箭头连接符 15"/>
          <p:cNvCxnSpPr>
            <a:cxnSpLocks noChangeShapeType="1"/>
            <a:stCxn id="40" idx="3"/>
            <a:endCxn id="41" idx="1"/>
          </p:cNvCxnSpPr>
          <p:nvPr/>
        </p:nvCxnSpPr>
        <p:spPr bwMode="auto">
          <a:xfrm>
            <a:off x="1290638" y="4149725"/>
            <a:ext cx="833437" cy="5857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箭头连接符 18"/>
          <p:cNvCxnSpPr>
            <a:cxnSpLocks noChangeShapeType="1"/>
          </p:cNvCxnSpPr>
          <p:nvPr/>
        </p:nvCxnSpPr>
        <p:spPr bwMode="auto">
          <a:xfrm flipV="1">
            <a:off x="2224088" y="2400300"/>
            <a:ext cx="36512" cy="22145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文本框 16"/>
          <p:cNvSpPr txBox="1">
            <a:spLocks noChangeArrowheads="1"/>
          </p:cNvSpPr>
          <p:nvPr/>
        </p:nvSpPr>
        <p:spPr bwMode="auto">
          <a:xfrm>
            <a:off x="2224088" y="19383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0">
                <a:ea typeface="宋体" pitchFamily="2" charset="-122"/>
              </a:rPr>
              <a:t>1</a:t>
            </a:r>
            <a:endParaRPr lang="zh-CN" altLang="en-US" i="0">
              <a:ea typeface="宋体" pitchFamily="2" charset="-122"/>
            </a:endParaRPr>
          </a:p>
        </p:txBody>
      </p:sp>
      <p:sp>
        <p:nvSpPr>
          <p:cNvPr id="47" name="文本框 21"/>
          <p:cNvSpPr txBox="1">
            <a:spLocks noChangeArrowheads="1"/>
          </p:cNvSpPr>
          <p:nvPr/>
        </p:nvSpPr>
        <p:spPr bwMode="auto">
          <a:xfrm>
            <a:off x="892175" y="3981450"/>
            <a:ext cx="338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0">
                <a:ea typeface="宋体" pitchFamily="2" charset="-122"/>
              </a:rPr>
              <a:t>3</a:t>
            </a:r>
            <a:endParaRPr lang="zh-CN" altLang="en-US" i="0">
              <a:ea typeface="宋体" pitchFamily="2" charset="-122"/>
            </a:endParaRPr>
          </a:p>
        </p:txBody>
      </p:sp>
      <p:sp>
        <p:nvSpPr>
          <p:cNvPr id="48" name="文本框 22"/>
          <p:cNvSpPr txBox="1">
            <a:spLocks noChangeArrowheads="1"/>
          </p:cNvSpPr>
          <p:nvPr/>
        </p:nvSpPr>
        <p:spPr bwMode="auto">
          <a:xfrm>
            <a:off x="809625" y="2797175"/>
            <a:ext cx="338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0">
                <a:ea typeface="宋体" pitchFamily="2" charset="-122"/>
              </a:rPr>
              <a:t>2</a:t>
            </a:r>
            <a:endParaRPr lang="zh-CN" altLang="en-US" i="0">
              <a:ea typeface="宋体" pitchFamily="2" charset="-122"/>
            </a:endParaRPr>
          </a:p>
        </p:txBody>
      </p:sp>
      <p:sp>
        <p:nvSpPr>
          <p:cNvPr id="49" name="文本框 23"/>
          <p:cNvSpPr txBox="1">
            <a:spLocks noChangeArrowheads="1"/>
          </p:cNvSpPr>
          <p:nvPr/>
        </p:nvSpPr>
        <p:spPr bwMode="auto">
          <a:xfrm>
            <a:off x="2308225" y="461486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0">
                <a:ea typeface="宋体" pitchFamily="2" charset="-122"/>
              </a:rPr>
              <a:t>4</a:t>
            </a:r>
            <a:endParaRPr lang="zh-CN" altLang="en-US" i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79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50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Mutation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FD21B-8937-4C93-941B-9D969037FFB7}"/>
              </a:ext>
            </a:extLst>
          </p:cNvPr>
          <p:cNvSpPr/>
          <p:nvPr/>
        </p:nvSpPr>
        <p:spPr>
          <a:xfrm>
            <a:off x="936420" y="1590969"/>
            <a:ext cx="67562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Function for mutation (swap two random cities)</a:t>
            </a:r>
          </a:p>
          <a:p>
            <a:r>
              <a:rPr lang="en-HK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mutatedChild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mutate(child)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numCities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length(child);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mutatedChild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child;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Randomly select two positions to swap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swapPos1 =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randi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numCities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swapPos2 =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randi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numCities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Swap the cities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temp =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mutatedChild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(swapPos1);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mutatedChild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(swapPos1) =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mutatedChild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(swapPos2);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mutatedChild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(swapPos2) = temp;</a:t>
            </a:r>
          </a:p>
          <a:p>
            <a:r>
              <a:rPr lang="en-HK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ABE0F-04B0-4497-A579-1969EC7BCDED}"/>
              </a:ext>
            </a:extLst>
          </p:cNvPr>
          <p:cNvSpPr/>
          <p:nvPr/>
        </p:nvSpPr>
        <p:spPr>
          <a:xfrm>
            <a:off x="936420" y="935200"/>
            <a:ext cx="1824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1143018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51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66841-842D-4E17-8F7E-05BC9B8EBB18}"/>
              </a:ext>
            </a:extLst>
          </p:cNvPr>
          <p:cNvSpPr txBox="1"/>
          <p:nvPr/>
        </p:nvSpPr>
        <p:spPr>
          <a:xfrm>
            <a:off x="168676" y="106533"/>
            <a:ext cx="4525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Display the best solution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A096FA-79D6-4B2C-ABA3-046D2A0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FD21B-8937-4C93-941B-9D969037FFB7}"/>
              </a:ext>
            </a:extLst>
          </p:cNvPr>
          <p:cNvSpPr/>
          <p:nvPr/>
        </p:nvSpPr>
        <p:spPr>
          <a:xfrm>
            <a:off x="382746" y="1284127"/>
            <a:ext cx="40885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6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Display the best route and the total distance</a:t>
            </a:r>
          </a:p>
          <a:p>
            <a:r>
              <a:rPr lang="en-HK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1600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'Best Route:'</a:t>
            </a:r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bestIndividual</a:t>
            </a:r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1600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'Total Distance:'</a:t>
            </a:r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bestDistance</a:t>
            </a:r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HK" sz="1600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Plot the best route</a:t>
            </a:r>
          </a:p>
          <a:p>
            <a:r>
              <a:rPr lang="en-HK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plotRoute</a:t>
            </a:r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cityLocations</a:t>
            </a:r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bestIndividual</a:t>
            </a:r>
            <a:r>
              <a:rPr lang="en-HK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HK" sz="1600" dirty="0">
              <a:solidFill>
                <a:srgbClr val="0280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600" dirty="0">
              <a:solidFill>
                <a:srgbClr val="0E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51CF45-169B-426F-90DD-32D3C681CEBE}"/>
              </a:ext>
            </a:extLst>
          </p:cNvPr>
          <p:cNvSpPr/>
          <p:nvPr/>
        </p:nvSpPr>
        <p:spPr>
          <a:xfrm>
            <a:off x="4572000" y="1284127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HK" dirty="0">
                <a:solidFill>
                  <a:srgbClr val="0280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Function to plot the route</a:t>
            </a:r>
          </a:p>
          <a:p>
            <a:r>
              <a:rPr lang="en-HK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plotRoute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cityLocations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route)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numCities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length(route);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 =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cityLocations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 1);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y =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cityLocations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(:, 2);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figure;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plot(x, y, </a:t>
            </a:r>
            <a:r>
              <a:rPr lang="en-HK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HK" dirty="0" err="1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HK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HK" dirty="0" err="1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MarkerSize</a:t>
            </a:r>
            <a:r>
              <a:rPr lang="en-HK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10);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hold </a:t>
            </a:r>
            <a:r>
              <a:rPr lang="en-HK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plot(x(route), y(route), </a:t>
            </a:r>
            <a:r>
              <a:rPr lang="en-HK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'r-'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HK" dirty="0" err="1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HK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plot([x(route(end)), x(route(1))], [y(route(end)), y(route(1))], </a:t>
            </a:r>
            <a:r>
              <a:rPr lang="en-HK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'r-'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HK" dirty="0" err="1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HK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hold </a:t>
            </a:r>
            <a:r>
              <a:rPr lang="en-HK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'x'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'y'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title(</a:t>
            </a:r>
            <a:r>
              <a:rPr lang="en-HK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'TSP Solution'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grid </a:t>
            </a:r>
            <a:r>
              <a:rPr lang="en-HK" dirty="0">
                <a:solidFill>
                  <a:srgbClr val="AA04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H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HK" dirty="0">
                <a:solidFill>
                  <a:srgbClr val="0E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H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54A3F7-2123-4DB7-B7A7-97EC0A747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3682010"/>
            <a:ext cx="2814234" cy="22875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B2C288-0075-4C4A-A528-C581E9560C4D}"/>
              </a:ext>
            </a:extLst>
          </p:cNvPr>
          <p:cNvSpPr/>
          <p:nvPr/>
        </p:nvSpPr>
        <p:spPr>
          <a:xfrm>
            <a:off x="382746" y="730104"/>
            <a:ext cx="45255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Display the best solution</a:t>
            </a:r>
          </a:p>
        </p:txBody>
      </p:sp>
    </p:spTree>
    <p:extLst>
      <p:ext uri="{BB962C8B-B14F-4D97-AF65-F5344CB8AC3E}">
        <p14:creationId xmlns:p14="http://schemas.microsoft.com/office/powerpoint/2010/main" val="117054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EB663-E7BC-4328-97CD-D00C2B98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44462-A22A-42A6-BC76-F4DC58E8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D7B15-436A-4EF4-8521-BD674396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52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D084E-6E00-4BDA-A9D0-A3C7FDC170AB}"/>
              </a:ext>
            </a:extLst>
          </p:cNvPr>
          <p:cNvSpPr txBox="1"/>
          <p:nvPr/>
        </p:nvSpPr>
        <p:spPr>
          <a:xfrm>
            <a:off x="1948648" y="2813221"/>
            <a:ext cx="524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Thanks!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7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6356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Traveling Salesman Problem (TSP)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445293" y="663575"/>
            <a:ext cx="7793037" cy="722313"/>
          </a:xfrm>
        </p:spPr>
        <p:txBody>
          <a:bodyPr/>
          <a:lstStyle/>
          <a:p>
            <a:r>
              <a:rPr lang="en-GB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Formulation of TSP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735" y="1562419"/>
            <a:ext cx="7498227" cy="44347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Representation of a tour? Permutation</a:t>
            </a:r>
          </a:p>
          <a:p>
            <a:pPr lvl="1"/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e.g.: 4 cities: (1, 4, 3, 2) means: 1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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4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 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 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 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  <a:p>
            <a:pPr lvl="1">
              <a:lnSpc>
                <a:spcPct val="90000"/>
              </a:lnSpc>
            </a:pPr>
            <a:endParaRPr lang="en-GB" altLang="zh-CN" sz="24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Generally,  </a:t>
            </a:r>
            <a:r>
              <a:rPr lang="en-GB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={</a:t>
            </a:r>
            <a:r>
              <a:rPr lang="en-GB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,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GB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, 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, </a:t>
            </a:r>
            <a:r>
              <a:rPr lang="en-GB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GB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</a:t>
            </a:r>
            <a:r>
              <a:rPr lang="en-GB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 }means:</a:t>
            </a:r>
          </a:p>
          <a:p>
            <a:pPr lvl="1"/>
            <a:endParaRPr lang="en-GB" altLang="zh-CN" sz="2400" b="1" i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GB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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GB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 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 </a:t>
            </a:r>
            <a:r>
              <a:rPr lang="en-GB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GB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 </a:t>
            </a:r>
            <a:r>
              <a:rPr lang="en-GB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 </a:t>
            </a:r>
          </a:p>
          <a:p>
            <a:pPr lvl="1"/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where </a:t>
            </a:r>
            <a:r>
              <a:rPr lang="en-GB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GB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is the </a:t>
            </a:r>
            <a:r>
              <a:rPr lang="en-GB" altLang="zh-CN" sz="24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city to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vist</a:t>
            </a:r>
            <a:endParaRPr lang="en-GB" altLang="zh-CN" sz="24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altLang="zh-CN" sz="24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length of tour (Objective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4"/>
              <p:cNvSpPr txBox="1"/>
              <p:nvPr/>
            </p:nvSpPr>
            <p:spPr bwMode="auto">
              <a:xfrm>
                <a:off x="1092828" y="5301812"/>
                <a:ext cx="7294134" cy="695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(1),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(2),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−1),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2828" y="5301812"/>
                <a:ext cx="7294134" cy="6953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04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6356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Traveling Salesman Problem (TSP)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777875"/>
            <a:ext cx="8621713" cy="57975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GB" altLang="zh-CN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</a:pPr>
            <a:endParaRPr lang="en-GB" altLang="zh-CN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</a:pPr>
            <a:r>
              <a:rPr lang="en-GB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TSP is defined as:</a:t>
            </a:r>
          </a:p>
          <a:p>
            <a:pPr marL="0" indent="0">
              <a:lnSpc>
                <a:spcPct val="90000"/>
              </a:lnSpc>
            </a:pPr>
            <a:endParaRPr lang="en-GB" altLang="zh-CN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</a:pPr>
            <a:endParaRPr lang="en-GB" altLang="zh-CN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GB" altLang="zh-CN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GB" altLang="zh-CN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GB" altLang="zh-CN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GB" altLang="zh-CN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GB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Look for a permutation vector in     to minimize           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GB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989001"/>
              </p:ext>
            </p:extLst>
          </p:nvPr>
        </p:nvGraphicFramePr>
        <p:xfrm>
          <a:off x="2606675" y="2723637"/>
          <a:ext cx="496728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90560" imgH="685800" progId="Equation.DSMT4">
                  <p:embed/>
                </p:oleObj>
              </mc:Choice>
              <mc:Fallback>
                <p:oleObj name="Equation" r:id="rId3" imgW="2590560" imgH="685800" progId="Equation.DSMT4">
                  <p:embed/>
                  <p:pic>
                    <p:nvPicPr>
                      <p:cNvPr id="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2723637"/>
                        <a:ext cx="496728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405813"/>
              </p:ext>
            </p:extLst>
          </p:nvPr>
        </p:nvGraphicFramePr>
        <p:xfrm>
          <a:off x="6298300" y="4649651"/>
          <a:ext cx="6080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7160" imgH="190440" progId="Equation.DSMT4">
                  <p:embed/>
                </p:oleObj>
              </mc:Choice>
              <mc:Fallback>
                <p:oleObj name="Equation" r:id="rId5" imgW="317160" imgH="190440" progId="Equation.DSMT4">
                  <p:embed/>
                  <p:pic>
                    <p:nvPicPr>
                      <p:cNvPr id="1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8300" y="4649651"/>
                        <a:ext cx="6080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160604"/>
              </p:ext>
            </p:extLst>
          </p:nvPr>
        </p:nvGraphicFramePr>
        <p:xfrm>
          <a:off x="4452939" y="4679422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5" imgH="164885" progId="Equation.3">
                  <p:embed/>
                </p:oleObj>
              </mc:Choice>
              <mc:Fallback>
                <p:oleObj name="Equation" r:id="rId7" imgW="164885" imgH="164885" progId="Equation.3">
                  <p:embed/>
                  <p:pic>
                    <p:nvPicPr>
                      <p:cNvPr id="1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9" y="4679422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3827463" y="2483924"/>
            <a:ext cx="3403600" cy="400050"/>
            <a:chOff x="2381" y="2454"/>
            <a:chExt cx="2144" cy="252"/>
          </a:xfrm>
        </p:grpSpPr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H="1">
              <a:off x="2381" y="2614"/>
              <a:ext cx="499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2743" y="2454"/>
              <a:ext cx="1782" cy="2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GB" altLang="zh-CN" sz="2000">
                  <a:ea typeface="宋体" pitchFamily="2" charset="-122"/>
                  <a:cs typeface="Times New Roman" pitchFamily="18" charset="0"/>
                </a:rPr>
                <a:t>Objective (Cost) function</a:t>
              </a:r>
            </a:p>
          </p:txBody>
        </p:sp>
      </p:grpSp>
      <p:grpSp>
        <p:nvGrpSpPr>
          <p:cNvPr id="15" name="Group 23"/>
          <p:cNvGrpSpPr>
            <a:grpSpLocks/>
          </p:cNvGrpSpPr>
          <p:nvPr/>
        </p:nvGrpSpPr>
        <p:grpSpPr bwMode="auto">
          <a:xfrm>
            <a:off x="515938" y="2772849"/>
            <a:ext cx="1943100" cy="396875"/>
            <a:chOff x="295" y="2636"/>
            <a:chExt cx="1224" cy="250"/>
          </a:xfrm>
        </p:grpSpPr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1020" y="2704"/>
              <a:ext cx="499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95" y="2636"/>
              <a:ext cx="718" cy="2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GB" altLang="zh-CN" sz="2000">
                  <a:ea typeface="宋体" pitchFamily="2" charset="-122"/>
                  <a:cs typeface="Times New Roman" pitchFamily="18" charset="0"/>
                </a:rPr>
                <a:t>minimize</a:t>
              </a:r>
            </a:p>
          </p:txBody>
        </p:sp>
      </p:grp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3324225" y="3218937"/>
            <a:ext cx="2416175" cy="396875"/>
            <a:chOff x="2064" y="2917"/>
            <a:chExt cx="1522" cy="250"/>
          </a:xfrm>
        </p:grpSpPr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 flipV="1">
              <a:off x="2064" y="3022"/>
              <a:ext cx="771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604" y="2917"/>
              <a:ext cx="982" cy="2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GB" altLang="zh-CN" sz="2000">
                  <a:ea typeface="宋体" pitchFamily="2" charset="-122"/>
                  <a:cs typeface="Times New Roman" pitchFamily="18" charset="0"/>
                </a:rPr>
                <a:t>Search space</a:t>
              </a:r>
            </a:p>
          </p:txBody>
        </p: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445293" y="663575"/>
            <a:ext cx="7793037" cy="722313"/>
          </a:xfrm>
        </p:spPr>
        <p:txBody>
          <a:bodyPr/>
          <a:lstStyle/>
          <a:p>
            <a:r>
              <a:rPr lang="en-GB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Formulation of TSP</a:t>
            </a:r>
          </a:p>
        </p:txBody>
      </p:sp>
    </p:spTree>
    <p:extLst>
      <p:ext uri="{BB962C8B-B14F-4D97-AF65-F5344CB8AC3E}">
        <p14:creationId xmlns:p14="http://schemas.microsoft.com/office/powerpoint/2010/main" val="120942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DCC4F-BDE6-47CE-8F33-866EC671B3CA}"/>
              </a:ext>
            </a:extLst>
          </p:cNvPr>
          <p:cNvSpPr txBox="1"/>
          <p:nvPr/>
        </p:nvSpPr>
        <p:spPr>
          <a:xfrm>
            <a:off x="71021" y="150921"/>
            <a:ext cx="6356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Traveling Salesman Problem (TSP)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67957"/>
            <a:ext cx="8534400" cy="1752600"/>
          </a:xfrm>
        </p:spPr>
        <p:txBody>
          <a:bodyPr lIns="92075" tIns="46038" rIns="92075" bIns="46038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9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Robot control</a:t>
            </a:r>
          </a:p>
          <a:p>
            <a:pPr marL="447675" indent="-447675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9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Which order should the robotic arm to use in order to minimize the drilling time?</a:t>
            </a:r>
          </a:p>
          <a:p>
            <a:pPr marL="447675" indent="-447675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9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 embedded system containing the optimization algorithm. </a:t>
            </a:r>
          </a:p>
          <a:p>
            <a:pPr marL="0" indent="0"/>
            <a:endParaRPr lang="en-US" altLang="zh-CN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49250" y="4823465"/>
            <a:ext cx="8445500" cy="149013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40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5138738" y="3896807"/>
            <a:ext cx="18161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Robot arm</a:t>
            </a: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3525332"/>
            <a:ext cx="1211263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流程图: 磁盘 4"/>
          <p:cNvSpPr>
            <a:spLocks noChangeArrowheads="1"/>
          </p:cNvSpPr>
          <p:nvPr/>
        </p:nvSpPr>
        <p:spPr bwMode="auto">
          <a:xfrm>
            <a:off x="1270002" y="5065418"/>
            <a:ext cx="247650" cy="917079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</a:pPr>
            <a:endParaRPr lang="zh-CN" altLang="en-US" sz="240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" name="流程图: 磁盘 4"/>
          <p:cNvSpPr>
            <a:spLocks noChangeArrowheads="1"/>
          </p:cNvSpPr>
          <p:nvPr/>
        </p:nvSpPr>
        <p:spPr bwMode="auto">
          <a:xfrm>
            <a:off x="1837268" y="5109992"/>
            <a:ext cx="247650" cy="917079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</a:pPr>
            <a:endParaRPr lang="zh-CN" altLang="en-US" sz="240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" name="流程图: 磁盘 4"/>
          <p:cNvSpPr>
            <a:spLocks noChangeArrowheads="1"/>
          </p:cNvSpPr>
          <p:nvPr/>
        </p:nvSpPr>
        <p:spPr bwMode="auto">
          <a:xfrm>
            <a:off x="2423756" y="5232197"/>
            <a:ext cx="247650" cy="917079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</a:pPr>
            <a:endParaRPr lang="zh-CN" altLang="en-US" sz="240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" name="流程图: 磁盘 4"/>
          <p:cNvSpPr>
            <a:spLocks noChangeArrowheads="1"/>
          </p:cNvSpPr>
          <p:nvPr/>
        </p:nvSpPr>
        <p:spPr bwMode="auto">
          <a:xfrm>
            <a:off x="3050121" y="5202316"/>
            <a:ext cx="247650" cy="917079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</a:pPr>
            <a:endParaRPr lang="zh-CN" altLang="en-US" sz="240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" name="流程图: 磁盘 4"/>
          <p:cNvSpPr>
            <a:spLocks noChangeArrowheads="1"/>
          </p:cNvSpPr>
          <p:nvPr/>
        </p:nvSpPr>
        <p:spPr bwMode="auto">
          <a:xfrm>
            <a:off x="3854450" y="5262392"/>
            <a:ext cx="247650" cy="917079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</a:pPr>
            <a:endParaRPr lang="zh-CN" altLang="en-US" sz="240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" name="流程图: 磁盘 4"/>
          <p:cNvSpPr>
            <a:spLocks noChangeArrowheads="1"/>
          </p:cNvSpPr>
          <p:nvPr/>
        </p:nvSpPr>
        <p:spPr bwMode="auto">
          <a:xfrm>
            <a:off x="4743509" y="5262392"/>
            <a:ext cx="247650" cy="917079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</a:pPr>
            <a:endParaRPr lang="zh-CN" altLang="en-US" sz="240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流程图: 磁盘 4"/>
          <p:cNvSpPr>
            <a:spLocks noChangeArrowheads="1"/>
          </p:cNvSpPr>
          <p:nvPr/>
        </p:nvSpPr>
        <p:spPr bwMode="auto">
          <a:xfrm>
            <a:off x="5621869" y="5217818"/>
            <a:ext cx="247650" cy="917079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</a:pPr>
            <a:endParaRPr lang="zh-CN" altLang="en-US" sz="240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流程图: 磁盘 4"/>
          <p:cNvSpPr>
            <a:spLocks noChangeArrowheads="1"/>
          </p:cNvSpPr>
          <p:nvPr/>
        </p:nvSpPr>
        <p:spPr bwMode="auto">
          <a:xfrm>
            <a:off x="6426202" y="5109992"/>
            <a:ext cx="247650" cy="917079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</a:pPr>
            <a:endParaRPr lang="zh-CN" altLang="en-US" sz="240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" name="流程图: 磁盘 4"/>
          <p:cNvSpPr>
            <a:spLocks noChangeArrowheads="1"/>
          </p:cNvSpPr>
          <p:nvPr/>
        </p:nvSpPr>
        <p:spPr bwMode="auto">
          <a:xfrm>
            <a:off x="6968598" y="4957592"/>
            <a:ext cx="247650" cy="917079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</a:pPr>
            <a:endParaRPr lang="zh-CN" altLang="en-US" sz="240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5293" y="663575"/>
            <a:ext cx="7793037" cy="722313"/>
          </a:xfrm>
        </p:spPr>
        <p:txBody>
          <a:bodyPr/>
          <a:lstStyle/>
          <a:p>
            <a:r>
              <a:rPr lang="en-US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Applications Of TSP</a:t>
            </a:r>
            <a:endParaRPr lang="en-GB" altLang="zh-CN" sz="32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0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74AD-809C-46AC-89E1-766AB13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4AB6-7144-4C5A-9147-99FC7A5F5CD3}" type="datetime1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10/23/2024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1D5-A04A-44D7-A1A8-AF8B304C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C84F-FDA7-4916-99F6-5FBD3E0384E7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71A5F2F-25DF-4BA9-9D89-31674425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476911"/>
            <a:ext cx="50292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University of Glasgow James Watt School of Engineering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1C77F4-58F7-401E-812A-7296FD2BD6F5}"/>
              </a:ext>
            </a:extLst>
          </p:cNvPr>
          <p:cNvGrpSpPr/>
          <p:nvPr/>
        </p:nvGrpSpPr>
        <p:grpSpPr>
          <a:xfrm>
            <a:off x="6719735" y="3615946"/>
            <a:ext cx="1458439" cy="1662472"/>
            <a:chOff x="6770538" y="4418292"/>
            <a:chExt cx="1458439" cy="166247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A703C79-BA12-4C86-A8E8-177637EF539F}"/>
                </a:ext>
              </a:extLst>
            </p:cNvPr>
            <p:cNvSpPr/>
            <p:nvPr/>
          </p:nvSpPr>
          <p:spPr>
            <a:xfrm>
              <a:off x="6837692" y="4550540"/>
              <a:ext cx="1277608" cy="1530224"/>
            </a:xfrm>
            <a:custGeom>
              <a:avLst/>
              <a:gdLst>
                <a:gd name="connsiteX0" fmla="*/ 193777 w 1277608"/>
                <a:gd name="connsiteY0" fmla="*/ 187220 h 1530224"/>
                <a:gd name="connsiteX1" fmla="*/ 395113 w 1277608"/>
                <a:gd name="connsiteY1" fmla="*/ 86552 h 1530224"/>
                <a:gd name="connsiteX2" fmla="*/ 705505 w 1277608"/>
                <a:gd name="connsiteY2" fmla="*/ 2662 h 1530224"/>
                <a:gd name="connsiteX3" fmla="*/ 1124955 w 1277608"/>
                <a:gd name="connsiteY3" fmla="*/ 162053 h 1530224"/>
                <a:gd name="connsiteX4" fmla="*/ 1250790 w 1277608"/>
                <a:gd name="connsiteY4" fmla="*/ 1336512 h 1530224"/>
                <a:gd name="connsiteX5" fmla="*/ 646782 w 1277608"/>
                <a:gd name="connsiteY5" fmla="*/ 1512680 h 1530224"/>
                <a:gd name="connsiteX6" fmla="*/ 25997 w 1277608"/>
                <a:gd name="connsiteY6" fmla="*/ 1420401 h 1530224"/>
                <a:gd name="connsiteX7" fmla="*/ 126665 w 1277608"/>
                <a:gd name="connsiteY7" fmla="*/ 598280 h 1530224"/>
                <a:gd name="connsiteX8" fmla="*/ 193777 w 1277608"/>
                <a:gd name="connsiteY8" fmla="*/ 187220 h 153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7608" h="1530224">
                  <a:moveTo>
                    <a:pt x="193777" y="187220"/>
                  </a:moveTo>
                  <a:cubicBezTo>
                    <a:pt x="238518" y="101932"/>
                    <a:pt x="309825" y="117312"/>
                    <a:pt x="395113" y="86552"/>
                  </a:cubicBezTo>
                  <a:cubicBezTo>
                    <a:pt x="480401" y="55792"/>
                    <a:pt x="583865" y="-9921"/>
                    <a:pt x="705505" y="2662"/>
                  </a:cubicBezTo>
                  <a:cubicBezTo>
                    <a:pt x="827145" y="15245"/>
                    <a:pt x="1034074" y="-60255"/>
                    <a:pt x="1124955" y="162053"/>
                  </a:cubicBezTo>
                  <a:cubicBezTo>
                    <a:pt x="1215836" y="384361"/>
                    <a:pt x="1330485" y="1111408"/>
                    <a:pt x="1250790" y="1336512"/>
                  </a:cubicBezTo>
                  <a:cubicBezTo>
                    <a:pt x="1171095" y="1561616"/>
                    <a:pt x="850914" y="1498699"/>
                    <a:pt x="646782" y="1512680"/>
                  </a:cubicBezTo>
                  <a:cubicBezTo>
                    <a:pt x="442650" y="1526662"/>
                    <a:pt x="112683" y="1572801"/>
                    <a:pt x="25997" y="1420401"/>
                  </a:cubicBezTo>
                  <a:cubicBezTo>
                    <a:pt x="-60689" y="1268001"/>
                    <a:pt x="94507" y="810801"/>
                    <a:pt x="126665" y="598280"/>
                  </a:cubicBezTo>
                  <a:cubicBezTo>
                    <a:pt x="158823" y="385759"/>
                    <a:pt x="149036" y="272508"/>
                    <a:pt x="193777" y="18722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454BCB-E2B1-48FE-ADF4-8140E6BFD28D}"/>
                </a:ext>
              </a:extLst>
            </p:cNvPr>
            <p:cNvSpPr/>
            <p:nvPr/>
          </p:nvSpPr>
          <p:spPr>
            <a:xfrm>
              <a:off x="6770538" y="5310231"/>
              <a:ext cx="141990" cy="472160"/>
            </a:xfrm>
            <a:custGeom>
              <a:avLst/>
              <a:gdLst>
                <a:gd name="connsiteX0" fmla="*/ 141990 w 141990"/>
                <a:gd name="connsiteY0" fmla="*/ 0 h 472160"/>
                <a:gd name="connsiteX1" fmla="*/ 7767 w 141990"/>
                <a:gd name="connsiteY1" fmla="*/ 192947 h 472160"/>
                <a:gd name="connsiteX2" fmla="*/ 66490 w 141990"/>
                <a:gd name="connsiteY2" fmla="*/ 469784 h 4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990" h="472160">
                  <a:moveTo>
                    <a:pt x="141990" y="0"/>
                  </a:moveTo>
                  <a:cubicBezTo>
                    <a:pt x="81170" y="57325"/>
                    <a:pt x="20350" y="114650"/>
                    <a:pt x="7767" y="192947"/>
                  </a:cubicBezTo>
                  <a:cubicBezTo>
                    <a:pt x="-4816" y="271244"/>
                    <a:pt x="-11807" y="497747"/>
                    <a:pt x="66490" y="4697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D7F23B-E779-48BD-B228-6F6ACF16999D}"/>
                </a:ext>
              </a:extLst>
            </p:cNvPr>
            <p:cNvSpPr/>
            <p:nvPr/>
          </p:nvSpPr>
          <p:spPr>
            <a:xfrm>
              <a:off x="8086987" y="5259897"/>
              <a:ext cx="141990" cy="461395"/>
            </a:xfrm>
            <a:custGeom>
              <a:avLst/>
              <a:gdLst>
                <a:gd name="connsiteX0" fmla="*/ 0 w 109173"/>
                <a:gd name="connsiteY0" fmla="*/ 0 h 461395"/>
                <a:gd name="connsiteX1" fmla="*/ 109057 w 109173"/>
                <a:gd name="connsiteY1" fmla="*/ 234892 h 461395"/>
                <a:gd name="connsiteX2" fmla="*/ 25167 w 109173"/>
                <a:gd name="connsiteY2" fmla="*/ 461395 h 46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173" h="461395">
                  <a:moveTo>
                    <a:pt x="0" y="0"/>
                  </a:moveTo>
                  <a:cubicBezTo>
                    <a:pt x="52431" y="78996"/>
                    <a:pt x="104863" y="157993"/>
                    <a:pt x="109057" y="234892"/>
                  </a:cubicBezTo>
                  <a:cubicBezTo>
                    <a:pt x="113251" y="311791"/>
                    <a:pt x="2796" y="440423"/>
                    <a:pt x="25167" y="46139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6185E46-2371-4773-A3DE-52D0A55CA631}"/>
                </a:ext>
              </a:extLst>
            </p:cNvPr>
            <p:cNvSpPr/>
            <p:nvPr/>
          </p:nvSpPr>
          <p:spPr>
            <a:xfrm rot="185323">
              <a:off x="7086600" y="5186671"/>
              <a:ext cx="860261" cy="702402"/>
            </a:xfrm>
            <a:custGeom>
              <a:avLst/>
              <a:gdLst>
                <a:gd name="connsiteX0" fmla="*/ 48242 w 864461"/>
                <a:gd name="connsiteY0" fmla="*/ 157117 h 705671"/>
                <a:gd name="connsiteX1" fmla="*/ 425747 w 864461"/>
                <a:gd name="connsiteY1" fmla="*/ 6115 h 705671"/>
                <a:gd name="connsiteX2" fmla="*/ 786473 w 864461"/>
                <a:gd name="connsiteY2" fmla="*/ 90005 h 705671"/>
                <a:gd name="connsiteX3" fmla="*/ 836807 w 864461"/>
                <a:gd name="connsiteY3" fmla="*/ 618512 h 705671"/>
                <a:gd name="connsiteX4" fmla="*/ 442525 w 864461"/>
                <a:gd name="connsiteY4" fmla="*/ 694013 h 705671"/>
                <a:gd name="connsiteX5" fmla="*/ 48242 w 864461"/>
                <a:gd name="connsiteY5" fmla="*/ 643679 h 705671"/>
                <a:gd name="connsiteX6" fmla="*/ 48242 w 864461"/>
                <a:gd name="connsiteY6" fmla="*/ 157117 h 70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461" h="705671">
                  <a:moveTo>
                    <a:pt x="48242" y="157117"/>
                  </a:moveTo>
                  <a:cubicBezTo>
                    <a:pt x="111159" y="50856"/>
                    <a:pt x="302709" y="17300"/>
                    <a:pt x="425747" y="6115"/>
                  </a:cubicBezTo>
                  <a:cubicBezTo>
                    <a:pt x="548786" y="-5070"/>
                    <a:pt x="717963" y="-12061"/>
                    <a:pt x="786473" y="90005"/>
                  </a:cubicBezTo>
                  <a:cubicBezTo>
                    <a:pt x="854983" y="192071"/>
                    <a:pt x="894132" y="517844"/>
                    <a:pt x="836807" y="618512"/>
                  </a:cubicBezTo>
                  <a:cubicBezTo>
                    <a:pt x="779482" y="719180"/>
                    <a:pt x="573952" y="689819"/>
                    <a:pt x="442525" y="694013"/>
                  </a:cubicBezTo>
                  <a:cubicBezTo>
                    <a:pt x="311098" y="698207"/>
                    <a:pt x="113956" y="737356"/>
                    <a:pt x="48242" y="643679"/>
                  </a:cubicBezTo>
                  <a:cubicBezTo>
                    <a:pt x="-17472" y="550002"/>
                    <a:pt x="-14675" y="263378"/>
                    <a:pt x="48242" y="1571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F7924E-38B9-4698-914E-D7DCAC458D01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>
              <a:off x="7528884" y="5192912"/>
              <a:ext cx="0" cy="184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66ACA3-009E-46BA-82F5-BB4628123023}"/>
                </a:ext>
              </a:extLst>
            </p:cNvPr>
            <p:cNvCxnSpPr/>
            <p:nvPr/>
          </p:nvCxnSpPr>
          <p:spPr>
            <a:xfrm>
              <a:off x="7285603" y="5377343"/>
              <a:ext cx="4865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63F9C7C4-D3F3-4918-8CDD-3A88AB76BC7D}"/>
                </a:ext>
              </a:extLst>
            </p:cNvPr>
            <p:cNvSpPr/>
            <p:nvPr/>
          </p:nvSpPr>
          <p:spPr>
            <a:xfrm rot="21116164">
              <a:off x="7265060" y="4418292"/>
              <a:ext cx="503340" cy="327171"/>
            </a:xfrm>
            <a:prstGeom prst="blockArc">
              <a:avLst>
                <a:gd name="adj1" fmla="val 10800000"/>
                <a:gd name="adj2" fmla="val 95697"/>
                <a:gd name="adj3" fmla="val 314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B6BA901-8798-48A8-BB65-7F9118BFA03E}"/>
              </a:ext>
            </a:extLst>
          </p:cNvPr>
          <p:cNvSpPr txBox="1"/>
          <p:nvPr/>
        </p:nvSpPr>
        <p:spPr>
          <a:xfrm>
            <a:off x="535103" y="906059"/>
            <a:ext cx="511907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HK" sz="3200" b="1" dirty="0">
                <a:latin typeface="Times New Roman" panose="02020603050405020304" pitchFamily="18" charset="0"/>
                <a:ea typeface="宋体" pitchFamily="2" charset="-122"/>
                <a:cs typeface="Times New Roman" pitchFamily="18" charset="0"/>
              </a:rPr>
              <a:t>Knapsack Problem (KP)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F789E-C4D7-4B76-908F-51C38C5DA77D}"/>
              </a:ext>
            </a:extLst>
          </p:cNvPr>
          <p:cNvSpPr txBox="1"/>
          <p:nvPr/>
        </p:nvSpPr>
        <p:spPr>
          <a:xfrm>
            <a:off x="71021" y="150921"/>
            <a:ext cx="4482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Knapsack Problem (KP)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2929A-34F1-454B-934D-79BDCD295DE8}"/>
              </a:ext>
            </a:extLst>
          </p:cNvPr>
          <p:cNvSpPr txBox="1"/>
          <p:nvPr/>
        </p:nvSpPr>
        <p:spPr>
          <a:xfrm>
            <a:off x="577792" y="1914914"/>
            <a:ext cx="5705668" cy="396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discovered a treasure trove, full of various precious treasures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you only have one knapsack and it only hold a fixed weight of treasures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treasure has its own value and weight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select the optimal loading plan in order to maximize the value of the treasures inside the backpack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87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FDA133B1B7DA48985B9207CE03CF06" ma:contentTypeVersion="15" ma:contentTypeDescription="Create a new document." ma:contentTypeScope="" ma:versionID="2e1825db6696c8e7dadea39263dbe6e7">
  <xsd:schema xmlns:xsd="http://www.w3.org/2001/XMLSchema" xmlns:xs="http://www.w3.org/2001/XMLSchema" xmlns:p="http://schemas.microsoft.com/office/2006/metadata/properties" xmlns:ns3="87312e05-34fb-4f6c-8b88-2b88c0f41958" xmlns:ns4="c6c9f451-1eda-4773-a3d6-306dfc36c505" targetNamespace="http://schemas.microsoft.com/office/2006/metadata/properties" ma:root="true" ma:fieldsID="a7adacdc1d3fda4eb0f2eb71a346c5fb" ns3:_="" ns4:_="">
    <xsd:import namespace="87312e05-34fb-4f6c-8b88-2b88c0f41958"/>
    <xsd:import namespace="c6c9f451-1eda-4773-a3d6-306dfc36c5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312e05-34fb-4f6c-8b88-2b88c0f419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c9f451-1eda-4773-a3d6-306dfc36c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096E4B-6356-439C-A0A3-49F606679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312e05-34fb-4f6c-8b88-2b88c0f41958"/>
    <ds:schemaRef ds:uri="c6c9f451-1eda-4773-a3d6-306dfc36c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CA0BE5-E1DF-4E66-8390-2B6907FC9B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9B7382-E5E4-4B89-9790-6071FBF6D1D2}">
  <ds:schemaRefs>
    <ds:schemaRef ds:uri="http://purl.org/dc/dcmitype/"/>
    <ds:schemaRef ds:uri="http://purl.org/dc/terms/"/>
    <ds:schemaRef ds:uri="http://schemas.openxmlformats.org/package/2006/metadata/core-properties"/>
    <ds:schemaRef ds:uri="c6c9f451-1eda-4773-a3d6-306dfc36c505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87312e05-34fb-4f6c-8b88-2b88c0f41958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12760</TotalTime>
  <Words>4817</Words>
  <Application>Microsoft Office PowerPoint</Application>
  <PresentationFormat>On-screen Show (4:3)</PresentationFormat>
  <Paragraphs>1129</Paragraphs>
  <Slides>52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Traveling Salesman Problem (TSP)</vt:lpstr>
      <vt:lpstr>Formulation of TSP</vt:lpstr>
      <vt:lpstr>Formulation of TSP</vt:lpstr>
      <vt:lpstr>Applications Of TSP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TR-SADEA Method for AI-driven 5G Base Station Antenna Design</dc:title>
  <dc:creator>Yushi Liu (PGR)</dc:creator>
  <cp:lastModifiedBy>Bo Liu</cp:lastModifiedBy>
  <cp:revision>609</cp:revision>
  <dcterms:created xsi:type="dcterms:W3CDTF">2021-08-10T14:02:42Z</dcterms:created>
  <dcterms:modified xsi:type="dcterms:W3CDTF">2024-10-23T02:52:47Z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0x01010058FDA133B1B7DA48985B9207CE03CF06</vt:lpwstr>
  </property>
</Properties>
</file>