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4"/>
    <p:sldMasterId id="2147483658" r:id="rId5"/>
  </p:sldMasterIdLst>
  <p:notesMasterIdLst>
    <p:notesMasterId r:id="rId22"/>
  </p:notesMasterIdLst>
  <p:handoutMasterIdLst>
    <p:handoutMasterId r:id="rId23"/>
  </p:handoutMasterIdLst>
  <p:sldIdLst>
    <p:sldId id="305" r:id="rId6"/>
    <p:sldId id="308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9" r:id="rId20"/>
    <p:sldId id="283" r:id="rId21"/>
  </p:sldIdLst>
  <p:sldSz cx="9144000" cy="6858000" type="screen4x3"/>
  <p:notesSz cx="7099300" cy="1023461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418" userDrawn="1">
          <p15:clr>
            <a:srgbClr val="A4A3A4"/>
          </p15:clr>
        </p15:guide>
        <p15:guide id="2" pos="298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00B050"/>
    <a:srgbClr val="00213B"/>
    <a:srgbClr val="3A5667"/>
    <a:srgbClr val="5B651B"/>
    <a:srgbClr val="210A2F"/>
    <a:srgbClr val="005C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4F2509-A569-4792-8618-9AD40C2C4B76}" v="178" dt="2020-10-26T07:33:49.4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8889" autoAdjust="0"/>
  </p:normalViewPr>
  <p:slideViewPr>
    <p:cSldViewPr>
      <p:cViewPr varScale="1">
        <p:scale>
          <a:sx n="107" d="100"/>
          <a:sy n="107" d="100"/>
        </p:scale>
        <p:origin x="111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3" y="17803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103" d="100"/>
          <a:sy n="103" d="100"/>
        </p:scale>
        <p:origin x="1531" y="58"/>
      </p:cViewPr>
      <p:guideLst>
        <p:guide orient="horz" pos="2418"/>
        <p:guide pos="298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ncan Bremner" userId="5ab83519-4fc2-4c2c-9051-af9074a2d0ce" providerId="ADAL" clId="{344F2509-A569-4792-8618-9AD40C2C4B76}"/>
    <pc:docChg chg="delSld modSld">
      <pc:chgData name="Duncan Bremner" userId="5ab83519-4fc2-4c2c-9051-af9074a2d0ce" providerId="ADAL" clId="{344F2509-A569-4792-8618-9AD40C2C4B76}" dt="2020-10-26T07:34:38.341" v="709" actId="962"/>
      <pc:docMkLst>
        <pc:docMk/>
      </pc:docMkLst>
      <pc:sldChg chg="modSp mod">
        <pc:chgData name="Duncan Bremner" userId="5ab83519-4fc2-4c2c-9051-af9074a2d0ce" providerId="ADAL" clId="{344F2509-A569-4792-8618-9AD40C2C4B76}" dt="2020-10-26T07:34:38.341" v="709" actId="962"/>
        <pc:sldMkLst>
          <pc:docMk/>
          <pc:sldMk cId="2064834411" sldId="283"/>
        </pc:sldMkLst>
        <pc:picChg chg="mod">
          <ac:chgData name="Duncan Bremner" userId="5ab83519-4fc2-4c2c-9051-af9074a2d0ce" providerId="ADAL" clId="{344F2509-A569-4792-8618-9AD40C2C4B76}" dt="2020-10-26T07:34:38.341" v="709" actId="962"/>
          <ac:picMkLst>
            <pc:docMk/>
            <pc:sldMk cId="2064834411" sldId="283"/>
            <ac:picMk id="5" creationId="{00000000-0000-0000-0000-000000000000}"/>
          </ac:picMkLst>
        </pc:picChg>
      </pc:sldChg>
      <pc:sldChg chg="del">
        <pc:chgData name="Duncan Bremner" userId="5ab83519-4fc2-4c2c-9051-af9074a2d0ce" providerId="ADAL" clId="{344F2509-A569-4792-8618-9AD40C2C4B76}" dt="2020-10-26T07:12:39.689" v="0" actId="47"/>
        <pc:sldMkLst>
          <pc:docMk/>
          <pc:sldMk cId="3972972756" sldId="284"/>
        </pc:sldMkLst>
      </pc:sldChg>
      <pc:sldChg chg="del">
        <pc:chgData name="Duncan Bremner" userId="5ab83519-4fc2-4c2c-9051-af9074a2d0ce" providerId="ADAL" clId="{344F2509-A569-4792-8618-9AD40C2C4B76}" dt="2020-10-26T07:12:39.689" v="0" actId="47"/>
        <pc:sldMkLst>
          <pc:docMk/>
          <pc:sldMk cId="3388300614" sldId="286"/>
        </pc:sldMkLst>
      </pc:sldChg>
      <pc:sldChg chg="del">
        <pc:chgData name="Duncan Bremner" userId="5ab83519-4fc2-4c2c-9051-af9074a2d0ce" providerId="ADAL" clId="{344F2509-A569-4792-8618-9AD40C2C4B76}" dt="2020-10-26T07:12:39.689" v="0" actId="47"/>
        <pc:sldMkLst>
          <pc:docMk/>
          <pc:sldMk cId="1731368387" sldId="287"/>
        </pc:sldMkLst>
      </pc:sldChg>
      <pc:sldChg chg="del">
        <pc:chgData name="Duncan Bremner" userId="5ab83519-4fc2-4c2c-9051-af9074a2d0ce" providerId="ADAL" clId="{344F2509-A569-4792-8618-9AD40C2C4B76}" dt="2020-10-26T07:12:39.689" v="0" actId="47"/>
        <pc:sldMkLst>
          <pc:docMk/>
          <pc:sldMk cId="3471472568" sldId="288"/>
        </pc:sldMkLst>
      </pc:sldChg>
      <pc:sldChg chg="del">
        <pc:chgData name="Duncan Bremner" userId="5ab83519-4fc2-4c2c-9051-af9074a2d0ce" providerId="ADAL" clId="{344F2509-A569-4792-8618-9AD40C2C4B76}" dt="2020-10-26T07:12:39.689" v="0" actId="47"/>
        <pc:sldMkLst>
          <pc:docMk/>
          <pc:sldMk cId="2321303441" sldId="289"/>
        </pc:sldMkLst>
      </pc:sldChg>
      <pc:sldChg chg="del">
        <pc:chgData name="Duncan Bremner" userId="5ab83519-4fc2-4c2c-9051-af9074a2d0ce" providerId="ADAL" clId="{344F2509-A569-4792-8618-9AD40C2C4B76}" dt="2020-10-26T07:12:39.689" v="0" actId="47"/>
        <pc:sldMkLst>
          <pc:docMk/>
          <pc:sldMk cId="1927337886" sldId="290"/>
        </pc:sldMkLst>
      </pc:sldChg>
      <pc:sldChg chg="del">
        <pc:chgData name="Duncan Bremner" userId="5ab83519-4fc2-4c2c-9051-af9074a2d0ce" providerId="ADAL" clId="{344F2509-A569-4792-8618-9AD40C2C4B76}" dt="2020-10-26T07:12:39.689" v="0" actId="47"/>
        <pc:sldMkLst>
          <pc:docMk/>
          <pc:sldMk cId="3956014616" sldId="291"/>
        </pc:sldMkLst>
      </pc:sldChg>
      <pc:sldChg chg="del">
        <pc:chgData name="Duncan Bremner" userId="5ab83519-4fc2-4c2c-9051-af9074a2d0ce" providerId="ADAL" clId="{344F2509-A569-4792-8618-9AD40C2C4B76}" dt="2020-10-26T07:12:39.689" v="0" actId="47"/>
        <pc:sldMkLst>
          <pc:docMk/>
          <pc:sldMk cId="1232394069" sldId="292"/>
        </pc:sldMkLst>
      </pc:sldChg>
      <pc:sldChg chg="modSp mod">
        <pc:chgData name="Duncan Bremner" userId="5ab83519-4fc2-4c2c-9051-af9074a2d0ce" providerId="ADAL" clId="{344F2509-A569-4792-8618-9AD40C2C4B76}" dt="2020-10-26T07:30:39.430" v="149" actId="962"/>
        <pc:sldMkLst>
          <pc:docMk/>
          <pc:sldMk cId="594927796" sldId="295"/>
        </pc:sldMkLst>
        <pc:picChg chg="mod">
          <ac:chgData name="Duncan Bremner" userId="5ab83519-4fc2-4c2c-9051-af9074a2d0ce" providerId="ADAL" clId="{344F2509-A569-4792-8618-9AD40C2C4B76}" dt="2020-10-26T07:30:39.430" v="149" actId="962"/>
          <ac:picMkLst>
            <pc:docMk/>
            <pc:sldMk cId="594927796" sldId="295"/>
            <ac:picMk id="44040" creationId="{00000000-0000-0000-0000-000000000000}"/>
          </ac:picMkLst>
        </pc:picChg>
      </pc:sldChg>
      <pc:sldChg chg="modSp mod">
        <pc:chgData name="Duncan Bremner" userId="5ab83519-4fc2-4c2c-9051-af9074a2d0ce" providerId="ADAL" clId="{344F2509-A569-4792-8618-9AD40C2C4B76}" dt="2020-10-26T07:31:14.189" v="233" actId="962"/>
        <pc:sldMkLst>
          <pc:docMk/>
          <pc:sldMk cId="2442087711" sldId="296"/>
        </pc:sldMkLst>
        <pc:picChg chg="mod">
          <ac:chgData name="Duncan Bremner" userId="5ab83519-4fc2-4c2c-9051-af9074a2d0ce" providerId="ADAL" clId="{344F2509-A569-4792-8618-9AD40C2C4B76}" dt="2020-10-26T07:31:14.189" v="233" actId="962"/>
          <ac:picMkLst>
            <pc:docMk/>
            <pc:sldMk cId="2442087711" sldId="296"/>
            <ac:picMk id="47109" creationId="{00000000-0000-0000-0000-000000000000}"/>
          </ac:picMkLst>
        </pc:picChg>
      </pc:sldChg>
      <pc:sldChg chg="modSp mod">
        <pc:chgData name="Duncan Bremner" userId="5ab83519-4fc2-4c2c-9051-af9074a2d0ce" providerId="ADAL" clId="{344F2509-A569-4792-8618-9AD40C2C4B76}" dt="2020-10-26T07:31:37.694" v="299" actId="962"/>
        <pc:sldMkLst>
          <pc:docMk/>
          <pc:sldMk cId="3606419892" sldId="298"/>
        </pc:sldMkLst>
        <pc:picChg chg="mod">
          <ac:chgData name="Duncan Bremner" userId="5ab83519-4fc2-4c2c-9051-af9074a2d0ce" providerId="ADAL" clId="{344F2509-A569-4792-8618-9AD40C2C4B76}" dt="2020-10-26T07:31:37.694" v="299" actId="962"/>
          <ac:picMkLst>
            <pc:docMk/>
            <pc:sldMk cId="3606419892" sldId="298"/>
            <ac:picMk id="48131" creationId="{00000000-0000-0000-0000-000000000000}"/>
          </ac:picMkLst>
        </pc:picChg>
      </pc:sldChg>
      <pc:sldChg chg="modSp mod">
        <pc:chgData name="Duncan Bremner" userId="5ab83519-4fc2-4c2c-9051-af9074a2d0ce" providerId="ADAL" clId="{344F2509-A569-4792-8618-9AD40C2C4B76}" dt="2020-10-26T07:32:04.997" v="389" actId="962"/>
        <pc:sldMkLst>
          <pc:docMk/>
          <pc:sldMk cId="2451597027" sldId="299"/>
        </pc:sldMkLst>
        <pc:picChg chg="mod">
          <ac:chgData name="Duncan Bremner" userId="5ab83519-4fc2-4c2c-9051-af9074a2d0ce" providerId="ADAL" clId="{344F2509-A569-4792-8618-9AD40C2C4B76}" dt="2020-10-26T07:32:04.997" v="389" actId="962"/>
          <ac:picMkLst>
            <pc:docMk/>
            <pc:sldMk cId="2451597027" sldId="299"/>
            <ac:picMk id="49158" creationId="{00000000-0000-0000-0000-000000000000}"/>
          </ac:picMkLst>
        </pc:picChg>
      </pc:sldChg>
      <pc:sldChg chg="modSp">
        <pc:chgData name="Duncan Bremner" userId="5ab83519-4fc2-4c2c-9051-af9074a2d0ce" providerId="ADAL" clId="{344F2509-A569-4792-8618-9AD40C2C4B76}" dt="2020-10-26T07:33:14.469" v="533" actId="962"/>
        <pc:sldMkLst>
          <pc:docMk/>
          <pc:sldMk cId="1101396257" sldId="304"/>
        </pc:sldMkLst>
        <pc:picChg chg="mod">
          <ac:chgData name="Duncan Bremner" userId="5ab83519-4fc2-4c2c-9051-af9074a2d0ce" providerId="ADAL" clId="{344F2509-A569-4792-8618-9AD40C2C4B76}" dt="2020-10-26T07:32:58.309" v="501" actId="962"/>
          <ac:picMkLst>
            <pc:docMk/>
            <pc:sldMk cId="1101396257" sldId="304"/>
            <ac:picMk id="5" creationId="{00000000-0000-0000-0000-000000000000}"/>
          </ac:picMkLst>
        </pc:picChg>
        <pc:picChg chg="mod">
          <ac:chgData name="Duncan Bremner" userId="5ab83519-4fc2-4c2c-9051-af9074a2d0ce" providerId="ADAL" clId="{344F2509-A569-4792-8618-9AD40C2C4B76}" dt="2020-10-26T07:33:14.469" v="533" actId="962"/>
          <ac:picMkLst>
            <pc:docMk/>
            <pc:sldMk cId="1101396257" sldId="304"/>
            <ac:picMk id="6" creationId="{00000000-0000-0000-0000-000000000000}"/>
          </ac:picMkLst>
        </pc:picChg>
        <pc:picChg chg="mod">
          <ac:chgData name="Duncan Bremner" userId="5ab83519-4fc2-4c2c-9051-af9074a2d0ce" providerId="ADAL" clId="{344F2509-A569-4792-8618-9AD40C2C4B76}" dt="2020-10-26T07:32:37.676" v="455" actId="962"/>
          <ac:picMkLst>
            <pc:docMk/>
            <pc:sldMk cId="1101396257" sldId="304"/>
            <ac:picMk id="50179" creationId="{00000000-0000-0000-0000-000000000000}"/>
          </ac:picMkLst>
        </pc:picChg>
      </pc:sldChg>
      <pc:sldChg chg="del">
        <pc:chgData name="Duncan Bremner" userId="5ab83519-4fc2-4c2c-9051-af9074a2d0ce" providerId="ADAL" clId="{344F2509-A569-4792-8618-9AD40C2C4B76}" dt="2020-10-26T07:12:39.689" v="0" actId="47"/>
        <pc:sldMkLst>
          <pc:docMk/>
          <pc:sldMk cId="3800151599" sldId="306"/>
        </pc:sldMkLst>
      </pc:sldChg>
      <pc:sldChg chg="del">
        <pc:chgData name="Duncan Bremner" userId="5ab83519-4fc2-4c2c-9051-af9074a2d0ce" providerId="ADAL" clId="{344F2509-A569-4792-8618-9AD40C2C4B76}" dt="2020-10-26T07:12:42.260" v="1" actId="47"/>
        <pc:sldMkLst>
          <pc:docMk/>
          <pc:sldMk cId="106592676" sldId="307"/>
        </pc:sldMkLst>
      </pc:sldChg>
      <pc:sldChg chg="modSp mod">
        <pc:chgData name="Duncan Bremner" userId="5ab83519-4fc2-4c2c-9051-af9074a2d0ce" providerId="ADAL" clId="{344F2509-A569-4792-8618-9AD40C2C4B76}" dt="2020-10-26T07:30:09.358" v="83" actId="962"/>
        <pc:sldMkLst>
          <pc:docMk/>
          <pc:sldMk cId="3832313027" sldId="308"/>
        </pc:sldMkLst>
        <pc:picChg chg="mod">
          <ac:chgData name="Duncan Bremner" userId="5ab83519-4fc2-4c2c-9051-af9074a2d0ce" providerId="ADAL" clId="{344F2509-A569-4792-8618-9AD40C2C4B76}" dt="2020-10-26T07:30:09.358" v="83" actId="962"/>
          <ac:picMkLst>
            <pc:docMk/>
            <pc:sldMk cId="3832313027" sldId="308"/>
            <ac:picMk id="11268" creationId="{00000000-0000-0000-0000-000000000000}"/>
          </ac:picMkLst>
        </pc:picChg>
      </pc:sldChg>
      <pc:sldChg chg="modSp mod">
        <pc:chgData name="Duncan Bremner" userId="5ab83519-4fc2-4c2c-9051-af9074a2d0ce" providerId="ADAL" clId="{344F2509-A569-4792-8618-9AD40C2C4B76}" dt="2020-10-26T07:34:09.797" v="655" actId="962"/>
        <pc:sldMkLst>
          <pc:docMk/>
          <pc:sldMk cId="3997790227" sldId="309"/>
        </pc:sldMkLst>
        <pc:picChg chg="mod">
          <ac:chgData name="Duncan Bremner" userId="5ab83519-4fc2-4c2c-9051-af9074a2d0ce" providerId="ADAL" clId="{344F2509-A569-4792-8618-9AD40C2C4B76}" dt="2020-10-26T07:34:09.797" v="655" actId="962"/>
          <ac:picMkLst>
            <pc:docMk/>
            <pc:sldMk cId="3997790227" sldId="309"/>
            <ac:picMk id="3" creationId="{9285CB21-CD03-4409-A06C-FC59CD51FAD0}"/>
          </ac:picMkLst>
        </pc:picChg>
        <pc:picChg chg="mod">
          <ac:chgData name="Duncan Bremner" userId="5ab83519-4fc2-4c2c-9051-af9074a2d0ce" providerId="ADAL" clId="{344F2509-A569-4792-8618-9AD40C2C4B76}" dt="2020-10-26T07:33:49.424" v="567" actId="962"/>
          <ac:picMkLst>
            <pc:docMk/>
            <pc:sldMk cId="3997790227" sldId="309"/>
            <ac:picMk id="4" creationId="{11B73D60-E0E3-480D-AB80-1F9925C5EB5E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589D0D8-A466-4684-9840-B08C9353A410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E0BA450-6558-4CF5-A01E-71B841CA1A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6687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A55EA57-3DCC-4E19-8F21-03C9701C2907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790D3F8-E286-4974-AC8F-58ADCC8E99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896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804763" indent="-309524"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238098" indent="-247620"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733337" indent="-247620"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228576" indent="-247620"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D9110E4-CFA7-4864-BF16-80BE9D7220AD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4050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804763" indent="-309524"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238098" indent="-247620"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733337" indent="-247620"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228576" indent="-247620"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F4EE634-A30C-477D-A8B2-B8FB7D07544F}" type="slidenum">
              <a:rPr lang="en-US" altLang="en-US" sz="1300"/>
              <a:pPr/>
              <a:t>11</a:t>
            </a:fld>
            <a:endParaRPr lang="en-US" altLang="en-US" sz="1300"/>
          </a:p>
        </p:txBody>
      </p:sp>
      <p:sp>
        <p:nvSpPr>
          <p:cNvPr id="583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83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3746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804763" indent="-309524"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238098" indent="-247620"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733337" indent="-247620"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228576" indent="-247620"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5B979DA-93DC-43B2-AF8C-BBBC50C79EC3}" type="slidenum">
              <a:rPr lang="en-US" altLang="en-US" sz="1300"/>
              <a:pPr/>
              <a:t>12</a:t>
            </a:fld>
            <a:endParaRPr lang="en-US" altLang="en-US" sz="130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6500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804763" indent="-309524"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238098" indent="-247620"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733337" indent="-247620"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228576" indent="-247620"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9390609-3680-4E00-8664-FBE2A7485FF7}" type="slidenum">
              <a:rPr lang="en-US" altLang="en-US" sz="1300"/>
              <a:pPr/>
              <a:t>13</a:t>
            </a:fld>
            <a:endParaRPr lang="en-US" altLang="en-US" sz="130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2365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478" eaLnBrk="1" hangingPunct="1">
              <a:defRPr/>
            </a:pPr>
            <a:fld id="{F7553D04-7173-4D56-8255-9AE4B330CBB8}" type="slidenum">
              <a:rPr lang="en-US">
                <a:solidFill>
                  <a:srgbClr val="000000"/>
                </a:solidFill>
                <a:ea typeface="+mn-ea"/>
                <a:cs typeface="Arial" charset="0"/>
              </a:rPr>
              <a:pPr defTabSz="990478" eaLnBrk="1" hangingPunct="1">
                <a:defRPr/>
              </a:pPr>
              <a:t>16</a:t>
            </a:fld>
            <a:endParaRPr lang="en-US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80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804763" indent="-309524"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238098" indent="-247620"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733337" indent="-247620"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228576" indent="-247620"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DEC5AD9-DB79-4D8A-9CEA-ED26F6BF7833}" type="slidenum">
              <a:rPr lang="en-US" altLang="en-US" sz="1300"/>
              <a:pPr/>
              <a:t>3</a:t>
            </a:fld>
            <a:endParaRPr lang="en-US" altLang="en-US" sz="1300"/>
          </a:p>
        </p:txBody>
      </p:sp>
      <p:sp>
        <p:nvSpPr>
          <p:cNvPr id="327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9722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804763" indent="-309524"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238098" indent="-247620"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733337" indent="-247620"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228576" indent="-247620"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CCEBBC5-284A-4AAE-9767-608B7FC916FE}" type="slidenum">
              <a:rPr lang="en-US" altLang="en-US" sz="1300"/>
              <a:pPr/>
              <a:t>4</a:t>
            </a:fld>
            <a:endParaRPr lang="en-US" altLang="en-US" sz="130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4004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804763" indent="-309524"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238098" indent="-247620"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733337" indent="-247620"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228576" indent="-247620"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2DD35D6-D4E0-46E4-850B-D2DB8EDA054D}" type="slidenum">
              <a:rPr lang="en-US" altLang="en-US" sz="1300"/>
              <a:pPr/>
              <a:t>5</a:t>
            </a:fld>
            <a:endParaRPr lang="en-US" altLang="en-US" sz="130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8944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804763" indent="-309524"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238098" indent="-247620"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733337" indent="-247620"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228576" indent="-247620"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BFE13AC-C147-4274-B26E-9A45C001FD09}" type="slidenum">
              <a:rPr lang="en-US" altLang="en-US" sz="1300"/>
              <a:pPr/>
              <a:t>6</a:t>
            </a:fld>
            <a:endParaRPr lang="en-US" altLang="en-US" sz="130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1628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804763" indent="-309524"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238098" indent="-247620"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733337" indent="-247620"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228576" indent="-247620"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096B668-AEBE-4F7E-8AA5-9817C9694731}" type="slidenum">
              <a:rPr lang="en-US" altLang="en-US" sz="1300"/>
              <a:pPr/>
              <a:t>7</a:t>
            </a:fld>
            <a:endParaRPr lang="en-US" altLang="en-US" sz="13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6630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804763" indent="-309524"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238098" indent="-247620"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733337" indent="-247620"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228576" indent="-247620"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A08CA2A-A599-47AD-BD95-BE8DECECFAFD}" type="slidenum">
              <a:rPr lang="en-US" altLang="en-US" sz="1300"/>
              <a:pPr/>
              <a:t>8</a:t>
            </a:fld>
            <a:endParaRPr lang="en-US" altLang="en-US" sz="1300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8582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804763" indent="-309524"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238098" indent="-247620"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733337" indent="-247620"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228576" indent="-247620"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9F17D16-38C8-4A1F-8B13-8BAD3D0643AB}" type="slidenum">
              <a:rPr lang="en-US" altLang="en-US" sz="1300"/>
              <a:pPr/>
              <a:t>9</a:t>
            </a:fld>
            <a:endParaRPr lang="en-US" altLang="en-US" sz="1300"/>
          </a:p>
        </p:txBody>
      </p:sp>
      <p:sp>
        <p:nvSpPr>
          <p:cNvPr id="522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22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9995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804763" indent="-309524"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238098" indent="-247620"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733337" indent="-247620"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228576" indent="-247620"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945426-A760-4A10-B0C4-1CEDC422FC2B}" type="slidenum">
              <a:rPr lang="en-US" altLang="en-US" sz="1300"/>
              <a:pPr/>
              <a:t>10</a:t>
            </a:fld>
            <a:endParaRPr lang="en-US" altLang="en-US" sz="1300"/>
          </a:p>
        </p:txBody>
      </p:sp>
      <p:sp>
        <p:nvSpPr>
          <p:cNvPr id="573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0081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PPTsky.jpg"/>
          <p:cNvPicPr>
            <a:picLocks noChangeAspect="1"/>
          </p:cNvPicPr>
          <p:nvPr userDrawn="1"/>
        </p:nvPicPr>
        <p:blipFill>
          <a:blip r:embed="rId2" cstate="print"/>
          <a:srcRect t="2911" r="681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6"/>
          <p:cNvSpPr>
            <a:spLocks noChangeArrowheads="1"/>
          </p:cNvSpPr>
          <p:nvPr userDrawn="1"/>
        </p:nvSpPr>
        <p:spPr bwMode="auto">
          <a:xfrm>
            <a:off x="0" y="1"/>
            <a:ext cx="9144000" cy="1381125"/>
          </a:xfrm>
          <a:prstGeom prst="rect">
            <a:avLst/>
          </a:prstGeom>
          <a:solidFill>
            <a:srgbClr val="00213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215">
              <a:latin typeface="Arial" pitchFamily="-106" charset="0"/>
              <a:ea typeface="Arial" pitchFamily="-106" charset="0"/>
              <a:cs typeface="Arial" pitchFamily="-106" charset="0"/>
            </a:endParaRPr>
          </a:p>
        </p:txBody>
      </p:sp>
      <p:pic>
        <p:nvPicPr>
          <p:cNvPr id="6" name="Picture 8" descr="UoG_keyline.eps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74650"/>
            <a:ext cx="181707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414704" y="1927226"/>
            <a:ext cx="5408734" cy="1057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3323" b="1">
                <a:solidFill>
                  <a:srgbClr val="00213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4704" y="3033714"/>
            <a:ext cx="5408734" cy="973137"/>
          </a:xfrm>
        </p:spPr>
        <p:txBody>
          <a:bodyPr/>
          <a:lstStyle>
            <a:lvl1pPr>
              <a:buNone/>
              <a:defRPr sz="3323" b="0">
                <a:solidFill>
                  <a:srgbClr val="00213B"/>
                </a:solidFill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03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4996" y="274638"/>
            <a:ext cx="5541804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246191" indent="-246191"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1EBEFE-BD08-455D-AD4D-1C03BDD6FF7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68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710547-ECBB-4690-8426-E19048532D3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036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44462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600201"/>
            <a:ext cx="4044462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0C0084-4B9F-4B3D-AEF4-4A50A7911D3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849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 userDrawn="1"/>
        </p:nvSpPr>
        <p:spPr>
          <a:xfrm>
            <a:off x="7026913" y="6597292"/>
            <a:ext cx="2133600" cy="28260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14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281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421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561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5702" algn="l" defTabSz="45714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2842" algn="l" defTabSz="45714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199982" algn="l" defTabSz="45714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122" algn="l" defTabSz="45714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C8625EC3-6C33-CC45-91BB-212F920403D2}" type="slidenum">
              <a:rPr lang="en-US" sz="1477" smtClean="0"/>
              <a:pPr algn="r"/>
              <a:t>‹#›</a:t>
            </a:fld>
            <a:endParaRPr lang="en-US" sz="1477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10599" y="151960"/>
            <a:ext cx="5607048" cy="1143000"/>
          </a:xfrm>
        </p:spPr>
        <p:txBody>
          <a:bodyPr>
            <a:noAutofit/>
          </a:bodyPr>
          <a:lstStyle>
            <a:lvl1pPr>
              <a:defRPr sz="2954" b="1"/>
            </a:lvl1pPr>
          </a:lstStyle>
          <a:p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492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5138" y="1612900"/>
            <a:ext cx="6400800" cy="673100"/>
          </a:xfrm>
        </p:spPr>
        <p:txBody>
          <a:bodyPr/>
          <a:lstStyle>
            <a:lvl1pPr marL="0" indent="0" algn="l">
              <a:buNone/>
              <a:defRPr/>
            </a:lvl1pPr>
            <a:lvl2pPr marL="422041" indent="0" algn="ctr">
              <a:buNone/>
              <a:defRPr/>
            </a:lvl2pPr>
            <a:lvl3pPr marL="844083" indent="0" algn="ctr">
              <a:buNone/>
              <a:defRPr/>
            </a:lvl3pPr>
            <a:lvl4pPr marL="1266124" indent="0" algn="ctr">
              <a:buNone/>
              <a:defRPr/>
            </a:lvl4pPr>
            <a:lvl5pPr marL="1688165" indent="0" algn="ctr">
              <a:buNone/>
              <a:defRPr/>
            </a:lvl5pPr>
            <a:lvl6pPr marL="2110207" indent="0" algn="ctr">
              <a:buNone/>
              <a:defRPr/>
            </a:lvl6pPr>
            <a:lvl7pPr marL="2532248" indent="0" algn="ctr">
              <a:buNone/>
              <a:defRPr/>
            </a:lvl7pPr>
            <a:lvl8pPr marL="2954289" indent="0" algn="ctr">
              <a:buNone/>
              <a:defRPr/>
            </a:lvl8pPr>
            <a:lvl9pPr marL="3376331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A5E016-EA16-4656-BC44-B0647ECB18C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96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4996" y="274638"/>
            <a:ext cx="5541804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246191" indent="-246191"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1EBEFE-BD08-455D-AD4D-1C03BDD6FF7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78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710547-ECBB-4690-8426-E19048532D3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17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44462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600201"/>
            <a:ext cx="4044462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0C0084-4B9F-4B3D-AEF4-4A50A7911D3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92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47" y="1467016"/>
            <a:ext cx="4863327" cy="59587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563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 userDrawn="1"/>
        </p:nvSpPr>
        <p:spPr>
          <a:xfrm>
            <a:off x="7026913" y="6597292"/>
            <a:ext cx="2133600" cy="28260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14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281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421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561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5702" algn="l" defTabSz="45714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2842" algn="l" defTabSz="45714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199982" algn="l" defTabSz="45714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122" algn="l" defTabSz="45714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C8625EC3-6C33-CC45-91BB-212F920403D2}" type="slidenum">
              <a:rPr lang="en-US" sz="1477" smtClean="0"/>
              <a:pPr algn="r"/>
              <a:t>‹#›</a:t>
            </a:fld>
            <a:endParaRPr lang="en-US" sz="1477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10599" y="151960"/>
            <a:ext cx="5607048" cy="1143000"/>
          </a:xfrm>
        </p:spPr>
        <p:txBody>
          <a:bodyPr>
            <a:noAutofit/>
          </a:bodyPr>
          <a:lstStyle>
            <a:lvl1pPr>
              <a:defRPr sz="2954" b="1"/>
            </a:lvl1pPr>
          </a:lstStyle>
          <a:p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5242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PPTsky.jpg"/>
          <p:cNvPicPr>
            <a:picLocks noChangeAspect="1"/>
          </p:cNvPicPr>
          <p:nvPr userDrawn="1"/>
        </p:nvPicPr>
        <p:blipFill>
          <a:blip r:embed="rId2" cstate="print"/>
          <a:srcRect t="2911" r="681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6"/>
          <p:cNvSpPr>
            <a:spLocks noChangeArrowheads="1"/>
          </p:cNvSpPr>
          <p:nvPr userDrawn="1"/>
        </p:nvSpPr>
        <p:spPr bwMode="auto">
          <a:xfrm>
            <a:off x="0" y="1"/>
            <a:ext cx="9144000" cy="1381125"/>
          </a:xfrm>
          <a:prstGeom prst="rect">
            <a:avLst/>
          </a:prstGeom>
          <a:solidFill>
            <a:srgbClr val="00213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215">
              <a:latin typeface="Arial" pitchFamily="-106" charset="0"/>
              <a:ea typeface="Arial" pitchFamily="-106" charset="0"/>
              <a:cs typeface="Arial" pitchFamily="-106" charset="0"/>
            </a:endParaRPr>
          </a:p>
        </p:txBody>
      </p:sp>
      <p:pic>
        <p:nvPicPr>
          <p:cNvPr id="6" name="Picture 8" descr="UoG_keyline.eps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74650"/>
            <a:ext cx="181707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414704" y="1927226"/>
            <a:ext cx="5408734" cy="1057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3323" b="1">
                <a:solidFill>
                  <a:srgbClr val="00213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4704" y="3033714"/>
            <a:ext cx="5408734" cy="973137"/>
          </a:xfrm>
        </p:spPr>
        <p:txBody>
          <a:bodyPr/>
          <a:lstStyle>
            <a:lvl1pPr>
              <a:buNone/>
              <a:defRPr sz="3323" b="0">
                <a:solidFill>
                  <a:srgbClr val="00213B"/>
                </a:solidFill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463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5138" y="1612900"/>
            <a:ext cx="6400800" cy="673100"/>
          </a:xfrm>
        </p:spPr>
        <p:txBody>
          <a:bodyPr/>
          <a:lstStyle>
            <a:lvl1pPr marL="0" indent="0" algn="l">
              <a:buNone/>
              <a:defRPr/>
            </a:lvl1pPr>
            <a:lvl2pPr marL="422041" indent="0" algn="ctr">
              <a:buNone/>
              <a:defRPr/>
            </a:lvl2pPr>
            <a:lvl3pPr marL="844083" indent="0" algn="ctr">
              <a:buNone/>
              <a:defRPr/>
            </a:lvl3pPr>
            <a:lvl4pPr marL="1266124" indent="0" algn="ctr">
              <a:buNone/>
              <a:defRPr/>
            </a:lvl4pPr>
            <a:lvl5pPr marL="1688165" indent="0" algn="ctr">
              <a:buNone/>
              <a:defRPr/>
            </a:lvl5pPr>
            <a:lvl6pPr marL="2110207" indent="0" algn="ctr">
              <a:buNone/>
              <a:defRPr/>
            </a:lvl6pPr>
            <a:lvl7pPr marL="2532248" indent="0" algn="ctr">
              <a:buNone/>
              <a:defRPr/>
            </a:lvl7pPr>
            <a:lvl8pPr marL="2954289" indent="0" algn="ctr">
              <a:buNone/>
              <a:defRPr/>
            </a:lvl8pPr>
            <a:lvl9pPr marL="3376331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A5E016-EA16-4656-BC44-B0647ECB18C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7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0" y="188640"/>
            <a:ext cx="2555776" cy="1008112"/>
          </a:xfrm>
          <a:prstGeom prst="rect">
            <a:avLst/>
          </a:prstGeom>
          <a:solidFill>
            <a:srgbClr val="00213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215">
              <a:latin typeface="Arial" pitchFamily="-106" charset="0"/>
              <a:ea typeface="Arial" pitchFamily="-106" charset="0"/>
              <a:cs typeface="Arial" pitchFamily="-106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397" y="1622425"/>
            <a:ext cx="8629650" cy="482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9843" y="6570664"/>
            <a:ext cx="73415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23"/>
            </a:lvl1pPr>
          </a:lstStyle>
          <a:p>
            <a:fld id="{A3EA39BF-259C-4B98-98C1-4686C58C26BE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1029" name="Picture 5" descr="UoG_keyline.eps"/>
          <p:cNvPicPr>
            <a:picLocks noChangeAspect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81000" y="374650"/>
            <a:ext cx="181707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839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</p:sldLayoutIdLst>
  <p:txStyles>
    <p:titleStyle>
      <a:lvl1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+mj-lt"/>
          <a:ea typeface="Arial" pitchFamily="-105" charset="0"/>
          <a:cs typeface="+mj-cs"/>
        </a:defRPr>
      </a:lvl1pPr>
      <a:lvl2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2pPr>
      <a:lvl3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3pPr>
      <a:lvl4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4pPr>
      <a:lvl5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5pPr>
      <a:lvl6pPr marL="422041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cs typeface="Arial" charset="0"/>
        </a:defRPr>
      </a:lvl6pPr>
      <a:lvl7pPr marL="844083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cs typeface="Arial" charset="0"/>
        </a:defRPr>
      </a:lvl7pPr>
      <a:lvl8pPr marL="1266124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cs typeface="Arial" charset="0"/>
        </a:defRPr>
      </a:lvl8pPr>
      <a:lvl9pPr marL="1688165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16531" indent="-316531" algn="l" rtl="0" eaLnBrk="0" fontAlgn="base" hangingPunct="0">
        <a:spcBef>
          <a:spcPct val="30000"/>
        </a:spcBef>
        <a:spcAft>
          <a:spcPct val="0"/>
        </a:spcAft>
        <a:buNone/>
        <a:defRPr sz="2215" b="1">
          <a:solidFill>
            <a:srgbClr val="00213B"/>
          </a:solidFill>
          <a:latin typeface="+mn-lt"/>
          <a:ea typeface="Arial" pitchFamily="-105" charset="0"/>
          <a:cs typeface="+mn-cs"/>
        </a:defRPr>
      </a:lvl1pPr>
      <a:lvl2pPr marL="1466" indent="-1466" algn="l" rtl="0" eaLnBrk="0" fontAlgn="base" hangingPunct="0">
        <a:spcBef>
          <a:spcPct val="30000"/>
        </a:spcBef>
        <a:spcAft>
          <a:spcPct val="0"/>
        </a:spcAft>
        <a:buNone/>
        <a:defRPr sz="2215">
          <a:solidFill>
            <a:schemeClr val="tx1"/>
          </a:solidFill>
          <a:latin typeface="+mn-lt"/>
          <a:ea typeface="Arial" pitchFamily="-105" charset="0"/>
          <a:cs typeface="+mn-cs"/>
        </a:defRPr>
      </a:lvl2pPr>
      <a:lvl3pPr marL="0" indent="246191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80000"/>
        <a:buFont typeface="Wingdings" pitchFamily="-106" charset="2"/>
        <a:buChar char="l"/>
        <a:defRPr sz="1846" b="1">
          <a:solidFill>
            <a:schemeClr val="tx1"/>
          </a:solidFill>
          <a:latin typeface="+mn-lt"/>
          <a:ea typeface="Arial" pitchFamily="-105" charset="0"/>
          <a:cs typeface="+mn-cs"/>
        </a:defRPr>
      </a:lvl3pPr>
      <a:lvl4pPr marL="319462" indent="-153870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80000"/>
        <a:buFont typeface="Arial" charset="0"/>
        <a:buChar char="–"/>
        <a:defRPr sz="1662">
          <a:solidFill>
            <a:schemeClr val="tx1"/>
          </a:solidFill>
          <a:latin typeface="+mn-lt"/>
          <a:ea typeface="Arial" pitchFamily="-105" charset="0"/>
          <a:cs typeface="+mn-cs"/>
        </a:defRPr>
      </a:lvl4pPr>
      <a:lvl5pPr marL="483589" indent="-162662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Char char="•"/>
        <a:defRPr sz="1477">
          <a:solidFill>
            <a:schemeClr val="tx1"/>
          </a:solidFill>
          <a:latin typeface="+mn-lt"/>
          <a:ea typeface="Arial" pitchFamily="-105" charset="0"/>
          <a:cs typeface="+mn-cs"/>
        </a:defRPr>
      </a:lvl5pPr>
      <a:lvl6pPr marL="2321227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cs typeface="+mn-cs"/>
        </a:defRPr>
      </a:lvl6pPr>
      <a:lvl7pPr marL="2743269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cs typeface="+mn-cs"/>
        </a:defRPr>
      </a:lvl7pPr>
      <a:lvl8pPr marL="3165310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cs typeface="+mn-cs"/>
        </a:defRPr>
      </a:lvl8pPr>
      <a:lvl9pPr marL="3587351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0" y="1"/>
            <a:ext cx="9144000" cy="1381125"/>
          </a:xfrm>
          <a:prstGeom prst="rect">
            <a:avLst/>
          </a:prstGeom>
          <a:solidFill>
            <a:srgbClr val="00213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215">
              <a:latin typeface="Arial" pitchFamily="-106" charset="0"/>
              <a:ea typeface="Arial" pitchFamily="-106" charset="0"/>
              <a:cs typeface="Arial" pitchFamily="-106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397" y="1622425"/>
            <a:ext cx="8629650" cy="482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9843" y="6570664"/>
            <a:ext cx="73415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23"/>
            </a:lvl1pPr>
          </a:lstStyle>
          <a:p>
            <a:fld id="{A3EA39BF-259C-4B98-98C1-4686C58C26BE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1029" name="Picture 5" descr="UoG_keyline.eps"/>
          <p:cNvPicPr>
            <a:picLocks noChangeAspect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1000" y="374650"/>
            <a:ext cx="181707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95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6" r:id="rId6"/>
  </p:sldLayoutIdLst>
  <p:txStyles>
    <p:titleStyle>
      <a:lvl1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+mj-lt"/>
          <a:ea typeface="Arial" pitchFamily="-105" charset="0"/>
          <a:cs typeface="+mj-cs"/>
        </a:defRPr>
      </a:lvl1pPr>
      <a:lvl2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2pPr>
      <a:lvl3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3pPr>
      <a:lvl4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4pPr>
      <a:lvl5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5pPr>
      <a:lvl6pPr marL="422041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cs typeface="Arial" charset="0"/>
        </a:defRPr>
      </a:lvl6pPr>
      <a:lvl7pPr marL="844083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cs typeface="Arial" charset="0"/>
        </a:defRPr>
      </a:lvl7pPr>
      <a:lvl8pPr marL="1266124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cs typeface="Arial" charset="0"/>
        </a:defRPr>
      </a:lvl8pPr>
      <a:lvl9pPr marL="1688165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16531" indent="-316531" algn="l" rtl="0" eaLnBrk="0" fontAlgn="base" hangingPunct="0">
        <a:spcBef>
          <a:spcPct val="30000"/>
        </a:spcBef>
        <a:spcAft>
          <a:spcPct val="0"/>
        </a:spcAft>
        <a:buNone/>
        <a:defRPr sz="2215" b="1">
          <a:solidFill>
            <a:srgbClr val="00213B"/>
          </a:solidFill>
          <a:latin typeface="+mn-lt"/>
          <a:ea typeface="Arial" pitchFamily="-105" charset="0"/>
          <a:cs typeface="+mn-cs"/>
        </a:defRPr>
      </a:lvl1pPr>
      <a:lvl2pPr marL="1466" indent="-1466" algn="l" rtl="0" eaLnBrk="0" fontAlgn="base" hangingPunct="0">
        <a:spcBef>
          <a:spcPct val="30000"/>
        </a:spcBef>
        <a:spcAft>
          <a:spcPct val="0"/>
        </a:spcAft>
        <a:buNone/>
        <a:defRPr sz="2215">
          <a:solidFill>
            <a:schemeClr val="tx1"/>
          </a:solidFill>
          <a:latin typeface="+mn-lt"/>
          <a:ea typeface="Arial" pitchFamily="-105" charset="0"/>
          <a:cs typeface="+mn-cs"/>
        </a:defRPr>
      </a:lvl2pPr>
      <a:lvl3pPr marL="0" indent="246191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80000"/>
        <a:buFont typeface="Wingdings" pitchFamily="-106" charset="2"/>
        <a:buChar char="l"/>
        <a:defRPr sz="1846" b="1">
          <a:solidFill>
            <a:schemeClr val="tx1"/>
          </a:solidFill>
          <a:latin typeface="+mn-lt"/>
          <a:ea typeface="Arial" pitchFamily="-105" charset="0"/>
          <a:cs typeface="+mn-cs"/>
        </a:defRPr>
      </a:lvl3pPr>
      <a:lvl4pPr marL="319462" indent="-153870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80000"/>
        <a:buFont typeface="Arial" charset="0"/>
        <a:buChar char="–"/>
        <a:defRPr sz="1662">
          <a:solidFill>
            <a:schemeClr val="tx1"/>
          </a:solidFill>
          <a:latin typeface="+mn-lt"/>
          <a:ea typeface="Arial" pitchFamily="-105" charset="0"/>
          <a:cs typeface="+mn-cs"/>
        </a:defRPr>
      </a:lvl4pPr>
      <a:lvl5pPr marL="483589" indent="-162662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Char char="•"/>
        <a:defRPr sz="1477">
          <a:solidFill>
            <a:schemeClr val="tx1"/>
          </a:solidFill>
          <a:latin typeface="+mn-lt"/>
          <a:ea typeface="Arial" pitchFamily="-105" charset="0"/>
          <a:cs typeface="+mn-cs"/>
        </a:defRPr>
      </a:lvl5pPr>
      <a:lvl6pPr marL="2321227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cs typeface="+mn-cs"/>
        </a:defRPr>
      </a:lvl6pPr>
      <a:lvl7pPr marL="2743269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cs typeface="+mn-cs"/>
        </a:defRPr>
      </a:lvl7pPr>
      <a:lvl8pPr marL="3165310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cs typeface="+mn-cs"/>
        </a:defRPr>
      </a:lvl8pPr>
      <a:lvl9pPr marL="3587351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oleObject" Target="../embeddings/oleObject11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6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8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5.emf"/><Relationship Id="rId4" Type="http://schemas.openxmlformats.org/officeDocument/2006/relationships/image" Target="../media/image19.png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14704" y="1927226"/>
            <a:ext cx="5669464" cy="1357758"/>
          </a:xfrm>
        </p:spPr>
        <p:txBody>
          <a:bodyPr>
            <a:normAutofit fontScale="90000"/>
          </a:bodyPr>
          <a:lstStyle/>
          <a:p>
            <a:r>
              <a:rPr lang="en-GB" dirty="0"/>
              <a:t>Electronic System </a:t>
            </a:r>
            <a:r>
              <a:rPr lang="en-GB"/>
              <a:t>Design 3003</a:t>
            </a:r>
            <a:br>
              <a:rPr lang="en-GB" dirty="0"/>
            </a:br>
            <a:r>
              <a:rPr lang="en-GB" dirty="0"/>
              <a:t>Figure of Merit (2)</a:t>
            </a:r>
            <a:br>
              <a:rPr lang="en-GB" dirty="0"/>
            </a:br>
            <a:r>
              <a:rPr lang="en-GB" dirty="0"/>
              <a:t>Worked Examples</a:t>
            </a:r>
          </a:p>
        </p:txBody>
      </p:sp>
      <p:sp>
        <p:nvSpPr>
          <p:cNvPr id="6" name="Subtitle 4"/>
          <p:cNvSpPr txBox="1">
            <a:spLocks/>
          </p:cNvSpPr>
          <p:nvPr/>
        </p:nvSpPr>
        <p:spPr bwMode="auto">
          <a:xfrm>
            <a:off x="430910" y="3861048"/>
            <a:ext cx="6661370" cy="97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6531" indent="-316531" algn="l" rtl="0" eaLnBrk="0" fontAlgn="base" hangingPunct="0">
              <a:spcBef>
                <a:spcPct val="30000"/>
              </a:spcBef>
              <a:spcAft>
                <a:spcPct val="0"/>
              </a:spcAft>
              <a:buNone/>
              <a:defRPr sz="3323" b="0">
                <a:solidFill>
                  <a:srgbClr val="00213B"/>
                </a:solidFill>
                <a:latin typeface="+mn-lt"/>
                <a:ea typeface="Arial" pitchFamily="-105" charset="0"/>
                <a:cs typeface="+mn-cs"/>
              </a:defRPr>
            </a:lvl1pPr>
            <a:lvl2pPr marL="1466" indent="-1466" algn="l" rtl="0" eaLnBrk="0" fontAlgn="base" hangingPunct="0">
              <a:spcBef>
                <a:spcPct val="30000"/>
              </a:spcBef>
              <a:spcAft>
                <a:spcPct val="0"/>
              </a:spcAft>
              <a:buNone/>
              <a:defRPr sz="2215">
                <a:solidFill>
                  <a:schemeClr val="tx1"/>
                </a:solidFill>
                <a:latin typeface="+mn-lt"/>
                <a:ea typeface="Arial" pitchFamily="-105" charset="0"/>
                <a:cs typeface="+mn-cs"/>
              </a:defRPr>
            </a:lvl2pPr>
            <a:lvl3pPr marL="0" indent="246191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-106" charset="2"/>
              <a:buChar char="l"/>
              <a:defRPr sz="1846" b="1">
                <a:solidFill>
                  <a:schemeClr val="tx1"/>
                </a:solidFill>
                <a:latin typeface="+mn-lt"/>
                <a:ea typeface="Arial" pitchFamily="-105" charset="0"/>
                <a:cs typeface="+mn-cs"/>
              </a:defRPr>
            </a:lvl3pPr>
            <a:lvl4pPr marL="319462" indent="-15387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Arial" charset="0"/>
              <a:buChar char="–"/>
              <a:defRPr sz="1662">
                <a:solidFill>
                  <a:schemeClr val="tx1"/>
                </a:solidFill>
                <a:latin typeface="+mn-lt"/>
                <a:ea typeface="Arial" pitchFamily="-105" charset="0"/>
                <a:cs typeface="+mn-cs"/>
              </a:defRPr>
            </a:lvl4pPr>
            <a:lvl5pPr marL="483589" indent="-162662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Char char="•"/>
              <a:defRPr sz="1477">
                <a:solidFill>
                  <a:schemeClr val="tx1"/>
                </a:solidFill>
                <a:latin typeface="+mn-lt"/>
                <a:ea typeface="Arial" pitchFamily="-105" charset="0"/>
                <a:cs typeface="+mn-cs"/>
              </a:defRPr>
            </a:lvl5pPr>
            <a:lvl6pPr marL="2321227" indent="-211021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+mn-lt"/>
                <a:cs typeface="+mn-cs"/>
              </a:defRPr>
            </a:lvl6pPr>
            <a:lvl7pPr marL="2743269" indent="-211021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+mn-lt"/>
                <a:cs typeface="+mn-cs"/>
              </a:defRPr>
            </a:lvl7pPr>
            <a:lvl8pPr marL="3165310" indent="-211021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+mn-lt"/>
                <a:cs typeface="+mn-cs"/>
              </a:defRPr>
            </a:lvl8pPr>
            <a:lvl9pPr marL="3587351" indent="-211021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GB" sz="2000" kern="0"/>
              <a:t>Dr Sajjad Hussain</a:t>
            </a:r>
          </a:p>
          <a:p>
            <a:r>
              <a:rPr lang="en-GB" sz="2000" kern="0"/>
              <a:t>Thanks to Prof. Duncan Bremner</a:t>
            </a:r>
            <a:endParaRPr lang="en-GB" sz="2000" kern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FA8FB6-CE76-CEFE-4062-53F3CD605BAF}"/>
              </a:ext>
            </a:extLst>
          </p:cNvPr>
          <p:cNvSpPr txBox="1"/>
          <p:nvPr/>
        </p:nvSpPr>
        <p:spPr>
          <a:xfrm>
            <a:off x="5220072" y="6309320"/>
            <a:ext cx="3811684" cy="369332"/>
          </a:xfrm>
          <a:prstGeom prst="rect">
            <a:avLst/>
          </a:prstGeom>
          <a:solidFill>
            <a:srgbClr val="00355F"/>
          </a:solidFill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Sajjad.Hussain.2@glasgow.ac.uk</a:t>
            </a:r>
            <a:endParaRPr lang="en-GB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547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067944" y="153430"/>
            <a:ext cx="4863327" cy="59587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Figure of Merit Example 2 (3)</a:t>
            </a:r>
          </a:p>
        </p:txBody>
      </p:sp>
      <p:graphicFrame>
        <p:nvGraphicFramePr>
          <p:cNvPr id="53251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887270"/>
              </p:ext>
            </p:extLst>
          </p:nvPr>
        </p:nvGraphicFramePr>
        <p:xfrm>
          <a:off x="611560" y="1340768"/>
          <a:ext cx="6567488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Equation" r:id="rId4" imgW="6565900" imgH="1193800" progId="Equation.3">
                  <p:embed/>
                </p:oleObj>
              </mc:Choice>
              <mc:Fallback>
                <p:oleObj name="Equation" r:id="rId4" imgW="6565900" imgH="1193800" progId="Equation.3">
                  <p:embed/>
                  <p:pic>
                    <p:nvPicPr>
                      <p:cNvPr id="53251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340768"/>
                        <a:ext cx="6567488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3" name="Text Box 1029"/>
          <p:cNvSpPr txBox="1">
            <a:spLocks noChangeArrowheads="1"/>
          </p:cNvSpPr>
          <p:nvPr/>
        </p:nvSpPr>
        <p:spPr bwMode="auto">
          <a:xfrm>
            <a:off x="457200" y="2971800"/>
            <a:ext cx="4132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Let this be the figure of merit:</a:t>
            </a:r>
          </a:p>
        </p:txBody>
      </p:sp>
      <p:graphicFrame>
        <p:nvGraphicFramePr>
          <p:cNvPr id="53254" name="Object 1030"/>
          <p:cNvGraphicFramePr>
            <a:graphicFrameLocks noChangeAspect="1"/>
          </p:cNvGraphicFramePr>
          <p:nvPr/>
        </p:nvGraphicFramePr>
        <p:xfrm>
          <a:off x="1460500" y="3962400"/>
          <a:ext cx="2324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Equation" r:id="rId6" imgW="2324100" imgH="330200" progId="Equation.3">
                  <p:embed/>
                </p:oleObj>
              </mc:Choice>
              <mc:Fallback>
                <p:oleObj name="Equation" r:id="rId6" imgW="2324100" imgH="330200" progId="Equation.3">
                  <p:embed/>
                  <p:pic>
                    <p:nvPicPr>
                      <p:cNvPr id="53254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3962400"/>
                        <a:ext cx="23241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15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067944" y="166130"/>
            <a:ext cx="4863327" cy="59587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Figure of Merit Example 2 (4)</a:t>
            </a:r>
          </a:p>
        </p:txBody>
      </p:sp>
      <p:sp>
        <p:nvSpPr>
          <p:cNvPr id="54275" name="Text Box 1027"/>
          <p:cNvSpPr txBox="1">
            <a:spLocks noChangeArrowheads="1"/>
          </p:cNvSpPr>
          <p:nvPr/>
        </p:nvSpPr>
        <p:spPr bwMode="auto">
          <a:xfrm>
            <a:off x="2627784" y="788276"/>
            <a:ext cx="438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Using the same set of </a:t>
            </a:r>
            <a:r>
              <a:rPr lang="en-US" dirty="0" err="1">
                <a:latin typeface="Helvetica" charset="0"/>
                <a:ea typeface="ＭＳ Ｐゴシック" charset="0"/>
              </a:rPr>
              <a:t>opamps</a:t>
            </a:r>
            <a:r>
              <a:rPr lang="en-US" dirty="0">
                <a:latin typeface="Helvetica" charset="0"/>
                <a:ea typeface="ＭＳ Ｐゴシック" charset="0"/>
              </a:rPr>
              <a:t>:</a:t>
            </a:r>
          </a:p>
        </p:txBody>
      </p:sp>
      <p:graphicFrame>
        <p:nvGraphicFramePr>
          <p:cNvPr id="44035" name="Object 1030"/>
          <p:cNvGraphicFramePr>
            <a:graphicFrameLocks noChangeAspect="1"/>
          </p:cNvGraphicFramePr>
          <p:nvPr/>
        </p:nvGraphicFramePr>
        <p:xfrm>
          <a:off x="533400" y="1371600"/>
          <a:ext cx="7848600" cy="532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Worksheet" r:id="rId4" imgW="4864100" imgH="3302000" progId="Excel.Sheet.8">
                  <p:embed/>
                </p:oleObj>
              </mc:Choice>
              <mc:Fallback>
                <p:oleObj name="Worksheet" r:id="rId4" imgW="4864100" imgH="3302000" progId="Excel.Sheet.8">
                  <p:embed/>
                  <p:pic>
                    <p:nvPicPr>
                      <p:cNvPr id="44035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371600"/>
                        <a:ext cx="7848600" cy="532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8823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647908"/>
              </p:ext>
            </p:extLst>
          </p:nvPr>
        </p:nvGraphicFramePr>
        <p:xfrm>
          <a:off x="-36512" y="983456"/>
          <a:ext cx="9144000" cy="545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Worksheet" r:id="rId4" imgW="33235900" imgH="19837400" progId="Excel.Sheet.8">
                  <p:embed/>
                </p:oleObj>
              </mc:Choice>
              <mc:Fallback>
                <p:oleObj name="Worksheet" r:id="rId4" imgW="33235900" imgH="19837400" progId="Excel.Sheet.8">
                  <p:embed/>
                  <p:pic>
                    <p:nvPicPr>
                      <p:cNvPr id="46081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6512" y="983456"/>
                        <a:ext cx="9144000" cy="545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39952" y="166130"/>
            <a:ext cx="4863327" cy="59587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Figure of Merit Example 2 (5)</a:t>
            </a:r>
          </a:p>
        </p:txBody>
      </p:sp>
      <p:grpSp>
        <p:nvGrpSpPr>
          <p:cNvPr id="46083" name="Group 27"/>
          <p:cNvGrpSpPr>
            <a:grpSpLocks/>
          </p:cNvGrpSpPr>
          <p:nvPr/>
        </p:nvGrpSpPr>
        <p:grpSpPr bwMode="auto">
          <a:xfrm>
            <a:off x="1066800" y="2743200"/>
            <a:ext cx="768350" cy="609600"/>
            <a:chOff x="1144" y="1646"/>
            <a:chExt cx="484" cy="384"/>
          </a:xfrm>
        </p:grpSpPr>
        <p:sp>
          <p:nvSpPr>
            <p:cNvPr id="55303" name="Text Box 7"/>
            <p:cNvSpPr txBox="1">
              <a:spLocks noChangeArrowheads="1"/>
            </p:cNvSpPr>
            <p:nvPr/>
          </p:nvSpPr>
          <p:spPr bwMode="auto">
            <a:xfrm>
              <a:off x="1144" y="1646"/>
              <a:ext cx="4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latin typeface="Helvetica" charset="0"/>
                  <a:ea typeface="ＭＳ Ｐゴシック" charset="0"/>
                </a:rPr>
                <a:t>OP07</a:t>
              </a:r>
              <a:endParaRPr lang="en-US"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55310" name="Line 14"/>
            <p:cNvSpPr>
              <a:spLocks noChangeShapeType="1"/>
            </p:cNvSpPr>
            <p:nvPr/>
          </p:nvSpPr>
          <p:spPr bwMode="auto">
            <a:xfrm>
              <a:off x="1384" y="18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</p:grpSp>
      <p:grpSp>
        <p:nvGrpSpPr>
          <p:cNvPr id="46084" name="Group 28"/>
          <p:cNvGrpSpPr>
            <a:grpSpLocks/>
          </p:cNvGrpSpPr>
          <p:nvPr/>
        </p:nvGrpSpPr>
        <p:grpSpPr bwMode="auto">
          <a:xfrm>
            <a:off x="2133600" y="4052888"/>
            <a:ext cx="1219200" cy="595312"/>
            <a:chOff x="1576" y="2414"/>
            <a:chExt cx="768" cy="375"/>
          </a:xfrm>
        </p:grpSpPr>
        <p:sp>
          <p:nvSpPr>
            <p:cNvPr id="55304" name="Text Box 8"/>
            <p:cNvSpPr txBox="1">
              <a:spLocks noChangeArrowheads="1"/>
            </p:cNvSpPr>
            <p:nvPr/>
          </p:nvSpPr>
          <p:spPr bwMode="auto">
            <a:xfrm>
              <a:off x="1576" y="2558"/>
              <a:ext cx="5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latin typeface="Helvetica" charset="0"/>
                  <a:ea typeface="ＭＳ Ｐゴシック" charset="0"/>
                </a:rPr>
                <a:t>OP177</a:t>
              </a:r>
            </a:p>
          </p:txBody>
        </p:sp>
        <p:sp>
          <p:nvSpPr>
            <p:cNvPr id="55311" name="Line 15"/>
            <p:cNvSpPr>
              <a:spLocks noChangeShapeType="1"/>
            </p:cNvSpPr>
            <p:nvPr/>
          </p:nvSpPr>
          <p:spPr bwMode="auto">
            <a:xfrm flipV="1">
              <a:off x="2104" y="2414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</p:grpSp>
      <p:grpSp>
        <p:nvGrpSpPr>
          <p:cNvPr id="46085" name="Group 29"/>
          <p:cNvGrpSpPr>
            <a:grpSpLocks/>
          </p:cNvGrpSpPr>
          <p:nvPr/>
        </p:nvGrpSpPr>
        <p:grpSpPr bwMode="auto">
          <a:xfrm>
            <a:off x="3657600" y="3200400"/>
            <a:ext cx="971550" cy="838200"/>
            <a:chOff x="2488" y="1838"/>
            <a:chExt cx="612" cy="528"/>
          </a:xfrm>
        </p:grpSpPr>
        <p:sp>
          <p:nvSpPr>
            <p:cNvPr id="55306" name="Text Box 10"/>
            <p:cNvSpPr txBox="1">
              <a:spLocks noChangeArrowheads="1"/>
            </p:cNvSpPr>
            <p:nvPr/>
          </p:nvSpPr>
          <p:spPr bwMode="auto">
            <a:xfrm>
              <a:off x="2536" y="1838"/>
              <a:ext cx="5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latin typeface="Helvetica" charset="0"/>
                  <a:ea typeface="ＭＳ Ｐゴシック" charset="0"/>
                </a:rPr>
                <a:t>OP277</a:t>
              </a:r>
            </a:p>
          </p:txBody>
        </p:sp>
        <p:sp>
          <p:nvSpPr>
            <p:cNvPr id="55312" name="Line 16"/>
            <p:cNvSpPr>
              <a:spLocks noChangeShapeType="1"/>
            </p:cNvSpPr>
            <p:nvPr/>
          </p:nvSpPr>
          <p:spPr bwMode="auto">
            <a:xfrm flipH="1">
              <a:off x="2488" y="207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</p:grpSp>
      <p:grpSp>
        <p:nvGrpSpPr>
          <p:cNvPr id="46086" name="Group 30"/>
          <p:cNvGrpSpPr>
            <a:grpSpLocks/>
          </p:cNvGrpSpPr>
          <p:nvPr/>
        </p:nvGrpSpPr>
        <p:grpSpPr bwMode="auto">
          <a:xfrm>
            <a:off x="4800600" y="3581400"/>
            <a:ext cx="996950" cy="457200"/>
            <a:chOff x="3112" y="2078"/>
            <a:chExt cx="628" cy="288"/>
          </a:xfrm>
        </p:grpSpPr>
        <p:sp>
          <p:nvSpPr>
            <p:cNvPr id="55305" name="Text Box 9"/>
            <p:cNvSpPr txBox="1">
              <a:spLocks noChangeArrowheads="1"/>
            </p:cNvSpPr>
            <p:nvPr/>
          </p:nvSpPr>
          <p:spPr bwMode="auto">
            <a:xfrm>
              <a:off x="3256" y="2078"/>
              <a:ext cx="4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latin typeface="Helvetica" charset="0"/>
                  <a:ea typeface="ＭＳ Ｐゴシック" charset="0"/>
                </a:rPr>
                <a:t>OP97</a:t>
              </a:r>
            </a:p>
          </p:txBody>
        </p:sp>
        <p:sp>
          <p:nvSpPr>
            <p:cNvPr id="55313" name="Line 17"/>
            <p:cNvSpPr>
              <a:spLocks noChangeShapeType="1"/>
            </p:cNvSpPr>
            <p:nvPr/>
          </p:nvSpPr>
          <p:spPr bwMode="auto">
            <a:xfrm flipH="1">
              <a:off x="3112" y="2222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</p:grpSp>
      <p:grpSp>
        <p:nvGrpSpPr>
          <p:cNvPr id="46087" name="Group 31"/>
          <p:cNvGrpSpPr>
            <a:grpSpLocks/>
          </p:cNvGrpSpPr>
          <p:nvPr/>
        </p:nvGrpSpPr>
        <p:grpSpPr bwMode="auto">
          <a:xfrm>
            <a:off x="6127750" y="3810000"/>
            <a:ext cx="1111250" cy="533400"/>
            <a:chOff x="3736" y="2126"/>
            <a:chExt cx="700" cy="336"/>
          </a:xfrm>
        </p:grpSpPr>
        <p:sp>
          <p:nvSpPr>
            <p:cNvPr id="55307" name="Text Box 11"/>
            <p:cNvSpPr txBox="1">
              <a:spLocks noChangeArrowheads="1"/>
            </p:cNvSpPr>
            <p:nvPr/>
          </p:nvSpPr>
          <p:spPr bwMode="auto">
            <a:xfrm>
              <a:off x="3832" y="2126"/>
              <a:ext cx="6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latin typeface="Helvetica" charset="0"/>
                  <a:ea typeface="ＭＳ Ｐゴシック" charset="0"/>
                </a:rPr>
                <a:t>LT1097</a:t>
              </a:r>
            </a:p>
          </p:txBody>
        </p:sp>
        <p:sp>
          <p:nvSpPr>
            <p:cNvPr id="55314" name="Line 18"/>
            <p:cNvSpPr>
              <a:spLocks noChangeShapeType="1"/>
            </p:cNvSpPr>
            <p:nvPr/>
          </p:nvSpPr>
          <p:spPr bwMode="auto">
            <a:xfrm flipH="1">
              <a:off x="3736" y="231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</p:grpSp>
      <p:grpSp>
        <p:nvGrpSpPr>
          <p:cNvPr id="46088" name="Group 32"/>
          <p:cNvGrpSpPr>
            <a:grpSpLocks/>
          </p:cNvGrpSpPr>
          <p:nvPr/>
        </p:nvGrpSpPr>
        <p:grpSpPr bwMode="auto">
          <a:xfrm>
            <a:off x="7391400" y="5029200"/>
            <a:ext cx="1143000" cy="685800"/>
            <a:chOff x="4408" y="2606"/>
            <a:chExt cx="720" cy="432"/>
          </a:xfrm>
        </p:grpSpPr>
        <p:sp>
          <p:nvSpPr>
            <p:cNvPr id="55308" name="Text Box 12"/>
            <p:cNvSpPr txBox="1">
              <a:spLocks noChangeArrowheads="1"/>
            </p:cNvSpPr>
            <p:nvPr/>
          </p:nvSpPr>
          <p:spPr bwMode="auto">
            <a:xfrm>
              <a:off x="4524" y="2606"/>
              <a:ext cx="6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latin typeface="Helvetica" charset="0"/>
                  <a:ea typeface="ＭＳ Ｐゴシック" charset="0"/>
                </a:rPr>
                <a:t>LT1050</a:t>
              </a:r>
            </a:p>
          </p:txBody>
        </p:sp>
        <p:sp>
          <p:nvSpPr>
            <p:cNvPr id="55315" name="Line 19"/>
            <p:cNvSpPr>
              <a:spLocks noChangeShapeType="1"/>
            </p:cNvSpPr>
            <p:nvPr/>
          </p:nvSpPr>
          <p:spPr bwMode="auto">
            <a:xfrm flipH="1">
              <a:off x="4408" y="279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</p:grp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2692130" y="620712"/>
            <a:ext cx="1522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Graphing:</a:t>
            </a:r>
          </a:p>
        </p:txBody>
      </p:sp>
      <p:sp>
        <p:nvSpPr>
          <p:cNvPr id="55319" name="Text Box 23"/>
          <p:cNvSpPr txBox="1">
            <a:spLocks noChangeArrowheads="1"/>
          </p:cNvSpPr>
          <p:nvPr/>
        </p:nvSpPr>
        <p:spPr bwMode="auto">
          <a:xfrm>
            <a:off x="3641725" y="6378575"/>
            <a:ext cx="1335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Price (£)</a:t>
            </a:r>
          </a:p>
        </p:txBody>
      </p:sp>
      <p:sp>
        <p:nvSpPr>
          <p:cNvPr id="55320" name="Rectangle 24"/>
          <p:cNvSpPr>
            <a:spLocks noChangeArrowheads="1"/>
          </p:cNvSpPr>
          <p:nvPr/>
        </p:nvSpPr>
        <p:spPr bwMode="auto">
          <a:xfrm>
            <a:off x="114300" y="3200400"/>
            <a:ext cx="95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i="1">
                <a:latin typeface="Times New Roman" panose="02020603050405020304" pitchFamily="18" charset="0"/>
              </a:rPr>
              <a:t>F</a:t>
            </a:r>
            <a:r>
              <a:rPr lang="en-US" altLang="en-US"/>
              <a:t>(µV)</a:t>
            </a:r>
            <a:endParaRPr lang="en-US" altLang="en-US" i="1">
              <a:latin typeface="Times New Roman" panose="02020603050405020304" pitchFamily="18" charset="0"/>
            </a:endParaRPr>
          </a:p>
        </p:txBody>
      </p:sp>
      <p:grpSp>
        <p:nvGrpSpPr>
          <p:cNvPr id="55332" name="Group 36"/>
          <p:cNvGrpSpPr>
            <a:grpSpLocks/>
          </p:cNvGrpSpPr>
          <p:nvPr/>
        </p:nvGrpSpPr>
        <p:grpSpPr bwMode="auto">
          <a:xfrm>
            <a:off x="1509464" y="1371600"/>
            <a:ext cx="7239000" cy="2057400"/>
            <a:chOff x="960" y="864"/>
            <a:chExt cx="4560" cy="1296"/>
          </a:xfrm>
        </p:grpSpPr>
        <p:sp>
          <p:nvSpPr>
            <p:cNvPr id="55330" name="Rectangle 34"/>
            <p:cNvSpPr>
              <a:spLocks noChangeArrowheads="1"/>
            </p:cNvSpPr>
            <p:nvPr/>
          </p:nvSpPr>
          <p:spPr bwMode="auto">
            <a:xfrm>
              <a:off x="960" y="864"/>
              <a:ext cx="4560" cy="1296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55331" name="Text Box 35"/>
            <p:cNvSpPr txBox="1">
              <a:spLocks noChangeArrowheads="1"/>
            </p:cNvSpPr>
            <p:nvPr/>
          </p:nvSpPr>
          <p:spPr bwMode="auto">
            <a:xfrm>
              <a:off x="2726" y="864"/>
              <a:ext cx="19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Helvetica" charset="0"/>
                  <a:ea typeface="ＭＳ Ｐゴシック" charset="0"/>
                </a:rPr>
                <a:t>Worse than an OP-07</a:t>
              </a:r>
            </a:p>
          </p:txBody>
        </p:sp>
      </p:grpSp>
      <p:sp>
        <p:nvSpPr>
          <p:cNvPr id="55333" name="Text Box 37"/>
          <p:cNvSpPr txBox="1">
            <a:spLocks noChangeArrowheads="1"/>
          </p:cNvSpPr>
          <p:nvPr/>
        </p:nvSpPr>
        <p:spPr bwMode="auto">
          <a:xfrm>
            <a:off x="2879725" y="1882775"/>
            <a:ext cx="41200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(</a:t>
            </a:r>
            <a:r>
              <a:rPr lang="en-US" b="1" u="sng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More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 error for </a:t>
            </a:r>
            <a:r>
              <a:rPr lang="en-US" b="1" u="sng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more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 money)</a:t>
            </a:r>
          </a:p>
        </p:txBody>
      </p:sp>
    </p:spTree>
    <p:extLst>
      <p:ext uri="{BB962C8B-B14F-4D97-AF65-F5344CB8AC3E}">
        <p14:creationId xmlns:p14="http://schemas.microsoft.com/office/powerpoint/2010/main" val="89830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7944" y="72576"/>
            <a:ext cx="4863327" cy="59587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Final check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2627784" y="668446"/>
            <a:ext cx="61206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2000" dirty="0"/>
              <a:t>Final choice: Read the datasheet for other specifications which may be important, especially changes with time, temperature, power supply etc. Also any “</a:t>
            </a:r>
            <a:r>
              <a:rPr lang="en-GB" altLang="ja-JP" sz="2000" i="1" dirty="0"/>
              <a:t>Unusual</a:t>
            </a:r>
            <a:r>
              <a:rPr lang="en-GB" altLang="en-US" sz="2000" dirty="0"/>
              <a:t>”</a:t>
            </a:r>
            <a:r>
              <a:rPr lang="en-GB" altLang="ja-JP" sz="2000" dirty="0"/>
              <a:t> normal specifications (LMC660)</a:t>
            </a:r>
            <a:endParaRPr lang="en-US" altLang="en-US" sz="2000" dirty="0"/>
          </a:p>
        </p:txBody>
      </p:sp>
      <p:pic>
        <p:nvPicPr>
          <p:cNvPr id="48131" name="Picture 5" descr="LNC660 Headline spe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962150"/>
            <a:ext cx="59690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0" name="Picture 6" descr="LMC660 Output sw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73016"/>
            <a:ext cx="8991600" cy="189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1" name="Picture 7" descr="LMC660 Input voltage rang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"/>
          <a:stretch/>
        </p:blipFill>
        <p:spPr bwMode="auto">
          <a:xfrm>
            <a:off x="35496" y="5661248"/>
            <a:ext cx="9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7596" name="Group 12"/>
          <p:cNvGrpSpPr>
            <a:grpSpLocks/>
          </p:cNvGrpSpPr>
          <p:nvPr/>
        </p:nvGrpSpPr>
        <p:grpSpPr bwMode="auto">
          <a:xfrm>
            <a:off x="990600" y="4365625"/>
            <a:ext cx="4343400" cy="2189163"/>
            <a:chOff x="624" y="2750"/>
            <a:chExt cx="2736" cy="1379"/>
          </a:xfrm>
        </p:grpSpPr>
        <p:sp>
          <p:nvSpPr>
            <p:cNvPr id="67592" name="Rectangle 8"/>
            <p:cNvSpPr>
              <a:spLocks noChangeArrowheads="1"/>
            </p:cNvSpPr>
            <p:nvPr/>
          </p:nvSpPr>
          <p:spPr bwMode="auto">
            <a:xfrm>
              <a:off x="2688" y="2750"/>
              <a:ext cx="672" cy="3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67593" name="Rectangle 9"/>
            <p:cNvSpPr>
              <a:spLocks noChangeArrowheads="1"/>
            </p:cNvSpPr>
            <p:nvPr/>
          </p:nvSpPr>
          <p:spPr bwMode="auto">
            <a:xfrm>
              <a:off x="2688" y="3793"/>
              <a:ext cx="672" cy="3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67594" name="Line 10"/>
            <p:cNvSpPr>
              <a:spLocks noChangeShapeType="1"/>
            </p:cNvSpPr>
            <p:nvPr/>
          </p:nvSpPr>
          <p:spPr bwMode="auto">
            <a:xfrm>
              <a:off x="3024" y="3158"/>
              <a:ext cx="0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67595" name="Text Box 11"/>
            <p:cNvSpPr txBox="1">
              <a:spLocks noChangeArrowheads="1"/>
            </p:cNvSpPr>
            <p:nvPr/>
          </p:nvSpPr>
          <p:spPr bwMode="auto">
            <a:xfrm>
              <a:off x="624" y="3067"/>
              <a:ext cx="225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Helvetica" charset="0"/>
                  <a:ea typeface="ＭＳ Ｐゴシック" charset="0"/>
                </a:rPr>
                <a:t>Incompatible with its own</a:t>
              </a:r>
            </a:p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Helvetica" charset="0"/>
                  <a:ea typeface="ＭＳ Ｐゴシック" charset="0"/>
                </a:rPr>
                <a:t>output!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343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7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7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7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7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Final Check (2)</a:t>
            </a:r>
          </a:p>
        </p:txBody>
      </p:sp>
      <p:sp>
        <p:nvSpPr>
          <p:cNvPr id="50178" name="TextBox 2"/>
          <p:cNvSpPr txBox="1">
            <a:spLocks noChangeArrowheads="1"/>
          </p:cNvSpPr>
          <p:nvPr/>
        </p:nvSpPr>
        <p:spPr bwMode="auto">
          <a:xfrm>
            <a:off x="4732760" y="223933"/>
            <a:ext cx="43259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Single supply </a:t>
            </a:r>
            <a:r>
              <a:rPr lang="en-US" altLang="en-US" dirty="0" err="1"/>
              <a:t>opamp</a:t>
            </a:r>
            <a:r>
              <a:rPr lang="en-US" altLang="en-US" dirty="0"/>
              <a:t> LM8261:</a:t>
            </a:r>
          </a:p>
        </p:txBody>
      </p:sp>
      <p:pic>
        <p:nvPicPr>
          <p:cNvPr id="50179" name="Picture 3" descr="LM8261 datasheet extract for Vos&#10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" y="1341438"/>
            <a:ext cx="91440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Vgraph: Vos vs VCM&#10;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3141663"/>
            <a:ext cx="3505200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IB vs VCM graph&#10;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75" y="3140075"/>
            <a:ext cx="3754438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492500" y="3357563"/>
            <a:ext cx="252730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Parameter varies</a:t>
            </a:r>
          </a:p>
          <a:p>
            <a:r>
              <a:rPr lang="en-US" altLang="en-US"/>
              <a:t>A lot with V</a:t>
            </a:r>
            <a:r>
              <a:rPr lang="en-US" altLang="en-US" baseline="-25000"/>
              <a:t>CM</a:t>
            </a:r>
            <a:r>
              <a:rPr lang="en-US" altLang="en-US"/>
              <a:t>!</a:t>
            </a:r>
          </a:p>
          <a:p>
            <a:r>
              <a:rPr lang="en-US" altLang="en-US"/>
              <a:t>e.g. dI</a:t>
            </a:r>
            <a:r>
              <a:rPr lang="en-US" altLang="en-US" baseline="-25000"/>
              <a:t>B</a:t>
            </a:r>
            <a:r>
              <a:rPr lang="en-US" altLang="en-US"/>
              <a:t>/dV</a:t>
            </a:r>
            <a:r>
              <a:rPr lang="en-US" altLang="en-US" baseline="-25000"/>
              <a:t>CM</a:t>
            </a:r>
            <a:endParaRPr lang="en-US" altLang="en-US"/>
          </a:p>
          <a:p>
            <a:endParaRPr lang="en-US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95738" y="5373688"/>
            <a:ext cx="10953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600">
                <a:solidFill>
                  <a:srgbClr val="FF0000"/>
                </a:solidFill>
              </a:rPr>
              <a:t>=R</a:t>
            </a:r>
            <a:r>
              <a:rPr lang="en-US" altLang="en-US" sz="3600" baseline="-25000">
                <a:solidFill>
                  <a:srgbClr val="FF0000"/>
                </a:solidFill>
              </a:rPr>
              <a:t>IN</a:t>
            </a:r>
            <a:endParaRPr lang="en-US" altLang="en-US" sz="3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39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EB898-1AA8-41D2-BDEF-5A91D74CE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784" y="404664"/>
            <a:ext cx="6015456" cy="595870"/>
          </a:xfrm>
        </p:spPr>
        <p:txBody>
          <a:bodyPr>
            <a:noAutofit/>
          </a:bodyPr>
          <a:lstStyle/>
          <a:p>
            <a:r>
              <a:rPr lang="en-US" sz="2800" dirty="0"/>
              <a:t>LM8261: Why is this happening: </a:t>
            </a:r>
            <a:br>
              <a:rPr lang="en-US" sz="2800" dirty="0"/>
            </a:br>
            <a:r>
              <a:rPr lang="en-US" sz="2800" dirty="0"/>
              <a:t>check the datasheet !</a:t>
            </a:r>
            <a:endParaRPr lang="en-GB" sz="2800" dirty="0"/>
          </a:p>
        </p:txBody>
      </p:sp>
      <p:pic>
        <p:nvPicPr>
          <p:cNvPr id="3" name="Picture 2" descr="datasheet extract of input stage for LM8261&#10;">
            <a:extLst>
              <a:ext uri="{FF2B5EF4-FFF2-40B4-BE49-F238E27FC236}">
                <a16:creationId xmlns:a16="http://schemas.microsoft.com/office/drawing/2014/main" id="{9285CB21-CD03-4409-A06C-FC59CD51FA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88" t="13655" r="24616" b="9292"/>
          <a:stretch/>
        </p:blipFill>
        <p:spPr>
          <a:xfrm>
            <a:off x="2441823" y="1452989"/>
            <a:ext cx="6666681" cy="4960134"/>
          </a:xfrm>
          <a:prstGeom prst="rect">
            <a:avLst/>
          </a:prstGeom>
        </p:spPr>
      </p:pic>
      <p:pic>
        <p:nvPicPr>
          <p:cNvPr id="4" name="Picture 3" descr="Vos vs VCM graph&#10;">
            <a:extLst>
              <a:ext uri="{FF2B5EF4-FFF2-40B4-BE49-F238E27FC236}">
                <a16:creationId xmlns:a16="http://schemas.microsoft.com/office/drawing/2014/main" id="{11B73D60-E0E3-480D-AB80-1F9925C5EB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7" y="2348880"/>
            <a:ext cx="3498981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57E9A5B-8F8B-486F-8B49-B6286A05FEDE}"/>
              </a:ext>
            </a:extLst>
          </p:cNvPr>
          <p:cNvSpPr/>
          <p:nvPr/>
        </p:nvSpPr>
        <p:spPr>
          <a:xfrm>
            <a:off x="1403648" y="2348880"/>
            <a:ext cx="1038175" cy="648072"/>
          </a:xfrm>
          <a:prstGeom prst="ellipse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1346F60-B079-4C88-940D-C9E0AE09A65E}"/>
              </a:ext>
            </a:extLst>
          </p:cNvPr>
          <p:cNvCxnSpPr>
            <a:stCxn id="5" idx="7"/>
          </p:cNvCxnSpPr>
          <p:nvPr/>
        </p:nvCxnSpPr>
        <p:spPr>
          <a:xfrm flipV="1">
            <a:off x="2289786" y="1885037"/>
            <a:ext cx="4010406" cy="558751"/>
          </a:xfrm>
          <a:prstGeom prst="straightConnector1">
            <a:avLst/>
          </a:prstGeom>
          <a:ln w="28575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37727E-017C-479B-BB71-00EE2DA96A92}"/>
              </a:ext>
            </a:extLst>
          </p:cNvPr>
          <p:cNvCxnSpPr>
            <a:cxnSpLocks/>
          </p:cNvCxnSpPr>
          <p:nvPr/>
        </p:nvCxnSpPr>
        <p:spPr>
          <a:xfrm>
            <a:off x="5652120" y="5949280"/>
            <a:ext cx="606127" cy="0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D28C844-82F5-4AA2-A9EB-9D6D925A573D}"/>
              </a:ext>
            </a:extLst>
          </p:cNvPr>
          <p:cNvSpPr txBox="1"/>
          <p:nvPr/>
        </p:nvSpPr>
        <p:spPr>
          <a:xfrm>
            <a:off x="5004186" y="5749225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5050"/>
                </a:solidFill>
              </a:rPr>
              <a:t>=0V</a:t>
            </a:r>
            <a:endParaRPr lang="en-GB" sz="2000" dirty="0">
              <a:solidFill>
                <a:srgbClr val="FF505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8645CAD-CE78-4415-AD1A-E3E464506110}"/>
              </a:ext>
            </a:extLst>
          </p:cNvPr>
          <p:cNvSpPr/>
          <p:nvPr/>
        </p:nvSpPr>
        <p:spPr>
          <a:xfrm>
            <a:off x="4217470" y="4700843"/>
            <a:ext cx="1429139" cy="75201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Left-Up 16">
            <a:extLst>
              <a:ext uri="{FF2B5EF4-FFF2-40B4-BE49-F238E27FC236}">
                <a16:creationId xmlns:a16="http://schemas.microsoft.com/office/drawing/2014/main" id="{B12A5FF4-88BC-4632-BDA1-1017206EA893}"/>
              </a:ext>
            </a:extLst>
          </p:cNvPr>
          <p:cNvSpPr/>
          <p:nvPr/>
        </p:nvSpPr>
        <p:spPr>
          <a:xfrm flipH="1">
            <a:off x="1522183" y="4749192"/>
            <a:ext cx="2808313" cy="868305"/>
          </a:xfrm>
          <a:prstGeom prst="left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Left-Up 17">
            <a:extLst>
              <a:ext uri="{FF2B5EF4-FFF2-40B4-BE49-F238E27FC236}">
                <a16:creationId xmlns:a16="http://schemas.microsoft.com/office/drawing/2014/main" id="{C1D7E999-F851-4B95-87B2-BABD09D5AFA0}"/>
              </a:ext>
            </a:extLst>
          </p:cNvPr>
          <p:cNvSpPr/>
          <p:nvPr/>
        </p:nvSpPr>
        <p:spPr>
          <a:xfrm rot="5400000" flipH="1">
            <a:off x="2659017" y="2446611"/>
            <a:ext cx="1527219" cy="1589686"/>
          </a:xfrm>
          <a:prstGeom prst="leftUpArrow">
            <a:avLst>
              <a:gd name="adj1" fmla="val 12433"/>
              <a:gd name="adj2" fmla="val 11433"/>
              <a:gd name="adj3" fmla="val 25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45F5A7E-6778-49B5-99A7-675EC40B8EBE}"/>
              </a:ext>
            </a:extLst>
          </p:cNvPr>
          <p:cNvSpPr/>
          <p:nvPr/>
        </p:nvSpPr>
        <p:spPr>
          <a:xfrm>
            <a:off x="4310800" y="2244933"/>
            <a:ext cx="1429139" cy="75201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CA0277-0519-457D-9E68-51AA6A77F4BF}"/>
              </a:ext>
            </a:extLst>
          </p:cNvPr>
          <p:cNvSpPr txBox="1"/>
          <p:nvPr/>
        </p:nvSpPr>
        <p:spPr>
          <a:xfrm>
            <a:off x="1866514" y="5482102"/>
            <a:ext cx="2700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These devices operate here…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4B9C55-700B-443B-B1CD-8EE237C86221}"/>
              </a:ext>
            </a:extLst>
          </p:cNvPr>
          <p:cNvSpPr txBox="1"/>
          <p:nvPr/>
        </p:nvSpPr>
        <p:spPr>
          <a:xfrm>
            <a:off x="2627783" y="1645700"/>
            <a:ext cx="2872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And these devices operate here…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142C38-FFE0-4A7D-B031-BFF2FFB746BA}"/>
              </a:ext>
            </a:extLst>
          </p:cNvPr>
          <p:cNvSpPr txBox="1"/>
          <p:nvPr/>
        </p:nvSpPr>
        <p:spPr>
          <a:xfrm>
            <a:off x="323528" y="6413123"/>
            <a:ext cx="6830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5050"/>
                </a:solidFill>
              </a:rPr>
              <a:t>Read the datasheet to find out the full story!!!</a:t>
            </a:r>
            <a:endParaRPr lang="en-GB" b="1" dirty="0">
              <a:solidFill>
                <a:srgbClr val="FF5050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D22F09E-A7BB-4151-BCC9-AFC947A00565}"/>
              </a:ext>
            </a:extLst>
          </p:cNvPr>
          <p:cNvSpPr/>
          <p:nvPr/>
        </p:nvSpPr>
        <p:spPr>
          <a:xfrm>
            <a:off x="827584" y="3957212"/>
            <a:ext cx="1589687" cy="829287"/>
          </a:xfrm>
          <a:prstGeom prst="roundRect">
            <a:avLst/>
          </a:prstGeom>
          <a:solidFill>
            <a:srgbClr val="00B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FD51E56-3FF1-4CEC-8C62-30F1C79255C9}"/>
              </a:ext>
            </a:extLst>
          </p:cNvPr>
          <p:cNvSpPr/>
          <p:nvPr/>
        </p:nvSpPr>
        <p:spPr>
          <a:xfrm>
            <a:off x="2490997" y="3982475"/>
            <a:ext cx="688952" cy="829287"/>
          </a:xfrm>
          <a:prstGeom prst="roundRect">
            <a:avLst/>
          </a:prstGeom>
          <a:solidFill>
            <a:srgbClr val="00B0F0">
              <a:alpha val="3098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79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/>
      <p:bldP spid="15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oG Main Building at night&#10;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63888" y="2204864"/>
            <a:ext cx="2313455" cy="1115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44083" eaLnBrk="1" hangingPunct="1"/>
            <a:r>
              <a:rPr lang="en-GB" sz="3323" b="1" dirty="0">
                <a:solidFill>
                  <a:srgbClr val="000000"/>
                </a:solidFill>
                <a:ea typeface="+mn-ea"/>
                <a:cs typeface="Arial" charset="0"/>
              </a:rPr>
              <a:t>Thank you</a:t>
            </a:r>
          </a:p>
          <a:p>
            <a:pPr algn="ctr" defTabSz="844083" eaLnBrk="1" hangingPunct="1"/>
            <a:r>
              <a:rPr lang="zh-CN" altLang="en-US" sz="3323" b="1" dirty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charset="0"/>
              </a:rPr>
              <a:t>谢谢</a:t>
            </a:r>
            <a:endParaRPr lang="en-GB" sz="3323" b="1" dirty="0">
              <a:solidFill>
                <a:srgbClr val="000000"/>
              </a:solidFill>
              <a:latin typeface="SimSun" pitchFamily="2" charset="-122"/>
              <a:ea typeface="SimSun" pitchFamily="2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834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483768" y="369330"/>
            <a:ext cx="6408712" cy="59587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sz="3200" dirty="0">
                <a:ea typeface="+mj-ea"/>
                <a:cs typeface="+mj-cs"/>
              </a:rPr>
              <a:t>Integrate-and-Hold circuit:- </a:t>
            </a:r>
            <a:r>
              <a:rPr lang="en-GB" sz="3200" dirty="0">
                <a:solidFill>
                  <a:srgbClr val="FF5050"/>
                </a:solidFill>
                <a:ea typeface="+mj-ea"/>
                <a:cs typeface="+mj-cs"/>
              </a:rPr>
              <a:t>Revisited</a:t>
            </a:r>
          </a:p>
        </p:txBody>
      </p:sp>
      <p:pic>
        <p:nvPicPr>
          <p:cNvPr id="11268" name="Picture 4" descr="Schematic of sample and Hold circuit&#10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95400"/>
            <a:ext cx="6959600" cy="279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228600" y="4572000"/>
            <a:ext cx="58816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Arial"/>
              </a:rPr>
              <a:t>If S1 connects to V</a:t>
            </a:r>
            <a:r>
              <a:rPr kumimoji="0" lang="en-GB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Arial"/>
              </a:rPr>
              <a:t>in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Arial"/>
              </a:rPr>
              <a:t> circuit is an integrator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0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Arial"/>
              </a:rPr>
              <a:t>If S1 connects to 0V circuit is a memory</a:t>
            </a:r>
          </a:p>
        </p:txBody>
      </p:sp>
      <p:graphicFrame>
        <p:nvGraphicFramePr>
          <p:cNvPr id="16388" name="Object 6"/>
          <p:cNvGraphicFramePr>
            <a:graphicFrameLocks noChangeAspect="1"/>
          </p:cNvGraphicFramePr>
          <p:nvPr/>
        </p:nvGraphicFramePr>
        <p:xfrm>
          <a:off x="6242050" y="4419600"/>
          <a:ext cx="1905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5" imgW="1905000" imgH="685800" progId="Equation.3">
                  <p:embed/>
                </p:oleObj>
              </mc:Choice>
              <mc:Fallback>
                <p:oleObj name="Equation" r:id="rId5" imgW="1905000" imgH="685800" progId="Equation.3">
                  <p:embed/>
                  <p:pic>
                    <p:nvPicPr>
                      <p:cNvPr id="1638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2050" y="4419600"/>
                        <a:ext cx="1905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7"/>
          <p:cNvGraphicFramePr>
            <a:graphicFrameLocks noChangeAspect="1"/>
          </p:cNvGraphicFramePr>
          <p:nvPr/>
        </p:nvGraphicFramePr>
        <p:xfrm>
          <a:off x="5867400" y="5334000"/>
          <a:ext cx="1955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7" imgW="1955800" imgH="342900" progId="Equation.3">
                  <p:embed/>
                </p:oleObj>
              </mc:Choice>
              <mc:Fallback>
                <p:oleObj name="Equation" r:id="rId7" imgW="1955800" imgH="342900" progId="Equation.3">
                  <p:embed/>
                  <p:pic>
                    <p:nvPicPr>
                      <p:cNvPr id="1638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334000"/>
                        <a:ext cx="1955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2815A12-7C71-4595-981C-37B9226D8188}"/>
              </a:ext>
            </a:extLst>
          </p:cNvPr>
          <p:cNvSpPr txBox="1"/>
          <p:nvPr/>
        </p:nvSpPr>
        <p:spPr>
          <a:xfrm>
            <a:off x="467544" y="6119167"/>
            <a:ext cx="7486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5050"/>
                </a:solidFill>
              </a:rPr>
              <a:t>How can we use analysis to improve performance?</a:t>
            </a:r>
            <a:endParaRPr lang="en-GB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313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010798" y="236331"/>
            <a:ext cx="4863327" cy="595870"/>
          </a:xfrm>
        </p:spPr>
        <p:txBody>
          <a:bodyPr/>
          <a:lstStyle/>
          <a:p>
            <a:pPr>
              <a:defRPr/>
            </a:pPr>
            <a:r>
              <a:rPr lang="en-GB" dirty="0">
                <a:ea typeface="+mj-ea"/>
                <a:cs typeface="+mj-cs"/>
              </a:rPr>
              <a:t>Figure of merit (1)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41325" y="1120775"/>
            <a:ext cx="73047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latin typeface="Helvetica" charset="0"/>
                <a:ea typeface="ＭＳ Ｐゴシック" charset="0"/>
              </a:rPr>
              <a:t>To improve performance we need a better </a:t>
            </a:r>
            <a:r>
              <a:rPr lang="en-GB" dirty="0" err="1">
                <a:latin typeface="Helvetica" charset="0"/>
                <a:ea typeface="ＭＳ Ｐゴシック" charset="0"/>
              </a:rPr>
              <a:t>opamp</a:t>
            </a:r>
            <a:r>
              <a:rPr lang="en-GB" dirty="0">
                <a:latin typeface="Helvetica" charset="0"/>
                <a:ea typeface="ＭＳ Ｐゴシック" charset="0"/>
              </a:rPr>
              <a:t>…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57895" y="1577975"/>
            <a:ext cx="6831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latin typeface="Helvetica" charset="0"/>
                <a:ea typeface="ＭＳ Ｐゴシック" charset="0"/>
              </a:rPr>
              <a:t>Performance depends significantly on I</a:t>
            </a:r>
            <a:r>
              <a:rPr lang="en-GB" baseline="-25000" dirty="0">
                <a:latin typeface="Helvetica" charset="0"/>
                <a:ea typeface="ＭＳ Ｐゴシック" charset="0"/>
              </a:rPr>
              <a:t>B</a:t>
            </a:r>
            <a:r>
              <a:rPr lang="en-GB" dirty="0">
                <a:latin typeface="Helvetica" charset="0"/>
                <a:ea typeface="ＭＳ Ｐゴシック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and</a:t>
            </a:r>
            <a:r>
              <a:rPr lang="en-GB" dirty="0">
                <a:latin typeface="Helvetica" charset="0"/>
                <a:ea typeface="ＭＳ Ｐゴシック" charset="0"/>
              </a:rPr>
              <a:t> V</a:t>
            </a:r>
            <a:r>
              <a:rPr lang="en-GB" baseline="-25000" dirty="0">
                <a:latin typeface="Helvetica" charset="0"/>
                <a:ea typeface="ＭＳ Ｐゴシック" charset="0"/>
              </a:rPr>
              <a:t>OS</a:t>
            </a:r>
            <a:r>
              <a:rPr lang="en-GB" dirty="0">
                <a:latin typeface="Helvetica" charset="0"/>
                <a:ea typeface="ＭＳ Ｐゴシック" charset="0"/>
              </a:rPr>
              <a:t>.</a:t>
            </a:r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558800" y="2286000"/>
          <a:ext cx="25527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Equation" r:id="rId4" imgW="2552700" imgH="736600" progId="Equation.3">
                  <p:embed/>
                </p:oleObj>
              </mc:Choice>
              <mc:Fallback>
                <p:oleObj name="Equation" r:id="rId4" imgW="2552700" imgH="736600" progId="Equation.3">
                  <p:embed/>
                  <p:pic>
                    <p:nvPicPr>
                      <p:cNvPr id="163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2286000"/>
                        <a:ext cx="25527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228600" y="3810000"/>
          <a:ext cx="8574088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Equation" r:id="rId6" imgW="8572500" imgH="812800" progId="Equation.3">
                  <p:embed/>
                </p:oleObj>
              </mc:Choice>
              <mc:Fallback>
                <p:oleObj name="Equation" r:id="rId6" imgW="8572500" imgH="812800" progId="Equation.3">
                  <p:embed/>
                  <p:pic>
                    <p:nvPicPr>
                      <p:cNvPr id="163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810000"/>
                        <a:ext cx="8574088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1600200" y="4953000"/>
          <a:ext cx="558958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Equation" r:id="rId8" imgW="5588000" imgH="330200" progId="Equation.3">
                  <p:embed/>
                </p:oleObj>
              </mc:Choice>
              <mc:Fallback>
                <p:oleObj name="Equation" r:id="rId8" imgW="5588000" imgH="330200" progId="Equation.3">
                  <p:embed/>
                  <p:pic>
                    <p:nvPicPr>
                      <p:cNvPr id="1639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953000"/>
                        <a:ext cx="5589588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228600" y="6043682"/>
            <a:ext cx="882394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dirty="0">
                <a:solidFill>
                  <a:srgbClr val="FF5050"/>
                </a:solidFill>
                <a:latin typeface="+mn-lt"/>
              </a:rPr>
              <a:t>Note that </a:t>
            </a:r>
            <a:r>
              <a:rPr lang="en-US" altLang="en-US" sz="2000" i="1" dirty="0">
                <a:solidFill>
                  <a:srgbClr val="FF5050"/>
                </a:solidFill>
                <a:latin typeface="+mn-lt"/>
              </a:rPr>
              <a:t>F</a:t>
            </a:r>
            <a:r>
              <a:rPr lang="en-US" altLang="en-US" sz="2000" dirty="0">
                <a:solidFill>
                  <a:srgbClr val="FF5050"/>
                </a:solidFill>
                <a:latin typeface="+mn-lt"/>
              </a:rPr>
              <a:t> is a function of the external circuit: Different</a:t>
            </a:r>
          </a:p>
          <a:p>
            <a:r>
              <a:rPr lang="en-US" altLang="en-US" sz="2000" dirty="0">
                <a:solidFill>
                  <a:srgbClr val="FF5050"/>
                </a:solidFill>
                <a:latin typeface="+mn-lt"/>
              </a:rPr>
              <a:t>circuits have different Figures of Merit. There is no </a:t>
            </a:r>
            <a:r>
              <a:rPr lang="ja-JP" altLang="en-US" sz="2000" dirty="0">
                <a:solidFill>
                  <a:srgbClr val="FF5050"/>
                </a:solidFill>
                <a:latin typeface="+mn-lt"/>
              </a:rPr>
              <a:t>“</a:t>
            </a:r>
            <a:r>
              <a:rPr lang="en-US" altLang="ja-JP" sz="2000" dirty="0">
                <a:solidFill>
                  <a:srgbClr val="FF5050"/>
                </a:solidFill>
                <a:latin typeface="+mn-lt"/>
              </a:rPr>
              <a:t>Best</a:t>
            </a:r>
            <a:r>
              <a:rPr lang="ja-JP" altLang="en-US" sz="2000" dirty="0">
                <a:solidFill>
                  <a:srgbClr val="FF5050"/>
                </a:solidFill>
                <a:latin typeface="+mn-lt"/>
              </a:rPr>
              <a:t>”</a:t>
            </a:r>
            <a:r>
              <a:rPr lang="en-US" altLang="ja-JP" sz="2000" dirty="0">
                <a:solidFill>
                  <a:srgbClr val="FF5050"/>
                </a:solidFill>
                <a:latin typeface="+mn-lt"/>
              </a:rPr>
              <a:t> </a:t>
            </a:r>
            <a:r>
              <a:rPr lang="en-US" altLang="ja-JP" sz="2000" dirty="0" err="1">
                <a:solidFill>
                  <a:srgbClr val="FF5050"/>
                </a:solidFill>
                <a:latin typeface="+mn-lt"/>
              </a:rPr>
              <a:t>opamp</a:t>
            </a:r>
            <a:endParaRPr lang="en-US" altLang="en-US" sz="2000" dirty="0">
              <a:solidFill>
                <a:srgbClr val="FF5050"/>
              </a:solidFill>
              <a:latin typeface="+mn-lt"/>
            </a:endParaRP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365125" y="5386388"/>
            <a:ext cx="67560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TL071CP: </a:t>
            </a:r>
            <a:r>
              <a:rPr lang="en-US" altLang="en-US" i="1" dirty="0">
                <a:latin typeface="Times New Roman" panose="02020603050405020304" pitchFamily="18" charset="0"/>
              </a:rPr>
              <a:t>F</a:t>
            </a:r>
            <a:r>
              <a:rPr lang="en-US" altLang="en-US" dirty="0"/>
              <a:t> =  200pA · 2MΩ + 10mV = 10.4mV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A0BAE51-3133-4158-A2F5-95276E4EC859}"/>
              </a:ext>
            </a:extLst>
          </p:cNvPr>
          <p:cNvGrpSpPr/>
          <p:nvPr/>
        </p:nvGrpSpPr>
        <p:grpSpPr>
          <a:xfrm>
            <a:off x="1763688" y="2286000"/>
            <a:ext cx="4785313" cy="956593"/>
            <a:chOff x="1763688" y="2286000"/>
            <a:chExt cx="4785313" cy="95659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B635BDD-0479-4ED0-8FD8-F884645AD251}"/>
                </a:ext>
              </a:extLst>
            </p:cNvPr>
            <p:cNvSpPr/>
            <p:nvPr/>
          </p:nvSpPr>
          <p:spPr>
            <a:xfrm>
              <a:off x="1763688" y="2286000"/>
              <a:ext cx="1440160" cy="736600"/>
            </a:xfrm>
            <a:prstGeom prst="rect">
              <a:avLst/>
            </a:prstGeom>
            <a:noFill/>
            <a:ln w="38100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A2ABD84-EC25-46D5-881A-9A34C3664CC7}"/>
                </a:ext>
              </a:extLst>
            </p:cNvPr>
            <p:cNvSpPr txBox="1"/>
            <p:nvPr/>
          </p:nvSpPr>
          <p:spPr>
            <a:xfrm>
              <a:off x="3563888" y="2780928"/>
              <a:ext cx="29851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5050"/>
                  </a:solidFill>
                </a:rPr>
                <a:t>Make this bit good!</a:t>
              </a:r>
              <a:endParaRPr lang="en-GB" b="1" dirty="0">
                <a:solidFill>
                  <a:srgbClr val="FF5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647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utoUpdateAnimBg="0"/>
      <p:bldP spid="16396" grpId="0"/>
      <p:bldP spid="1639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95936" y="116632"/>
            <a:ext cx="4863327" cy="59587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Figure of Merit (2)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2548285" y="836712"/>
            <a:ext cx="659571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dirty="0">
                <a:latin typeface="Helvetica" charset="0"/>
                <a:ea typeface="ＭＳ Ｐゴシック" charset="0"/>
              </a:rPr>
              <a:t>Having downloaded data on many </a:t>
            </a:r>
            <a:r>
              <a:rPr lang="en-US" sz="1800" dirty="0" err="1">
                <a:latin typeface="Helvetica" charset="0"/>
                <a:ea typeface="ＭＳ Ｐゴシック" charset="0"/>
              </a:rPr>
              <a:t>opamps</a:t>
            </a:r>
            <a:r>
              <a:rPr lang="en-US" sz="1800" dirty="0">
                <a:latin typeface="Helvetica" charset="0"/>
                <a:ea typeface="ＭＳ Ｐゴシック" charset="0"/>
              </a:rPr>
              <a:t> use a spreadsheet to calculate </a:t>
            </a:r>
            <a:r>
              <a:rPr lang="en-US" sz="1800" i="1" dirty="0">
                <a:latin typeface="Times New Roman" charset="0"/>
                <a:ea typeface="ＭＳ Ｐゴシック" charset="0"/>
              </a:rPr>
              <a:t>F</a:t>
            </a:r>
            <a:r>
              <a:rPr lang="en-US" sz="1800" dirty="0">
                <a:latin typeface="Helvetica" charset="0"/>
                <a:ea typeface="ＭＳ Ｐゴシック" charset="0"/>
              </a:rPr>
              <a:t>. Using the same data set as before:</a:t>
            </a:r>
          </a:p>
        </p:txBody>
      </p:sp>
      <p:graphicFrame>
        <p:nvGraphicFramePr>
          <p:cNvPr id="2969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314019"/>
              </p:ext>
            </p:extLst>
          </p:nvPr>
        </p:nvGraphicFramePr>
        <p:xfrm>
          <a:off x="467544" y="1566132"/>
          <a:ext cx="7848872" cy="505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Worksheet" r:id="rId4" imgW="4889500" imgH="3149600" progId="Excel.Sheet.8">
                  <p:embed/>
                </p:oleObj>
              </mc:Choice>
              <mc:Fallback>
                <p:oleObj name="Worksheet" r:id="rId4" imgW="4889500" imgH="3149600" progId="Excel.Sheet.8">
                  <p:embed/>
                  <p:pic>
                    <p:nvPicPr>
                      <p:cNvPr id="2969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566132"/>
                        <a:ext cx="7848872" cy="505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0868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95936" y="222765"/>
            <a:ext cx="4863327" cy="59587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Figure of Merit (3)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6300192" y="1425575"/>
            <a:ext cx="2843808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latin typeface="Helvetica" charset="0"/>
                <a:ea typeface="ＭＳ Ｐゴシック" charset="0"/>
              </a:rPr>
              <a:t>TLC277 is 4x worse </a:t>
            </a:r>
          </a:p>
          <a:p>
            <a:pPr>
              <a:defRPr/>
            </a:pPr>
            <a:r>
              <a:rPr lang="en-US" sz="2000" dirty="0">
                <a:latin typeface="Helvetica" charset="0"/>
                <a:ea typeface="ＭＳ Ｐゴシック" charset="0"/>
              </a:rPr>
              <a:t>Than the best and is 88p (dual). Best is LT1050C, 4x more expensive.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6300192" y="3559175"/>
            <a:ext cx="284380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latin typeface="Helvetica" charset="0"/>
                <a:ea typeface="ＭＳ Ｐゴシック" charset="0"/>
              </a:rPr>
              <a:t>OP213 is even more expensive and second worst.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914400" y="5715000"/>
            <a:ext cx="52004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5050"/>
                </a:solidFill>
                <a:latin typeface="Helvetica" charset="0"/>
                <a:ea typeface="ＭＳ Ｐゴシック" charset="0"/>
              </a:rPr>
              <a:t>Choose cheapest which meets spec.</a:t>
            </a:r>
          </a:p>
        </p:txBody>
      </p:sp>
      <p:pic>
        <p:nvPicPr>
          <p:cNvPr id="44040" name="Picture 8" descr="Figure of merit plot for example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25575"/>
            <a:ext cx="6043612" cy="422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492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/>
      <p:bldP spid="44038" grpId="0"/>
      <p:bldP spid="440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9" name="Picture 5" descr="figure of merit plot showing best options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38469"/>
            <a:ext cx="7190292" cy="5028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139952" y="260648"/>
            <a:ext cx="4863327" cy="59587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Figure of Merit (4)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304800" y="6035675"/>
            <a:ext cx="741279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latin typeface="Helvetica" charset="0"/>
                <a:ea typeface="ＭＳ Ｐゴシック" charset="0"/>
              </a:rPr>
              <a:t>Only</a:t>
            </a:r>
            <a:r>
              <a:rPr lang="en-US" sz="2000" dirty="0">
                <a:latin typeface="Helvetica" charset="0"/>
                <a:ea typeface="ＭＳ Ｐゴシック" charset="0"/>
              </a:rPr>
              <a:t> good choices are OP07, then TLC277, then OP97, then </a:t>
            </a:r>
          </a:p>
          <a:p>
            <a:pPr>
              <a:defRPr/>
            </a:pPr>
            <a:r>
              <a:rPr lang="en-US" sz="2000" dirty="0">
                <a:latin typeface="Helvetica" charset="0"/>
                <a:ea typeface="ＭＳ Ｐゴシック" charset="0"/>
              </a:rPr>
              <a:t>LT1050. </a:t>
            </a:r>
            <a:r>
              <a:rPr lang="en-US" sz="2000" b="1" dirty="0">
                <a:solidFill>
                  <a:srgbClr val="FF5050"/>
                </a:solidFill>
                <a:latin typeface="Helvetica" charset="0"/>
                <a:ea typeface="ＭＳ Ｐゴシック" charset="0"/>
              </a:rPr>
              <a:t>All others are more expensive than a better </a:t>
            </a:r>
            <a:r>
              <a:rPr lang="en-US" sz="2000" b="1" dirty="0" err="1">
                <a:solidFill>
                  <a:srgbClr val="FF5050"/>
                </a:solidFill>
                <a:latin typeface="Helvetica" charset="0"/>
                <a:ea typeface="ＭＳ Ｐゴシック" charset="0"/>
              </a:rPr>
              <a:t>opamp</a:t>
            </a:r>
            <a:r>
              <a:rPr lang="en-US" sz="2000" b="1" dirty="0">
                <a:solidFill>
                  <a:srgbClr val="FF5050"/>
                </a:solidFill>
                <a:latin typeface="Helvetica" charset="0"/>
                <a:ea typeface="ＭＳ Ｐゴシック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2087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995936" y="260648"/>
            <a:ext cx="4863327" cy="595870"/>
          </a:xfrm>
        </p:spPr>
        <p:txBody>
          <a:bodyPr/>
          <a:lstStyle/>
          <a:p>
            <a:pPr>
              <a:defRPr/>
            </a:pPr>
            <a:r>
              <a:rPr lang="en-GB" dirty="0">
                <a:ea typeface="+mj-ea"/>
                <a:cs typeface="+mj-cs"/>
              </a:rPr>
              <a:t>Figure of Merit(5)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07504" y="1397674"/>
            <a:ext cx="9144000" cy="4124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2000" dirty="0"/>
              <a:t>Things to take away</a:t>
            </a:r>
          </a:p>
          <a:p>
            <a:endParaRPr lang="en-GB" altLang="en-US" sz="2000" dirty="0"/>
          </a:p>
          <a:p>
            <a:pPr lvl="1"/>
            <a:r>
              <a:rPr lang="en-GB" altLang="en-US" sz="2000" dirty="0"/>
              <a:t>• “Best” </a:t>
            </a:r>
            <a:r>
              <a:rPr lang="en-GB" altLang="en-US" sz="2000" dirty="0" err="1"/>
              <a:t>opamp</a:t>
            </a:r>
            <a:r>
              <a:rPr lang="en-GB" altLang="en-US" sz="2000" dirty="0"/>
              <a:t> depends on what it is used for</a:t>
            </a:r>
          </a:p>
          <a:p>
            <a:pPr lvl="1"/>
            <a:endParaRPr lang="en-GB" altLang="en-US" sz="2000" dirty="0"/>
          </a:p>
          <a:p>
            <a:pPr lvl="1"/>
            <a:r>
              <a:rPr lang="en-GB" altLang="en-US" sz="2000" dirty="0"/>
              <a:t>• Second worst design </a:t>
            </a:r>
            <a:r>
              <a:rPr lang="en-GB" altLang="en-US" sz="2000" b="1" dirty="0">
                <a:solidFill>
                  <a:srgbClr val="FF5050"/>
                </a:solidFill>
              </a:rPr>
              <a:t>is 8 000x </a:t>
            </a:r>
            <a:r>
              <a:rPr lang="en-GB" altLang="en-US" sz="2000" dirty="0"/>
              <a:t>worse than the best </a:t>
            </a:r>
            <a:r>
              <a:rPr lang="en-GB" altLang="en-US" sz="2000" u="sng" dirty="0"/>
              <a:t>for the same price</a:t>
            </a:r>
          </a:p>
          <a:p>
            <a:pPr lvl="1"/>
            <a:endParaRPr lang="en-GB" altLang="en-US" sz="1800" dirty="0"/>
          </a:p>
          <a:p>
            <a:pPr lvl="1"/>
            <a:r>
              <a:rPr lang="en-GB" altLang="en-US" sz="2000" dirty="0"/>
              <a:t>• Good cheap design is only 4x worse than most expensive</a:t>
            </a:r>
          </a:p>
          <a:p>
            <a:pPr lvl="1"/>
            <a:endParaRPr lang="en-GB" altLang="en-US" sz="2000" dirty="0"/>
          </a:p>
          <a:p>
            <a:pPr lvl="1"/>
            <a:r>
              <a:rPr lang="en-GB" altLang="en-US" sz="2000" dirty="0"/>
              <a:t>			</a:t>
            </a:r>
            <a:r>
              <a:rPr lang="en-GB" altLang="en-US" b="1" dirty="0">
                <a:solidFill>
                  <a:srgbClr val="FF0000"/>
                </a:solidFill>
              </a:rPr>
              <a:t>Money does not buy success!</a:t>
            </a:r>
            <a:endParaRPr lang="en-GB" altLang="en-US" b="1" dirty="0"/>
          </a:p>
          <a:p>
            <a:pPr lvl="1"/>
            <a:endParaRPr lang="en-GB" altLang="en-US" sz="2000" dirty="0"/>
          </a:p>
          <a:p>
            <a:pPr lvl="1"/>
            <a:r>
              <a:rPr lang="en-GB" altLang="en-US" sz="2000" dirty="0"/>
              <a:t>• Expensive design may have other problems (chopper)</a:t>
            </a:r>
          </a:p>
          <a:p>
            <a:pPr lvl="1"/>
            <a:endParaRPr lang="en-GB" altLang="en-US" sz="2000" dirty="0"/>
          </a:p>
          <a:p>
            <a:pPr lvl="1"/>
            <a:r>
              <a:rPr lang="en-GB" altLang="en-US" sz="2000" dirty="0"/>
              <a:t>• Hunting for components is a pain (=&gt; acquire </a:t>
            </a:r>
            <a:r>
              <a:rPr lang="en-GB" altLang="en-US" sz="2000" dirty="0">
                <a:solidFill>
                  <a:srgbClr val="FF0000"/>
                </a:solidFill>
              </a:rPr>
              <a:t>favourites</a:t>
            </a:r>
            <a:r>
              <a:rPr lang="en-GB" altLang="en-US" sz="2000" dirty="0"/>
              <a:t>) 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3198739" y="6063036"/>
            <a:ext cx="56605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latin typeface="Helvetica" charset="0"/>
                <a:ea typeface="ＭＳ Ｐゴシック" charset="0"/>
              </a:rPr>
              <a:t>Proper system design is </a:t>
            </a:r>
            <a:r>
              <a:rPr lang="en-GB" u="sng" dirty="0">
                <a:solidFill>
                  <a:srgbClr val="FF5050"/>
                </a:solidFill>
                <a:latin typeface="Helvetica" charset="0"/>
                <a:ea typeface="ＭＳ Ｐゴシック" charset="0"/>
              </a:rPr>
              <a:t>always</a:t>
            </a:r>
            <a:r>
              <a:rPr lang="en-GB" dirty="0">
                <a:latin typeface="Helvetica" charset="0"/>
                <a:ea typeface="ＭＳ Ｐゴシック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worth it.</a:t>
            </a:r>
            <a:endParaRPr lang="en-GB" dirty="0"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67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995936" y="188640"/>
            <a:ext cx="4863327" cy="59587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Figure of Merit Example 2</a:t>
            </a:r>
          </a:p>
        </p:txBody>
      </p:sp>
      <p:pic>
        <p:nvPicPr>
          <p:cNvPr id="48131" name="Picture 1027" descr="Differential amplifier schematic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563" y="1447800"/>
            <a:ext cx="5837237" cy="349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8132" name="Text Box 1028"/>
          <p:cNvSpPr txBox="1">
            <a:spLocks noChangeArrowheads="1"/>
          </p:cNvSpPr>
          <p:nvPr/>
        </p:nvSpPr>
        <p:spPr bwMode="auto">
          <a:xfrm>
            <a:off x="669925" y="5387975"/>
            <a:ext cx="287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Differential amplifier</a:t>
            </a:r>
          </a:p>
        </p:txBody>
      </p:sp>
      <p:sp>
        <p:nvSpPr>
          <p:cNvPr id="48134" name="Text Box 1030"/>
          <p:cNvSpPr txBox="1">
            <a:spLocks noChangeArrowheads="1"/>
          </p:cNvSpPr>
          <p:nvPr/>
        </p:nvSpPr>
        <p:spPr bwMode="auto">
          <a:xfrm>
            <a:off x="449263" y="6096000"/>
            <a:ext cx="824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Note: Impedances are already matched: Ignore </a:t>
            </a:r>
            <a:r>
              <a:rPr lang="en-US" i="1">
                <a:latin typeface="Times New Roman" charset="0"/>
                <a:ea typeface="ＭＳ Ｐゴシック" charset="0"/>
              </a:rPr>
              <a:t>I</a:t>
            </a:r>
            <a:r>
              <a:rPr lang="en-US" i="1" baseline="-25000">
                <a:latin typeface="Times New Roman" charset="0"/>
                <a:ea typeface="ＭＳ Ｐゴシック" charset="0"/>
              </a:rPr>
              <a:t>B</a:t>
            </a:r>
            <a:r>
              <a:rPr lang="en-US">
                <a:latin typeface="Times New Roman" charset="0"/>
                <a:ea typeface="ＭＳ Ｐゴシック" charset="0"/>
              </a:rPr>
              <a:t>, </a:t>
            </a:r>
            <a:r>
              <a:rPr lang="en-US">
                <a:latin typeface="Helvetica" charset="0"/>
                <a:ea typeface="ＭＳ Ｐゴシック" charset="0"/>
              </a:rPr>
              <a:t>just </a:t>
            </a:r>
            <a:r>
              <a:rPr lang="en-US" i="1">
                <a:latin typeface="Times New Roman" charset="0"/>
                <a:ea typeface="ＭＳ Ｐゴシック" charset="0"/>
              </a:rPr>
              <a:t>I</a:t>
            </a:r>
            <a:r>
              <a:rPr lang="en-US" i="1" baseline="-25000">
                <a:latin typeface="Times New Roman" charset="0"/>
                <a:ea typeface="ＭＳ Ｐゴシック" charset="0"/>
              </a:rPr>
              <a:t>OS</a:t>
            </a:r>
            <a:endParaRPr lang="en-US"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419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0" y="96795"/>
            <a:ext cx="4863327" cy="59587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Figure of Merit Example 2 (2)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2699792" y="577474"/>
            <a:ext cx="429939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latin typeface="Helvetica" charset="0"/>
                <a:ea typeface="ＭＳ Ｐゴシック" charset="0"/>
              </a:rPr>
              <a:t>Calculate error RTO: (Set inputs to zero: Superposition!)</a:t>
            </a:r>
          </a:p>
        </p:txBody>
      </p:sp>
      <p:pic>
        <p:nvPicPr>
          <p:cNvPr id="49158" name="Picture 6" descr="Model and analysis fo differential amplifier&#10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1822450"/>
            <a:ext cx="5549900" cy="434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49178" name="Group 26"/>
          <p:cNvGrpSpPr>
            <a:grpSpLocks/>
          </p:cNvGrpSpPr>
          <p:nvPr/>
        </p:nvGrpSpPr>
        <p:grpSpPr bwMode="auto">
          <a:xfrm>
            <a:off x="1028700" y="5562600"/>
            <a:ext cx="4838700" cy="1295400"/>
            <a:chOff x="984" y="3504"/>
            <a:chExt cx="3048" cy="816"/>
          </a:xfrm>
        </p:grpSpPr>
        <p:graphicFrame>
          <p:nvGraphicFramePr>
            <p:cNvPr id="39954" name="Object 5"/>
            <p:cNvGraphicFramePr>
              <a:graphicFrameLocks noChangeAspect="1"/>
            </p:cNvGraphicFramePr>
            <p:nvPr/>
          </p:nvGraphicFramePr>
          <p:xfrm>
            <a:off x="984" y="3888"/>
            <a:ext cx="3048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6" name="Equation" r:id="rId5" imgW="4838700" imgH="685800" progId="Equation.3">
                    <p:embed/>
                  </p:oleObj>
                </mc:Choice>
                <mc:Fallback>
                  <p:oleObj name="Equation" r:id="rId5" imgW="4838700" imgH="685800" progId="Equation.3">
                    <p:embed/>
                    <p:pic>
                      <p:nvPicPr>
                        <p:cNvPr id="39954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4" y="3888"/>
                          <a:ext cx="3048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59" name="Line 7"/>
            <p:cNvSpPr>
              <a:spLocks noChangeShapeType="1"/>
            </p:cNvSpPr>
            <p:nvPr/>
          </p:nvSpPr>
          <p:spPr bwMode="auto">
            <a:xfrm flipV="1">
              <a:off x="2592" y="350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</p:grpSp>
      <p:grpSp>
        <p:nvGrpSpPr>
          <p:cNvPr id="49164" name="Group 12"/>
          <p:cNvGrpSpPr>
            <a:grpSpLocks/>
          </p:cNvGrpSpPr>
          <p:nvPr/>
        </p:nvGrpSpPr>
        <p:grpSpPr bwMode="auto">
          <a:xfrm>
            <a:off x="133350" y="4203700"/>
            <a:ext cx="2590800" cy="558800"/>
            <a:chOff x="336" y="2640"/>
            <a:chExt cx="1632" cy="352"/>
          </a:xfrm>
        </p:grpSpPr>
        <p:graphicFrame>
          <p:nvGraphicFramePr>
            <p:cNvPr id="39952" name="Object 8"/>
            <p:cNvGraphicFramePr>
              <a:graphicFrameLocks noChangeAspect="1"/>
            </p:cNvGraphicFramePr>
            <p:nvPr/>
          </p:nvGraphicFramePr>
          <p:xfrm>
            <a:off x="336" y="2784"/>
            <a:ext cx="95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7" name="Equation" r:id="rId7" imgW="1511300" imgH="330200" progId="Equation.3">
                    <p:embed/>
                  </p:oleObj>
                </mc:Choice>
                <mc:Fallback>
                  <p:oleObj name="Equation" r:id="rId7" imgW="1511300" imgH="330200" progId="Equation.3">
                    <p:embed/>
                    <p:pic>
                      <p:nvPicPr>
                        <p:cNvPr id="3995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2784"/>
                          <a:ext cx="95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2" name="Line 10"/>
            <p:cNvSpPr>
              <a:spLocks noChangeShapeType="1"/>
            </p:cNvSpPr>
            <p:nvPr/>
          </p:nvSpPr>
          <p:spPr bwMode="auto">
            <a:xfrm flipV="1">
              <a:off x="1440" y="2640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</p:grpSp>
      <p:grpSp>
        <p:nvGrpSpPr>
          <p:cNvPr id="49168" name="Group 16"/>
          <p:cNvGrpSpPr>
            <a:grpSpLocks/>
          </p:cNvGrpSpPr>
          <p:nvPr/>
        </p:nvGrpSpPr>
        <p:grpSpPr bwMode="auto">
          <a:xfrm>
            <a:off x="3581400" y="1295400"/>
            <a:ext cx="2197100" cy="685800"/>
            <a:chOff x="2592" y="816"/>
            <a:chExt cx="1384" cy="432"/>
          </a:xfrm>
        </p:grpSpPr>
        <p:graphicFrame>
          <p:nvGraphicFramePr>
            <p:cNvPr id="39950" name="Object 14"/>
            <p:cNvGraphicFramePr>
              <a:graphicFrameLocks noChangeAspect="1"/>
            </p:cNvGraphicFramePr>
            <p:nvPr/>
          </p:nvGraphicFramePr>
          <p:xfrm>
            <a:off x="3024" y="816"/>
            <a:ext cx="95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8" name="Equation" r:id="rId9" imgW="1511300" imgH="330200" progId="Equation.3">
                    <p:embed/>
                  </p:oleObj>
                </mc:Choice>
                <mc:Fallback>
                  <p:oleObj name="Equation" r:id="rId9" imgW="1511300" imgH="330200" progId="Equation.3">
                    <p:embed/>
                    <p:pic>
                      <p:nvPicPr>
                        <p:cNvPr id="3995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816"/>
                          <a:ext cx="95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7" name="Line 15"/>
            <p:cNvSpPr>
              <a:spLocks noChangeShapeType="1"/>
            </p:cNvSpPr>
            <p:nvPr/>
          </p:nvSpPr>
          <p:spPr bwMode="auto">
            <a:xfrm flipH="1">
              <a:off x="2592" y="1008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</p:grpSp>
      <p:grpSp>
        <p:nvGrpSpPr>
          <p:cNvPr id="49171" name="Group 19"/>
          <p:cNvGrpSpPr>
            <a:grpSpLocks/>
          </p:cNvGrpSpPr>
          <p:nvPr/>
        </p:nvGrpSpPr>
        <p:grpSpPr bwMode="auto">
          <a:xfrm>
            <a:off x="647700" y="1600200"/>
            <a:ext cx="1562100" cy="685800"/>
            <a:chOff x="744" y="1008"/>
            <a:chExt cx="984" cy="432"/>
          </a:xfrm>
        </p:grpSpPr>
        <p:sp>
          <p:nvSpPr>
            <p:cNvPr id="49169" name="Line 17"/>
            <p:cNvSpPr>
              <a:spLocks noChangeShapeType="1"/>
            </p:cNvSpPr>
            <p:nvPr/>
          </p:nvSpPr>
          <p:spPr bwMode="auto">
            <a:xfrm flipH="1">
              <a:off x="1584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  <p:graphicFrame>
          <p:nvGraphicFramePr>
            <p:cNvPr id="39949" name="Object 18"/>
            <p:cNvGraphicFramePr>
              <a:graphicFrameLocks noChangeAspect="1"/>
            </p:cNvGraphicFramePr>
            <p:nvPr/>
          </p:nvGraphicFramePr>
          <p:xfrm>
            <a:off x="744" y="1008"/>
            <a:ext cx="984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9" name="Equation" r:id="rId11" imgW="1562100" imgH="685800" progId="Equation.3">
                    <p:embed/>
                  </p:oleObj>
                </mc:Choice>
                <mc:Fallback>
                  <p:oleObj name="Equation" r:id="rId11" imgW="1562100" imgH="685800" progId="Equation.3">
                    <p:embed/>
                    <p:pic>
                      <p:nvPicPr>
                        <p:cNvPr id="39949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4" y="1008"/>
                          <a:ext cx="984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174" name="Group 22"/>
          <p:cNvGrpSpPr>
            <a:grpSpLocks/>
          </p:cNvGrpSpPr>
          <p:nvPr/>
        </p:nvGrpSpPr>
        <p:grpSpPr bwMode="auto">
          <a:xfrm>
            <a:off x="5334000" y="1752600"/>
            <a:ext cx="2451100" cy="685800"/>
            <a:chOff x="3696" y="1104"/>
            <a:chExt cx="1544" cy="432"/>
          </a:xfrm>
        </p:grpSpPr>
        <p:sp>
          <p:nvSpPr>
            <p:cNvPr id="49172" name="Line 20"/>
            <p:cNvSpPr>
              <a:spLocks noChangeShapeType="1"/>
            </p:cNvSpPr>
            <p:nvPr/>
          </p:nvSpPr>
          <p:spPr bwMode="auto">
            <a:xfrm flipH="1">
              <a:off x="3696" y="14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  <p:graphicFrame>
          <p:nvGraphicFramePr>
            <p:cNvPr id="39947" name="Object 21"/>
            <p:cNvGraphicFramePr>
              <a:graphicFrameLocks noChangeAspect="1"/>
            </p:cNvGraphicFramePr>
            <p:nvPr/>
          </p:nvGraphicFramePr>
          <p:xfrm>
            <a:off x="3840" y="1104"/>
            <a:ext cx="1400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0" name="Equation" r:id="rId13" imgW="2222500" imgH="685800" progId="Equation.3">
                    <p:embed/>
                  </p:oleObj>
                </mc:Choice>
                <mc:Fallback>
                  <p:oleObj name="Equation" r:id="rId13" imgW="2222500" imgH="685800" progId="Equation.3">
                    <p:embed/>
                    <p:pic>
                      <p:nvPicPr>
                        <p:cNvPr id="39947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104"/>
                          <a:ext cx="1400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177" name="Object 25"/>
          <p:cNvGraphicFramePr>
            <a:graphicFrameLocks noChangeAspect="1"/>
          </p:cNvGraphicFramePr>
          <p:nvPr/>
        </p:nvGraphicFramePr>
        <p:xfrm>
          <a:off x="6057900" y="3886200"/>
          <a:ext cx="30861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1" name="Equation" r:id="rId15" imgW="3086100" imgH="1193800" progId="Equation.3">
                  <p:embed/>
                </p:oleObj>
              </mc:Choice>
              <mc:Fallback>
                <p:oleObj name="Equation" r:id="rId15" imgW="3086100" imgH="1193800" progId="Equation.3">
                  <p:embed/>
                  <p:pic>
                    <p:nvPicPr>
                      <p:cNvPr id="4917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900" y="3886200"/>
                        <a:ext cx="30861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159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tandardWhite">
  <a:themeElements>
    <a:clrScheme name="Default Design 1">
      <a:dk1>
        <a:srgbClr val="000000"/>
      </a:dk1>
      <a:lt1>
        <a:srgbClr val="FFFFFF"/>
      </a:lt1>
      <a:dk2>
        <a:srgbClr val="003C69"/>
      </a:dk2>
      <a:lt2>
        <a:srgbClr val="808080"/>
      </a:lt2>
      <a:accent1>
        <a:srgbClr val="1C598C"/>
      </a:accent1>
      <a:accent2>
        <a:srgbClr val="4386AF"/>
      </a:accent2>
      <a:accent3>
        <a:srgbClr val="FFFFFF"/>
      </a:accent3>
      <a:accent4>
        <a:srgbClr val="000000"/>
      </a:accent4>
      <a:accent5>
        <a:srgbClr val="ABB5C5"/>
      </a:accent5>
      <a:accent6>
        <a:srgbClr val="3C799E"/>
      </a:accent6>
      <a:hlink>
        <a:srgbClr val="92BCD6"/>
      </a:hlink>
      <a:folHlink>
        <a:srgbClr val="C5DBE9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3C69"/>
        </a:dk2>
        <a:lt2>
          <a:srgbClr val="808080"/>
        </a:lt2>
        <a:accent1>
          <a:srgbClr val="1C598C"/>
        </a:accent1>
        <a:accent2>
          <a:srgbClr val="4386AF"/>
        </a:accent2>
        <a:accent3>
          <a:srgbClr val="FFFFFF"/>
        </a:accent3>
        <a:accent4>
          <a:srgbClr val="000000"/>
        </a:accent4>
        <a:accent5>
          <a:srgbClr val="ABB5C5"/>
        </a:accent5>
        <a:accent6>
          <a:srgbClr val="3C799E"/>
        </a:accent6>
        <a:hlink>
          <a:srgbClr val="92BCD6"/>
        </a:hlink>
        <a:folHlink>
          <a:srgbClr val="C5DBE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5A2669"/>
        </a:dk2>
        <a:lt2>
          <a:srgbClr val="808080"/>
        </a:lt2>
        <a:accent1>
          <a:srgbClr val="815595"/>
        </a:accent1>
        <a:accent2>
          <a:srgbClr val="A580B6"/>
        </a:accent2>
        <a:accent3>
          <a:srgbClr val="FFFFFF"/>
        </a:accent3>
        <a:accent4>
          <a:srgbClr val="000000"/>
        </a:accent4>
        <a:accent5>
          <a:srgbClr val="C1B4C8"/>
        </a:accent5>
        <a:accent6>
          <a:srgbClr val="9573A5"/>
        </a:accent6>
        <a:hlink>
          <a:srgbClr val="C6AFD1"/>
        </a:hlink>
        <a:folHlink>
          <a:srgbClr val="E3D8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1">
        <a:dk1>
          <a:srgbClr val="000000"/>
        </a:dk1>
        <a:lt1>
          <a:srgbClr val="FFFFFF"/>
        </a:lt1>
        <a:dk2>
          <a:srgbClr val="003C69"/>
        </a:dk2>
        <a:lt2>
          <a:srgbClr val="808080"/>
        </a:lt2>
        <a:accent1>
          <a:srgbClr val="1C598C"/>
        </a:accent1>
        <a:accent2>
          <a:srgbClr val="4386AF"/>
        </a:accent2>
        <a:accent3>
          <a:srgbClr val="FFFFFF"/>
        </a:accent3>
        <a:accent4>
          <a:srgbClr val="000000"/>
        </a:accent4>
        <a:accent5>
          <a:srgbClr val="ABB5C5"/>
        </a:accent5>
        <a:accent6>
          <a:srgbClr val="3C799E"/>
        </a:accent6>
        <a:hlink>
          <a:srgbClr val="92BCD6"/>
        </a:hlink>
        <a:folHlink>
          <a:srgbClr val="C5DBE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2">
        <a:dk1>
          <a:srgbClr val="000000"/>
        </a:dk1>
        <a:lt1>
          <a:srgbClr val="FFFFFF"/>
        </a:lt1>
        <a:dk2>
          <a:srgbClr val="5A266A"/>
        </a:dk2>
        <a:lt2>
          <a:srgbClr val="808080"/>
        </a:lt2>
        <a:accent1>
          <a:srgbClr val="815595"/>
        </a:accent1>
        <a:accent2>
          <a:srgbClr val="A580B6"/>
        </a:accent2>
        <a:accent3>
          <a:srgbClr val="FFFFFF"/>
        </a:accent3>
        <a:accent4>
          <a:srgbClr val="000000"/>
        </a:accent4>
        <a:accent5>
          <a:srgbClr val="C1B4C8"/>
        </a:accent5>
        <a:accent6>
          <a:srgbClr val="9573A5"/>
        </a:accent6>
        <a:hlink>
          <a:srgbClr val="C6AFD1"/>
        </a:hlink>
        <a:folHlink>
          <a:srgbClr val="E3D8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3">
        <a:dk1>
          <a:srgbClr val="000000"/>
        </a:dk1>
        <a:lt1>
          <a:srgbClr val="FFFFFF"/>
        </a:lt1>
        <a:dk2>
          <a:srgbClr val="693F58"/>
        </a:dk2>
        <a:lt2>
          <a:srgbClr val="808080"/>
        </a:lt2>
        <a:accent1>
          <a:srgbClr val="92587B"/>
        </a:accent1>
        <a:accent2>
          <a:srgbClr val="B88AA5"/>
        </a:accent2>
        <a:accent3>
          <a:srgbClr val="FFFFFF"/>
        </a:accent3>
        <a:accent4>
          <a:srgbClr val="000000"/>
        </a:accent4>
        <a:accent5>
          <a:srgbClr val="C7B4BF"/>
        </a:accent5>
        <a:accent6>
          <a:srgbClr val="A67D95"/>
        </a:accent6>
        <a:hlink>
          <a:srgbClr val="DEC8D5"/>
        </a:hlink>
        <a:folHlink>
          <a:srgbClr val="EFE5E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4">
        <a:dk1>
          <a:srgbClr val="000000"/>
        </a:dk1>
        <a:lt1>
          <a:srgbClr val="FFFFFF"/>
        </a:lt1>
        <a:dk2>
          <a:srgbClr val="813C49"/>
        </a:dk2>
        <a:lt2>
          <a:srgbClr val="808080"/>
        </a:lt2>
        <a:accent1>
          <a:srgbClr val="A54D5E"/>
        </a:accent1>
        <a:accent2>
          <a:srgbClr val="BD717F"/>
        </a:accent2>
        <a:accent3>
          <a:srgbClr val="FFFFFF"/>
        </a:accent3>
        <a:accent4>
          <a:srgbClr val="000000"/>
        </a:accent4>
        <a:accent5>
          <a:srgbClr val="CFB2B6"/>
        </a:accent5>
        <a:accent6>
          <a:srgbClr val="AB6672"/>
        </a:accent6>
        <a:hlink>
          <a:srgbClr val="D8ACB4"/>
        </a:hlink>
        <a:folHlink>
          <a:srgbClr val="E9CFD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5">
        <a:dk1>
          <a:srgbClr val="000000"/>
        </a:dk1>
        <a:lt1>
          <a:srgbClr val="FFFFFF"/>
        </a:lt1>
        <a:dk2>
          <a:srgbClr val="433F6D"/>
        </a:dk2>
        <a:lt2>
          <a:srgbClr val="808080"/>
        </a:lt2>
        <a:accent1>
          <a:srgbClr val="5F5999"/>
        </a:accent1>
        <a:accent2>
          <a:srgbClr val="8B86B8"/>
        </a:accent2>
        <a:accent3>
          <a:srgbClr val="FFFFFF"/>
        </a:accent3>
        <a:accent4>
          <a:srgbClr val="000000"/>
        </a:accent4>
        <a:accent5>
          <a:srgbClr val="B6B5CA"/>
        </a:accent5>
        <a:accent6>
          <a:srgbClr val="7D79A6"/>
        </a:accent6>
        <a:hlink>
          <a:srgbClr val="C2C0DA"/>
        </a:hlink>
        <a:folHlink>
          <a:srgbClr val="D6D5E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6">
        <a:dk1>
          <a:srgbClr val="000000"/>
        </a:dk1>
        <a:lt1>
          <a:srgbClr val="FFFFFF"/>
        </a:lt1>
        <a:dk2>
          <a:srgbClr val="20628D"/>
        </a:dk2>
        <a:lt2>
          <a:srgbClr val="808080"/>
        </a:lt2>
        <a:accent1>
          <a:srgbClr val="4A98B0"/>
        </a:accent1>
        <a:accent2>
          <a:srgbClr val="78B3C6"/>
        </a:accent2>
        <a:accent3>
          <a:srgbClr val="FFFFFF"/>
        </a:accent3>
        <a:accent4>
          <a:srgbClr val="000000"/>
        </a:accent4>
        <a:accent5>
          <a:srgbClr val="B1CAD4"/>
        </a:accent5>
        <a:accent6>
          <a:srgbClr val="6CA2B3"/>
        </a:accent6>
        <a:hlink>
          <a:srgbClr val="A1CAD7"/>
        </a:hlink>
        <a:folHlink>
          <a:srgbClr val="C4DE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7">
        <a:dk1>
          <a:srgbClr val="000000"/>
        </a:dk1>
        <a:lt1>
          <a:srgbClr val="FFFFFF"/>
        </a:lt1>
        <a:dk2>
          <a:srgbClr val="305C74"/>
        </a:dk2>
        <a:lt2>
          <a:srgbClr val="808080"/>
        </a:lt2>
        <a:accent1>
          <a:srgbClr val="4381A3"/>
        </a:accent1>
        <a:accent2>
          <a:srgbClr val="77AAC7"/>
        </a:accent2>
        <a:accent3>
          <a:srgbClr val="FFFFFF"/>
        </a:accent3>
        <a:accent4>
          <a:srgbClr val="000000"/>
        </a:accent4>
        <a:accent5>
          <a:srgbClr val="B0C1CE"/>
        </a:accent5>
        <a:accent6>
          <a:srgbClr val="6B9AB4"/>
        </a:accent6>
        <a:hlink>
          <a:srgbClr val="B8D3E2"/>
        </a:hlink>
        <a:folHlink>
          <a:srgbClr val="D6E5E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8">
        <a:dk1>
          <a:srgbClr val="000000"/>
        </a:dk1>
        <a:lt1>
          <a:srgbClr val="FFFFFF"/>
        </a:lt1>
        <a:dk2>
          <a:srgbClr val="40685B"/>
        </a:dk2>
        <a:lt2>
          <a:srgbClr val="808080"/>
        </a:lt2>
        <a:accent1>
          <a:srgbClr val="619D89"/>
        </a:accent1>
        <a:accent2>
          <a:srgbClr val="95BDB0"/>
        </a:accent2>
        <a:accent3>
          <a:srgbClr val="FFFFFF"/>
        </a:accent3>
        <a:accent4>
          <a:srgbClr val="000000"/>
        </a:accent4>
        <a:accent5>
          <a:srgbClr val="B7CCC4"/>
        </a:accent5>
        <a:accent6>
          <a:srgbClr val="87AB9F"/>
        </a:accent6>
        <a:hlink>
          <a:srgbClr val="CEE0DA"/>
        </a:hlink>
        <a:folHlink>
          <a:srgbClr val="DCE8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9">
        <a:dk1>
          <a:srgbClr val="000000"/>
        </a:dk1>
        <a:lt1>
          <a:srgbClr val="FFFFFF"/>
        </a:lt1>
        <a:dk2>
          <a:srgbClr val="8B4A1D"/>
        </a:dk2>
        <a:lt2>
          <a:srgbClr val="808080"/>
        </a:lt2>
        <a:accent1>
          <a:srgbClr val="A96B45"/>
        </a:accent1>
        <a:accent2>
          <a:srgbClr val="C79577"/>
        </a:accent2>
        <a:accent3>
          <a:srgbClr val="FFFFFF"/>
        </a:accent3>
        <a:accent4>
          <a:srgbClr val="000000"/>
        </a:accent4>
        <a:accent5>
          <a:srgbClr val="D1BAB0"/>
        </a:accent5>
        <a:accent6>
          <a:srgbClr val="B4876B"/>
        </a:accent6>
        <a:hlink>
          <a:srgbClr val="DEC2B0"/>
        </a:hlink>
        <a:folHlink>
          <a:srgbClr val="EAD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tandardWhite">
  <a:themeElements>
    <a:clrScheme name="Default Design 1">
      <a:dk1>
        <a:srgbClr val="000000"/>
      </a:dk1>
      <a:lt1>
        <a:srgbClr val="FFFFFF"/>
      </a:lt1>
      <a:dk2>
        <a:srgbClr val="003C69"/>
      </a:dk2>
      <a:lt2>
        <a:srgbClr val="808080"/>
      </a:lt2>
      <a:accent1>
        <a:srgbClr val="1C598C"/>
      </a:accent1>
      <a:accent2>
        <a:srgbClr val="4386AF"/>
      </a:accent2>
      <a:accent3>
        <a:srgbClr val="FFFFFF"/>
      </a:accent3>
      <a:accent4>
        <a:srgbClr val="000000"/>
      </a:accent4>
      <a:accent5>
        <a:srgbClr val="ABB5C5"/>
      </a:accent5>
      <a:accent6>
        <a:srgbClr val="3C799E"/>
      </a:accent6>
      <a:hlink>
        <a:srgbClr val="92BCD6"/>
      </a:hlink>
      <a:folHlink>
        <a:srgbClr val="C5DBE9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3C69"/>
        </a:dk2>
        <a:lt2>
          <a:srgbClr val="808080"/>
        </a:lt2>
        <a:accent1>
          <a:srgbClr val="1C598C"/>
        </a:accent1>
        <a:accent2>
          <a:srgbClr val="4386AF"/>
        </a:accent2>
        <a:accent3>
          <a:srgbClr val="FFFFFF"/>
        </a:accent3>
        <a:accent4>
          <a:srgbClr val="000000"/>
        </a:accent4>
        <a:accent5>
          <a:srgbClr val="ABB5C5"/>
        </a:accent5>
        <a:accent6>
          <a:srgbClr val="3C799E"/>
        </a:accent6>
        <a:hlink>
          <a:srgbClr val="92BCD6"/>
        </a:hlink>
        <a:folHlink>
          <a:srgbClr val="C5DBE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5A2669"/>
        </a:dk2>
        <a:lt2>
          <a:srgbClr val="808080"/>
        </a:lt2>
        <a:accent1>
          <a:srgbClr val="815595"/>
        </a:accent1>
        <a:accent2>
          <a:srgbClr val="A580B6"/>
        </a:accent2>
        <a:accent3>
          <a:srgbClr val="FFFFFF"/>
        </a:accent3>
        <a:accent4>
          <a:srgbClr val="000000"/>
        </a:accent4>
        <a:accent5>
          <a:srgbClr val="C1B4C8"/>
        </a:accent5>
        <a:accent6>
          <a:srgbClr val="9573A5"/>
        </a:accent6>
        <a:hlink>
          <a:srgbClr val="C6AFD1"/>
        </a:hlink>
        <a:folHlink>
          <a:srgbClr val="E3D8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1">
        <a:dk1>
          <a:srgbClr val="000000"/>
        </a:dk1>
        <a:lt1>
          <a:srgbClr val="FFFFFF"/>
        </a:lt1>
        <a:dk2>
          <a:srgbClr val="003C69"/>
        </a:dk2>
        <a:lt2>
          <a:srgbClr val="808080"/>
        </a:lt2>
        <a:accent1>
          <a:srgbClr val="1C598C"/>
        </a:accent1>
        <a:accent2>
          <a:srgbClr val="4386AF"/>
        </a:accent2>
        <a:accent3>
          <a:srgbClr val="FFFFFF"/>
        </a:accent3>
        <a:accent4>
          <a:srgbClr val="000000"/>
        </a:accent4>
        <a:accent5>
          <a:srgbClr val="ABB5C5"/>
        </a:accent5>
        <a:accent6>
          <a:srgbClr val="3C799E"/>
        </a:accent6>
        <a:hlink>
          <a:srgbClr val="92BCD6"/>
        </a:hlink>
        <a:folHlink>
          <a:srgbClr val="C5DBE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2">
        <a:dk1>
          <a:srgbClr val="000000"/>
        </a:dk1>
        <a:lt1>
          <a:srgbClr val="FFFFFF"/>
        </a:lt1>
        <a:dk2>
          <a:srgbClr val="5A266A"/>
        </a:dk2>
        <a:lt2>
          <a:srgbClr val="808080"/>
        </a:lt2>
        <a:accent1>
          <a:srgbClr val="815595"/>
        </a:accent1>
        <a:accent2>
          <a:srgbClr val="A580B6"/>
        </a:accent2>
        <a:accent3>
          <a:srgbClr val="FFFFFF"/>
        </a:accent3>
        <a:accent4>
          <a:srgbClr val="000000"/>
        </a:accent4>
        <a:accent5>
          <a:srgbClr val="C1B4C8"/>
        </a:accent5>
        <a:accent6>
          <a:srgbClr val="9573A5"/>
        </a:accent6>
        <a:hlink>
          <a:srgbClr val="C6AFD1"/>
        </a:hlink>
        <a:folHlink>
          <a:srgbClr val="E3D8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3">
        <a:dk1>
          <a:srgbClr val="000000"/>
        </a:dk1>
        <a:lt1>
          <a:srgbClr val="FFFFFF"/>
        </a:lt1>
        <a:dk2>
          <a:srgbClr val="693F58"/>
        </a:dk2>
        <a:lt2>
          <a:srgbClr val="808080"/>
        </a:lt2>
        <a:accent1>
          <a:srgbClr val="92587B"/>
        </a:accent1>
        <a:accent2>
          <a:srgbClr val="B88AA5"/>
        </a:accent2>
        <a:accent3>
          <a:srgbClr val="FFFFFF"/>
        </a:accent3>
        <a:accent4>
          <a:srgbClr val="000000"/>
        </a:accent4>
        <a:accent5>
          <a:srgbClr val="C7B4BF"/>
        </a:accent5>
        <a:accent6>
          <a:srgbClr val="A67D95"/>
        </a:accent6>
        <a:hlink>
          <a:srgbClr val="DEC8D5"/>
        </a:hlink>
        <a:folHlink>
          <a:srgbClr val="EFE5E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4">
        <a:dk1>
          <a:srgbClr val="000000"/>
        </a:dk1>
        <a:lt1>
          <a:srgbClr val="FFFFFF"/>
        </a:lt1>
        <a:dk2>
          <a:srgbClr val="813C49"/>
        </a:dk2>
        <a:lt2>
          <a:srgbClr val="808080"/>
        </a:lt2>
        <a:accent1>
          <a:srgbClr val="A54D5E"/>
        </a:accent1>
        <a:accent2>
          <a:srgbClr val="BD717F"/>
        </a:accent2>
        <a:accent3>
          <a:srgbClr val="FFFFFF"/>
        </a:accent3>
        <a:accent4>
          <a:srgbClr val="000000"/>
        </a:accent4>
        <a:accent5>
          <a:srgbClr val="CFB2B6"/>
        </a:accent5>
        <a:accent6>
          <a:srgbClr val="AB6672"/>
        </a:accent6>
        <a:hlink>
          <a:srgbClr val="D8ACB4"/>
        </a:hlink>
        <a:folHlink>
          <a:srgbClr val="E9CFD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5">
        <a:dk1>
          <a:srgbClr val="000000"/>
        </a:dk1>
        <a:lt1>
          <a:srgbClr val="FFFFFF"/>
        </a:lt1>
        <a:dk2>
          <a:srgbClr val="433F6D"/>
        </a:dk2>
        <a:lt2>
          <a:srgbClr val="808080"/>
        </a:lt2>
        <a:accent1>
          <a:srgbClr val="5F5999"/>
        </a:accent1>
        <a:accent2>
          <a:srgbClr val="8B86B8"/>
        </a:accent2>
        <a:accent3>
          <a:srgbClr val="FFFFFF"/>
        </a:accent3>
        <a:accent4>
          <a:srgbClr val="000000"/>
        </a:accent4>
        <a:accent5>
          <a:srgbClr val="B6B5CA"/>
        </a:accent5>
        <a:accent6>
          <a:srgbClr val="7D79A6"/>
        </a:accent6>
        <a:hlink>
          <a:srgbClr val="C2C0DA"/>
        </a:hlink>
        <a:folHlink>
          <a:srgbClr val="D6D5E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6">
        <a:dk1>
          <a:srgbClr val="000000"/>
        </a:dk1>
        <a:lt1>
          <a:srgbClr val="FFFFFF"/>
        </a:lt1>
        <a:dk2>
          <a:srgbClr val="20628D"/>
        </a:dk2>
        <a:lt2>
          <a:srgbClr val="808080"/>
        </a:lt2>
        <a:accent1>
          <a:srgbClr val="4A98B0"/>
        </a:accent1>
        <a:accent2>
          <a:srgbClr val="78B3C6"/>
        </a:accent2>
        <a:accent3>
          <a:srgbClr val="FFFFFF"/>
        </a:accent3>
        <a:accent4>
          <a:srgbClr val="000000"/>
        </a:accent4>
        <a:accent5>
          <a:srgbClr val="B1CAD4"/>
        </a:accent5>
        <a:accent6>
          <a:srgbClr val="6CA2B3"/>
        </a:accent6>
        <a:hlink>
          <a:srgbClr val="A1CAD7"/>
        </a:hlink>
        <a:folHlink>
          <a:srgbClr val="C4DE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7">
        <a:dk1>
          <a:srgbClr val="000000"/>
        </a:dk1>
        <a:lt1>
          <a:srgbClr val="FFFFFF"/>
        </a:lt1>
        <a:dk2>
          <a:srgbClr val="305C74"/>
        </a:dk2>
        <a:lt2>
          <a:srgbClr val="808080"/>
        </a:lt2>
        <a:accent1>
          <a:srgbClr val="4381A3"/>
        </a:accent1>
        <a:accent2>
          <a:srgbClr val="77AAC7"/>
        </a:accent2>
        <a:accent3>
          <a:srgbClr val="FFFFFF"/>
        </a:accent3>
        <a:accent4>
          <a:srgbClr val="000000"/>
        </a:accent4>
        <a:accent5>
          <a:srgbClr val="B0C1CE"/>
        </a:accent5>
        <a:accent6>
          <a:srgbClr val="6B9AB4"/>
        </a:accent6>
        <a:hlink>
          <a:srgbClr val="B8D3E2"/>
        </a:hlink>
        <a:folHlink>
          <a:srgbClr val="D6E5E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8">
        <a:dk1>
          <a:srgbClr val="000000"/>
        </a:dk1>
        <a:lt1>
          <a:srgbClr val="FFFFFF"/>
        </a:lt1>
        <a:dk2>
          <a:srgbClr val="40685B"/>
        </a:dk2>
        <a:lt2>
          <a:srgbClr val="808080"/>
        </a:lt2>
        <a:accent1>
          <a:srgbClr val="619D89"/>
        </a:accent1>
        <a:accent2>
          <a:srgbClr val="95BDB0"/>
        </a:accent2>
        <a:accent3>
          <a:srgbClr val="FFFFFF"/>
        </a:accent3>
        <a:accent4>
          <a:srgbClr val="000000"/>
        </a:accent4>
        <a:accent5>
          <a:srgbClr val="B7CCC4"/>
        </a:accent5>
        <a:accent6>
          <a:srgbClr val="87AB9F"/>
        </a:accent6>
        <a:hlink>
          <a:srgbClr val="CEE0DA"/>
        </a:hlink>
        <a:folHlink>
          <a:srgbClr val="DCE8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9">
        <a:dk1>
          <a:srgbClr val="000000"/>
        </a:dk1>
        <a:lt1>
          <a:srgbClr val="FFFFFF"/>
        </a:lt1>
        <a:dk2>
          <a:srgbClr val="8B4A1D"/>
        </a:dk2>
        <a:lt2>
          <a:srgbClr val="808080"/>
        </a:lt2>
        <a:accent1>
          <a:srgbClr val="A96B45"/>
        </a:accent1>
        <a:accent2>
          <a:srgbClr val="C79577"/>
        </a:accent2>
        <a:accent3>
          <a:srgbClr val="FFFFFF"/>
        </a:accent3>
        <a:accent4>
          <a:srgbClr val="000000"/>
        </a:accent4>
        <a:accent5>
          <a:srgbClr val="D1BAB0"/>
        </a:accent5>
        <a:accent6>
          <a:srgbClr val="B4876B"/>
        </a:accent6>
        <a:hlink>
          <a:srgbClr val="DEC2B0"/>
        </a:hlink>
        <a:folHlink>
          <a:srgbClr val="EAD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7148B9BB614E4B8A97C7C89A285975" ma:contentTypeVersion="13" ma:contentTypeDescription="Create a new document." ma:contentTypeScope="" ma:versionID="5d1c8eb777fd384e0c61a6a35fbf6490">
  <xsd:schema xmlns:xsd="http://www.w3.org/2001/XMLSchema" xmlns:xs="http://www.w3.org/2001/XMLSchema" xmlns:p="http://schemas.microsoft.com/office/2006/metadata/properties" xmlns:ns3="33529654-d03c-4efc-843b-d265dda45811" xmlns:ns4="49ac6a3e-0dd4-4719-9d7d-17a7e3c3f48b" targetNamespace="http://schemas.microsoft.com/office/2006/metadata/properties" ma:root="true" ma:fieldsID="0bdef1d4665624f8314d41a7f47b6bd3" ns3:_="" ns4:_="">
    <xsd:import namespace="33529654-d03c-4efc-843b-d265dda45811"/>
    <xsd:import namespace="49ac6a3e-0dd4-4719-9d7d-17a7e3c3f48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529654-d03c-4efc-843b-d265dda4581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ac6a3e-0dd4-4719-9d7d-17a7e3c3f4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85D5DD-4378-4330-979D-BDF2C03C595E}">
  <ds:schemaRefs>
    <ds:schemaRef ds:uri="http://purl.org/dc/elements/1.1/"/>
    <ds:schemaRef ds:uri="http://schemas.microsoft.com/office/2006/metadata/properties"/>
    <ds:schemaRef ds:uri="49ac6a3e-0dd4-4719-9d7d-17a7e3c3f48b"/>
    <ds:schemaRef ds:uri="http://schemas.microsoft.com/office/2006/documentManagement/types"/>
    <ds:schemaRef ds:uri="http://purl.org/dc/terms/"/>
    <ds:schemaRef ds:uri="33529654-d03c-4efc-843b-d265dda45811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AE03500-E153-431D-B248-EB458CA50E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364780-4FC1-40E7-AE47-B4D4570B81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529654-d03c-4efc-843b-d265dda45811"/>
    <ds:schemaRef ds:uri="49ac6a3e-0dd4-4719-9d7d-17a7e3c3f4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Glasgow powerpoint</Template>
  <TotalTime>20488</TotalTime>
  <Words>540</Words>
  <Application>Microsoft Office PowerPoint</Application>
  <PresentationFormat>On-screen Show (4:3)</PresentationFormat>
  <Paragraphs>92</Paragraphs>
  <Slides>16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ＭＳ Ｐゴシック</vt:lpstr>
      <vt:lpstr>ＭＳ Ｐゴシック</vt:lpstr>
      <vt:lpstr>SimSun</vt:lpstr>
      <vt:lpstr>Arial</vt:lpstr>
      <vt:lpstr>Calibri</vt:lpstr>
      <vt:lpstr>Helvetica</vt:lpstr>
      <vt:lpstr>Times New Roman</vt:lpstr>
      <vt:lpstr>Wingdings</vt:lpstr>
      <vt:lpstr>1_standardWhite</vt:lpstr>
      <vt:lpstr>standardWhite</vt:lpstr>
      <vt:lpstr>Equation</vt:lpstr>
      <vt:lpstr>Worksheet</vt:lpstr>
      <vt:lpstr>Electronic System Design 3003 Figure of Merit (2) Worked Examples</vt:lpstr>
      <vt:lpstr>Integrate-and-Hold circuit:- Revisited</vt:lpstr>
      <vt:lpstr>Figure of merit (1)</vt:lpstr>
      <vt:lpstr>Figure of Merit (2)</vt:lpstr>
      <vt:lpstr>Figure of Merit (3)</vt:lpstr>
      <vt:lpstr>Figure of Merit (4)</vt:lpstr>
      <vt:lpstr>Figure of Merit(5)</vt:lpstr>
      <vt:lpstr>Figure of Merit Example 2</vt:lpstr>
      <vt:lpstr>Figure of Merit Example 2 (2)</vt:lpstr>
      <vt:lpstr>Figure of Merit Example 2 (3)</vt:lpstr>
      <vt:lpstr>Figure of Merit Example 2 (4)</vt:lpstr>
      <vt:lpstr>Figure of Merit Example 2 (5)</vt:lpstr>
      <vt:lpstr>Final check</vt:lpstr>
      <vt:lpstr>Final Check (2)</vt:lpstr>
      <vt:lpstr>LM8261: Why is this happening:  check the datasheet 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Entrepreneurship 1B  2013-14: second semester, week 4 lecture 3</dc:title>
  <dc:creator>Mason</dc:creator>
  <cp:lastModifiedBy>Sajjad Hussain</cp:lastModifiedBy>
  <cp:revision>93</cp:revision>
  <cp:lastPrinted>2017-09-18T13:25:33Z</cp:lastPrinted>
  <dcterms:created xsi:type="dcterms:W3CDTF">2014-02-05T20:35:34Z</dcterms:created>
  <dcterms:modified xsi:type="dcterms:W3CDTF">2024-10-22T22:12:43Z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0x010100A57148B9BB614E4B8A97C7C89A285975</vt:lpwstr>
  </property>
</Properties>
</file>