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7" r:id="rId4"/>
    <p:sldMasterId id="2147483658" r:id="rId5"/>
  </p:sldMasterIdLst>
  <p:notesMasterIdLst>
    <p:notesMasterId r:id="rId15"/>
  </p:notesMasterIdLst>
  <p:sldIdLst>
    <p:sldId id="284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308" r:id="rId14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3A5667"/>
    <a:srgbClr val="5B651B"/>
    <a:srgbClr val="210A2F"/>
    <a:srgbClr val="005C61"/>
    <a:srgbClr val="002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2105" autoAdjust="0"/>
  </p:normalViewPr>
  <p:slideViewPr>
    <p:cSldViewPr>
      <p:cViewPr varScale="1">
        <p:scale>
          <a:sx n="111" d="100"/>
          <a:sy n="111" d="100"/>
        </p:scale>
        <p:origin x="101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3" y="1780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ncan Bremner" userId="5ab83519-4fc2-4c2c-9051-af9074a2d0ce" providerId="ADAL" clId="{55547D3B-7D94-4D1B-B3B8-AC84F06E7D5C}"/>
    <pc:docChg chg="delSld modSld">
      <pc:chgData name="Duncan Bremner" userId="5ab83519-4fc2-4c2c-9051-af9074a2d0ce" providerId="ADAL" clId="{55547D3B-7D94-4D1B-B3B8-AC84F06E7D5C}" dt="2020-10-26T07:40:20.134" v="630" actId="962"/>
      <pc:docMkLst>
        <pc:docMk/>
      </pc:docMkLst>
      <pc:sldChg chg="del">
        <pc:chgData name="Duncan Bremner" userId="5ab83519-4fc2-4c2c-9051-af9074a2d0ce" providerId="ADAL" clId="{55547D3B-7D94-4D1B-B3B8-AC84F06E7D5C}" dt="2020-10-26T07:20:58.392" v="0" actId="47"/>
        <pc:sldMkLst>
          <pc:docMk/>
          <pc:sldMk cId="2064834411" sldId="283"/>
        </pc:sldMkLst>
      </pc:sldChg>
      <pc:sldChg chg="modSp mod">
        <pc:chgData name="Duncan Bremner" userId="5ab83519-4fc2-4c2c-9051-af9074a2d0ce" providerId="ADAL" clId="{55547D3B-7D94-4D1B-B3B8-AC84F06E7D5C}" dt="2020-10-26T07:36:58.029" v="168" actId="962"/>
        <pc:sldMkLst>
          <pc:docMk/>
          <pc:sldMk cId="8974387" sldId="287"/>
        </pc:sldMkLst>
        <pc:picChg chg="mod">
          <ac:chgData name="Duncan Bremner" userId="5ab83519-4fc2-4c2c-9051-af9074a2d0ce" providerId="ADAL" clId="{55547D3B-7D94-4D1B-B3B8-AC84F06E7D5C}" dt="2020-10-26T07:36:44.677" v="128" actId="962"/>
          <ac:picMkLst>
            <pc:docMk/>
            <pc:sldMk cId="8974387" sldId="287"/>
            <ac:picMk id="3080" creationId="{00000000-0000-0000-0000-000000000000}"/>
          </ac:picMkLst>
        </pc:picChg>
        <pc:picChg chg="mod">
          <ac:chgData name="Duncan Bremner" userId="5ab83519-4fc2-4c2c-9051-af9074a2d0ce" providerId="ADAL" clId="{55547D3B-7D94-4D1B-B3B8-AC84F06E7D5C}" dt="2020-10-26T07:36:34.702" v="90" actId="962"/>
          <ac:picMkLst>
            <pc:docMk/>
            <pc:sldMk cId="8974387" sldId="287"/>
            <ac:picMk id="3081" creationId="{00000000-0000-0000-0000-000000000000}"/>
          </ac:picMkLst>
        </pc:picChg>
        <pc:picChg chg="mod">
          <ac:chgData name="Duncan Bremner" userId="5ab83519-4fc2-4c2c-9051-af9074a2d0ce" providerId="ADAL" clId="{55547D3B-7D94-4D1B-B3B8-AC84F06E7D5C}" dt="2020-10-26T07:36:58.029" v="168" actId="962"/>
          <ac:picMkLst>
            <pc:docMk/>
            <pc:sldMk cId="8974387" sldId="287"/>
            <ac:picMk id="3084" creationId="{00000000-0000-0000-0000-000000000000}"/>
          </ac:picMkLst>
        </pc:picChg>
        <pc:picChg chg="mod">
          <ac:chgData name="Duncan Bremner" userId="5ab83519-4fc2-4c2c-9051-af9074a2d0ce" providerId="ADAL" clId="{55547D3B-7D94-4D1B-B3B8-AC84F06E7D5C}" dt="2020-10-26T07:36:15.966" v="50" actId="962"/>
          <ac:picMkLst>
            <pc:docMk/>
            <pc:sldMk cId="8974387" sldId="287"/>
            <ac:picMk id="3086" creationId="{00000000-0000-0000-0000-000000000000}"/>
          </ac:picMkLst>
        </pc:picChg>
      </pc:sldChg>
      <pc:sldChg chg="modSp mod">
        <pc:chgData name="Duncan Bremner" userId="5ab83519-4fc2-4c2c-9051-af9074a2d0ce" providerId="ADAL" clId="{55547D3B-7D94-4D1B-B3B8-AC84F06E7D5C}" dt="2020-10-26T07:37:19.886" v="214" actId="962"/>
        <pc:sldMkLst>
          <pc:docMk/>
          <pc:sldMk cId="644647494" sldId="288"/>
        </pc:sldMkLst>
        <pc:picChg chg="mod">
          <ac:chgData name="Duncan Bremner" userId="5ab83519-4fc2-4c2c-9051-af9074a2d0ce" providerId="ADAL" clId="{55547D3B-7D94-4D1B-B3B8-AC84F06E7D5C}" dt="2020-10-26T07:37:19.886" v="214" actId="962"/>
          <ac:picMkLst>
            <pc:docMk/>
            <pc:sldMk cId="644647494" sldId="288"/>
            <ac:picMk id="4113" creationId="{00000000-0000-0000-0000-000000000000}"/>
          </ac:picMkLst>
        </pc:picChg>
      </pc:sldChg>
      <pc:sldChg chg="modSp mod">
        <pc:chgData name="Duncan Bremner" userId="5ab83519-4fc2-4c2c-9051-af9074a2d0ce" providerId="ADAL" clId="{55547D3B-7D94-4D1B-B3B8-AC84F06E7D5C}" dt="2020-10-26T07:37:44.581" v="288" actId="962"/>
        <pc:sldMkLst>
          <pc:docMk/>
          <pc:sldMk cId="394726385" sldId="289"/>
        </pc:sldMkLst>
        <pc:picChg chg="mod">
          <ac:chgData name="Duncan Bremner" userId="5ab83519-4fc2-4c2c-9051-af9074a2d0ce" providerId="ADAL" clId="{55547D3B-7D94-4D1B-B3B8-AC84F06E7D5C}" dt="2020-10-26T07:37:44.581" v="288" actId="962"/>
          <ac:picMkLst>
            <pc:docMk/>
            <pc:sldMk cId="394726385" sldId="289"/>
            <ac:picMk id="19460" creationId="{00000000-0000-0000-0000-000000000000}"/>
          </ac:picMkLst>
        </pc:picChg>
      </pc:sldChg>
      <pc:sldChg chg="modSp mod">
        <pc:chgData name="Duncan Bremner" userId="5ab83519-4fc2-4c2c-9051-af9074a2d0ce" providerId="ADAL" clId="{55547D3B-7D94-4D1B-B3B8-AC84F06E7D5C}" dt="2020-10-26T07:38:21.230" v="388" actId="962"/>
        <pc:sldMkLst>
          <pc:docMk/>
          <pc:sldMk cId="490016915" sldId="290"/>
        </pc:sldMkLst>
        <pc:picChg chg="mod">
          <ac:chgData name="Duncan Bremner" userId="5ab83519-4fc2-4c2c-9051-af9074a2d0ce" providerId="ADAL" clId="{55547D3B-7D94-4D1B-B3B8-AC84F06E7D5C}" dt="2020-10-26T07:38:21.230" v="388" actId="962"/>
          <ac:picMkLst>
            <pc:docMk/>
            <pc:sldMk cId="490016915" sldId="290"/>
            <ac:picMk id="7185" creationId="{00000000-0000-0000-0000-000000000000}"/>
          </ac:picMkLst>
        </pc:picChg>
      </pc:sldChg>
      <pc:sldChg chg="modSp mod">
        <pc:chgData name="Duncan Bremner" userId="5ab83519-4fc2-4c2c-9051-af9074a2d0ce" providerId="ADAL" clId="{55547D3B-7D94-4D1B-B3B8-AC84F06E7D5C}" dt="2020-10-26T07:39:00.382" v="490" actId="962"/>
        <pc:sldMkLst>
          <pc:docMk/>
          <pc:sldMk cId="592089711" sldId="291"/>
        </pc:sldMkLst>
        <pc:picChg chg="mod">
          <ac:chgData name="Duncan Bremner" userId="5ab83519-4fc2-4c2c-9051-af9074a2d0ce" providerId="ADAL" clId="{55547D3B-7D94-4D1B-B3B8-AC84F06E7D5C}" dt="2020-10-26T07:39:00.382" v="490" actId="962"/>
          <ac:picMkLst>
            <pc:docMk/>
            <pc:sldMk cId="592089711" sldId="291"/>
            <ac:picMk id="8200" creationId="{00000000-0000-0000-0000-000000000000}"/>
          </ac:picMkLst>
        </pc:picChg>
      </pc:sldChg>
      <pc:sldChg chg="modSp mod">
        <pc:chgData name="Duncan Bremner" userId="5ab83519-4fc2-4c2c-9051-af9074a2d0ce" providerId="ADAL" clId="{55547D3B-7D94-4D1B-B3B8-AC84F06E7D5C}" dt="2020-10-26T07:39:43.846" v="578" actId="962"/>
        <pc:sldMkLst>
          <pc:docMk/>
          <pc:sldMk cId="3363354165" sldId="292"/>
        </pc:sldMkLst>
        <pc:picChg chg="mod">
          <ac:chgData name="Duncan Bremner" userId="5ab83519-4fc2-4c2c-9051-af9074a2d0ce" providerId="ADAL" clId="{55547D3B-7D94-4D1B-B3B8-AC84F06E7D5C}" dt="2020-10-26T07:39:19.822" v="516" actId="962"/>
          <ac:picMkLst>
            <pc:docMk/>
            <pc:sldMk cId="3363354165" sldId="292"/>
            <ac:picMk id="6148" creationId="{00000000-0000-0000-0000-000000000000}"/>
          </ac:picMkLst>
        </pc:picChg>
        <pc:picChg chg="mod">
          <ac:chgData name="Duncan Bremner" userId="5ab83519-4fc2-4c2c-9051-af9074a2d0ce" providerId="ADAL" clId="{55547D3B-7D94-4D1B-B3B8-AC84F06E7D5C}" dt="2020-10-26T07:39:43.846" v="578" actId="962"/>
          <ac:picMkLst>
            <pc:docMk/>
            <pc:sldMk cId="3363354165" sldId="292"/>
            <ac:picMk id="6151" creationId="{00000000-0000-0000-0000-000000000000}"/>
          </ac:picMkLst>
        </pc:picChg>
      </pc:sldChg>
      <pc:sldChg chg="del">
        <pc:chgData name="Duncan Bremner" userId="5ab83519-4fc2-4c2c-9051-af9074a2d0ce" providerId="ADAL" clId="{55547D3B-7D94-4D1B-B3B8-AC84F06E7D5C}" dt="2020-10-26T07:20:58.392" v="0" actId="47"/>
        <pc:sldMkLst>
          <pc:docMk/>
          <pc:sldMk cId="1700062176" sldId="294"/>
        </pc:sldMkLst>
      </pc:sldChg>
      <pc:sldChg chg="del">
        <pc:chgData name="Duncan Bremner" userId="5ab83519-4fc2-4c2c-9051-af9074a2d0ce" providerId="ADAL" clId="{55547D3B-7D94-4D1B-B3B8-AC84F06E7D5C}" dt="2020-10-26T07:20:58.392" v="0" actId="47"/>
        <pc:sldMkLst>
          <pc:docMk/>
          <pc:sldMk cId="780736201" sldId="295"/>
        </pc:sldMkLst>
      </pc:sldChg>
      <pc:sldChg chg="del">
        <pc:chgData name="Duncan Bremner" userId="5ab83519-4fc2-4c2c-9051-af9074a2d0ce" providerId="ADAL" clId="{55547D3B-7D94-4D1B-B3B8-AC84F06E7D5C}" dt="2020-10-26T07:20:58.392" v="0" actId="47"/>
        <pc:sldMkLst>
          <pc:docMk/>
          <pc:sldMk cId="2303287230" sldId="296"/>
        </pc:sldMkLst>
      </pc:sldChg>
      <pc:sldChg chg="del">
        <pc:chgData name="Duncan Bremner" userId="5ab83519-4fc2-4c2c-9051-af9074a2d0ce" providerId="ADAL" clId="{55547D3B-7D94-4D1B-B3B8-AC84F06E7D5C}" dt="2020-10-26T07:20:58.392" v="0" actId="47"/>
        <pc:sldMkLst>
          <pc:docMk/>
          <pc:sldMk cId="799952685" sldId="297"/>
        </pc:sldMkLst>
      </pc:sldChg>
      <pc:sldChg chg="del">
        <pc:chgData name="Duncan Bremner" userId="5ab83519-4fc2-4c2c-9051-af9074a2d0ce" providerId="ADAL" clId="{55547D3B-7D94-4D1B-B3B8-AC84F06E7D5C}" dt="2020-10-26T07:20:58.392" v="0" actId="47"/>
        <pc:sldMkLst>
          <pc:docMk/>
          <pc:sldMk cId="792659327" sldId="298"/>
        </pc:sldMkLst>
      </pc:sldChg>
      <pc:sldChg chg="del">
        <pc:chgData name="Duncan Bremner" userId="5ab83519-4fc2-4c2c-9051-af9074a2d0ce" providerId="ADAL" clId="{55547D3B-7D94-4D1B-B3B8-AC84F06E7D5C}" dt="2020-10-26T07:20:58.392" v="0" actId="47"/>
        <pc:sldMkLst>
          <pc:docMk/>
          <pc:sldMk cId="2111626413" sldId="299"/>
        </pc:sldMkLst>
      </pc:sldChg>
      <pc:sldChg chg="del">
        <pc:chgData name="Duncan Bremner" userId="5ab83519-4fc2-4c2c-9051-af9074a2d0ce" providerId="ADAL" clId="{55547D3B-7D94-4D1B-B3B8-AC84F06E7D5C}" dt="2020-10-26T07:20:58.392" v="0" actId="47"/>
        <pc:sldMkLst>
          <pc:docMk/>
          <pc:sldMk cId="2513181812" sldId="300"/>
        </pc:sldMkLst>
      </pc:sldChg>
      <pc:sldChg chg="del">
        <pc:chgData name="Duncan Bremner" userId="5ab83519-4fc2-4c2c-9051-af9074a2d0ce" providerId="ADAL" clId="{55547D3B-7D94-4D1B-B3B8-AC84F06E7D5C}" dt="2020-10-26T07:20:58.392" v="0" actId="47"/>
        <pc:sldMkLst>
          <pc:docMk/>
          <pc:sldMk cId="1154608781" sldId="301"/>
        </pc:sldMkLst>
      </pc:sldChg>
      <pc:sldChg chg="del">
        <pc:chgData name="Duncan Bremner" userId="5ab83519-4fc2-4c2c-9051-af9074a2d0ce" providerId="ADAL" clId="{55547D3B-7D94-4D1B-B3B8-AC84F06E7D5C}" dt="2020-10-26T07:20:58.392" v="0" actId="47"/>
        <pc:sldMkLst>
          <pc:docMk/>
          <pc:sldMk cId="503438808" sldId="302"/>
        </pc:sldMkLst>
      </pc:sldChg>
      <pc:sldChg chg="del">
        <pc:chgData name="Duncan Bremner" userId="5ab83519-4fc2-4c2c-9051-af9074a2d0ce" providerId="ADAL" clId="{55547D3B-7D94-4D1B-B3B8-AC84F06E7D5C}" dt="2020-10-26T07:20:58.392" v="0" actId="47"/>
        <pc:sldMkLst>
          <pc:docMk/>
          <pc:sldMk cId="3866052367" sldId="303"/>
        </pc:sldMkLst>
      </pc:sldChg>
      <pc:sldChg chg="del">
        <pc:chgData name="Duncan Bremner" userId="5ab83519-4fc2-4c2c-9051-af9074a2d0ce" providerId="ADAL" clId="{55547D3B-7D94-4D1B-B3B8-AC84F06E7D5C}" dt="2020-10-26T07:20:58.392" v="0" actId="47"/>
        <pc:sldMkLst>
          <pc:docMk/>
          <pc:sldMk cId="2595090526" sldId="304"/>
        </pc:sldMkLst>
      </pc:sldChg>
      <pc:sldChg chg="del">
        <pc:chgData name="Duncan Bremner" userId="5ab83519-4fc2-4c2c-9051-af9074a2d0ce" providerId="ADAL" clId="{55547D3B-7D94-4D1B-B3B8-AC84F06E7D5C}" dt="2020-10-26T07:20:58.392" v="0" actId="47"/>
        <pc:sldMkLst>
          <pc:docMk/>
          <pc:sldMk cId="632755978" sldId="305"/>
        </pc:sldMkLst>
      </pc:sldChg>
      <pc:sldChg chg="del">
        <pc:chgData name="Duncan Bremner" userId="5ab83519-4fc2-4c2c-9051-af9074a2d0ce" providerId="ADAL" clId="{55547D3B-7D94-4D1B-B3B8-AC84F06E7D5C}" dt="2020-10-26T07:20:58.392" v="0" actId="47"/>
        <pc:sldMkLst>
          <pc:docMk/>
          <pc:sldMk cId="2558515954" sldId="307"/>
        </pc:sldMkLst>
      </pc:sldChg>
      <pc:sldChg chg="modSp mod">
        <pc:chgData name="Duncan Bremner" userId="5ab83519-4fc2-4c2c-9051-af9074a2d0ce" providerId="ADAL" clId="{55547D3B-7D94-4D1B-B3B8-AC84F06E7D5C}" dt="2020-10-26T07:40:20.134" v="630" actId="962"/>
        <pc:sldMkLst>
          <pc:docMk/>
          <pc:sldMk cId="805222119" sldId="308"/>
        </pc:sldMkLst>
        <pc:picChg chg="mod">
          <ac:chgData name="Duncan Bremner" userId="5ab83519-4fc2-4c2c-9051-af9074a2d0ce" providerId="ADAL" clId="{55547D3B-7D94-4D1B-B3B8-AC84F06E7D5C}" dt="2020-10-26T07:40:20.134" v="630" actId="962"/>
          <ac:picMkLst>
            <pc:docMk/>
            <pc:sldMk cId="805222119" sldId="308"/>
            <ac:picMk id="5" creationId="{00000000-0000-0000-0000-000000000000}"/>
          </ac:picMkLst>
        </pc:picChg>
      </pc:sldChg>
      <pc:sldChg chg="del">
        <pc:chgData name="Duncan Bremner" userId="5ab83519-4fc2-4c2c-9051-af9074a2d0ce" providerId="ADAL" clId="{55547D3B-7D94-4D1B-B3B8-AC84F06E7D5C}" dt="2020-10-26T07:20:58.392" v="0" actId="47"/>
        <pc:sldMkLst>
          <pc:docMk/>
          <pc:sldMk cId="4012580404" sldId="309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55EA57-3DCC-4E19-8F21-03C9701C2907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0D3F8-E286-4974-AC8F-58ADCC8E99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896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9B2EEA7-5207-4A41-9C6F-EC1FBC9620E2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848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B1A7C06-1016-4AEE-ACCD-41D2B21EB572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2803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9C25479-6D32-48C9-865E-06B229F38BA4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l-GR" dirty="0"/>
              <a:t>0.1Ω=0.1×1000</a:t>
            </a:r>
            <a:r>
              <a:rPr lang="en-GB" dirty="0"/>
              <a:t>m</a:t>
            </a:r>
            <a:r>
              <a:rPr lang="el-GR" dirty="0"/>
              <a:t>Ω=100</a:t>
            </a:r>
            <a:r>
              <a:rPr lang="en-GB" dirty="0"/>
              <a:t>m</a:t>
            </a:r>
            <a:r>
              <a:rPr lang="el-GR" dirty="0"/>
              <a:t>Ω</a:t>
            </a:r>
            <a:endParaRPr lang="en-US" dirty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0616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0A061DF-39A0-4A11-92C7-20C865DDDF7F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2560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560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0332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64CA20D-7152-4FE9-A726-A7E0A2FB7D69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2662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66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8730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1FDAAD8-554F-4222-BBF7-197F4917522D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9897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DB8BAA0-6527-49E1-9464-4981E4CF6598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2867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867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6682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553D04-7173-4D56-8255-9AE4B330CBB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58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PPTsky.jpg"/>
          <p:cNvPicPr>
            <a:picLocks noChangeAspect="1"/>
          </p:cNvPicPr>
          <p:nvPr userDrawn="1"/>
        </p:nvPicPr>
        <p:blipFill>
          <a:blip r:embed="rId2" cstate="print"/>
          <a:srcRect t="2911" r="681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6"/>
          <p:cNvSpPr>
            <a:spLocks noChangeArrowheads="1"/>
          </p:cNvSpPr>
          <p:nvPr userDrawn="1"/>
        </p:nvSpPr>
        <p:spPr bwMode="auto">
          <a:xfrm>
            <a:off x="0" y="1"/>
            <a:ext cx="9144000" cy="1381125"/>
          </a:xfrm>
          <a:prstGeom prst="rect">
            <a:avLst/>
          </a:prstGeom>
          <a:solidFill>
            <a:srgbClr val="00213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215">
              <a:latin typeface="Arial" pitchFamily="-106" charset="0"/>
              <a:ea typeface="Arial" pitchFamily="-106" charset="0"/>
              <a:cs typeface="Arial" pitchFamily="-106" charset="0"/>
            </a:endParaRPr>
          </a:p>
        </p:txBody>
      </p:sp>
      <p:pic>
        <p:nvPicPr>
          <p:cNvPr id="6" name="Picture 8" descr="UoG_keyline.eps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74650"/>
            <a:ext cx="1817077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414704" y="1927226"/>
            <a:ext cx="5408734" cy="1057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3323" b="1">
                <a:solidFill>
                  <a:srgbClr val="00213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4704" y="3033714"/>
            <a:ext cx="5408734" cy="973137"/>
          </a:xfrm>
        </p:spPr>
        <p:txBody>
          <a:bodyPr/>
          <a:lstStyle>
            <a:lvl1pPr>
              <a:buNone/>
              <a:defRPr sz="3323" b="0">
                <a:solidFill>
                  <a:srgbClr val="00213B"/>
                </a:solidFill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031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4996" y="274638"/>
            <a:ext cx="5541804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246191" indent="-246191"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1EBEFE-BD08-455D-AD4D-1C03BDD6FF7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68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710547-ECBB-4690-8426-E19048532D3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036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44462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600201"/>
            <a:ext cx="4044462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0C0084-4B9F-4B3D-AEF4-4A50A7911D3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849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 userDrawn="1"/>
        </p:nvSpPr>
        <p:spPr>
          <a:xfrm>
            <a:off x="7026913" y="6597292"/>
            <a:ext cx="2133600" cy="28260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14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281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421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561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5702" algn="l" defTabSz="45714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2842" algn="l" defTabSz="45714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199982" algn="l" defTabSz="45714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122" algn="l" defTabSz="45714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C8625EC3-6C33-CC45-91BB-212F920403D2}" type="slidenum">
              <a:rPr lang="en-US" sz="1477" smtClean="0"/>
              <a:pPr algn="r"/>
              <a:t>‹#›</a:t>
            </a:fld>
            <a:endParaRPr lang="en-US" sz="1477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10599" y="151960"/>
            <a:ext cx="5607048" cy="1143000"/>
          </a:xfrm>
        </p:spPr>
        <p:txBody>
          <a:bodyPr>
            <a:noAutofit/>
          </a:bodyPr>
          <a:lstStyle>
            <a:lvl1pPr>
              <a:defRPr sz="2954" b="1"/>
            </a:lvl1pPr>
          </a:lstStyle>
          <a:p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4922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5138" y="1612900"/>
            <a:ext cx="6400800" cy="673100"/>
          </a:xfrm>
        </p:spPr>
        <p:txBody>
          <a:bodyPr/>
          <a:lstStyle>
            <a:lvl1pPr marL="0" indent="0" algn="l">
              <a:buNone/>
              <a:defRPr/>
            </a:lvl1pPr>
            <a:lvl2pPr marL="422041" indent="0" algn="ctr">
              <a:buNone/>
              <a:defRPr/>
            </a:lvl2pPr>
            <a:lvl3pPr marL="844083" indent="0" algn="ctr">
              <a:buNone/>
              <a:defRPr/>
            </a:lvl3pPr>
            <a:lvl4pPr marL="1266124" indent="0" algn="ctr">
              <a:buNone/>
              <a:defRPr/>
            </a:lvl4pPr>
            <a:lvl5pPr marL="1688165" indent="0" algn="ctr">
              <a:buNone/>
              <a:defRPr/>
            </a:lvl5pPr>
            <a:lvl6pPr marL="2110207" indent="0" algn="ctr">
              <a:buNone/>
              <a:defRPr/>
            </a:lvl6pPr>
            <a:lvl7pPr marL="2532248" indent="0" algn="ctr">
              <a:buNone/>
              <a:defRPr/>
            </a:lvl7pPr>
            <a:lvl8pPr marL="2954289" indent="0" algn="ctr">
              <a:buNone/>
              <a:defRPr/>
            </a:lvl8pPr>
            <a:lvl9pPr marL="3376331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A5E016-EA16-4656-BC44-B0647ECB18C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96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4996" y="274638"/>
            <a:ext cx="5541804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246191" indent="-246191"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1EBEFE-BD08-455D-AD4D-1C03BDD6FF7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783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710547-ECBB-4690-8426-E19048532D3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17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44462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600201"/>
            <a:ext cx="4044462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0C0084-4B9F-4B3D-AEF4-4A50A7911D3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924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47" y="1467016"/>
            <a:ext cx="4863327" cy="59587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5639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 userDrawn="1"/>
        </p:nvSpPr>
        <p:spPr>
          <a:xfrm>
            <a:off x="7026913" y="6597292"/>
            <a:ext cx="2133600" cy="28260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14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281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421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561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5702" algn="l" defTabSz="45714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2842" algn="l" defTabSz="45714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199982" algn="l" defTabSz="45714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122" algn="l" defTabSz="45714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C8625EC3-6C33-CC45-91BB-212F920403D2}" type="slidenum">
              <a:rPr lang="en-US" sz="1477" smtClean="0"/>
              <a:pPr algn="r"/>
              <a:t>‹#›</a:t>
            </a:fld>
            <a:endParaRPr lang="en-US" sz="1477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10599" y="151960"/>
            <a:ext cx="5607048" cy="1143000"/>
          </a:xfrm>
        </p:spPr>
        <p:txBody>
          <a:bodyPr>
            <a:noAutofit/>
          </a:bodyPr>
          <a:lstStyle>
            <a:lvl1pPr>
              <a:defRPr sz="2954" b="1"/>
            </a:lvl1pPr>
          </a:lstStyle>
          <a:p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52426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PPTsky.jpg"/>
          <p:cNvPicPr>
            <a:picLocks noChangeAspect="1"/>
          </p:cNvPicPr>
          <p:nvPr userDrawn="1"/>
        </p:nvPicPr>
        <p:blipFill>
          <a:blip r:embed="rId2" cstate="print"/>
          <a:srcRect t="2911" r="681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6"/>
          <p:cNvSpPr>
            <a:spLocks noChangeArrowheads="1"/>
          </p:cNvSpPr>
          <p:nvPr userDrawn="1"/>
        </p:nvSpPr>
        <p:spPr bwMode="auto">
          <a:xfrm>
            <a:off x="0" y="1"/>
            <a:ext cx="9144000" cy="1381125"/>
          </a:xfrm>
          <a:prstGeom prst="rect">
            <a:avLst/>
          </a:prstGeom>
          <a:solidFill>
            <a:srgbClr val="00213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215">
              <a:latin typeface="Arial" pitchFamily="-106" charset="0"/>
              <a:ea typeface="Arial" pitchFamily="-106" charset="0"/>
              <a:cs typeface="Arial" pitchFamily="-106" charset="0"/>
            </a:endParaRPr>
          </a:p>
        </p:txBody>
      </p:sp>
      <p:pic>
        <p:nvPicPr>
          <p:cNvPr id="6" name="Picture 8" descr="UoG_keyline.eps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74650"/>
            <a:ext cx="1817077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414704" y="1927226"/>
            <a:ext cx="5408734" cy="1057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3323" b="1">
                <a:solidFill>
                  <a:srgbClr val="00213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4704" y="3033714"/>
            <a:ext cx="5408734" cy="973137"/>
          </a:xfrm>
        </p:spPr>
        <p:txBody>
          <a:bodyPr/>
          <a:lstStyle>
            <a:lvl1pPr>
              <a:buNone/>
              <a:defRPr sz="3323" b="0">
                <a:solidFill>
                  <a:srgbClr val="00213B"/>
                </a:solidFill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4632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5138" y="1612900"/>
            <a:ext cx="6400800" cy="673100"/>
          </a:xfrm>
        </p:spPr>
        <p:txBody>
          <a:bodyPr/>
          <a:lstStyle>
            <a:lvl1pPr marL="0" indent="0" algn="l">
              <a:buNone/>
              <a:defRPr/>
            </a:lvl1pPr>
            <a:lvl2pPr marL="422041" indent="0" algn="ctr">
              <a:buNone/>
              <a:defRPr/>
            </a:lvl2pPr>
            <a:lvl3pPr marL="844083" indent="0" algn="ctr">
              <a:buNone/>
              <a:defRPr/>
            </a:lvl3pPr>
            <a:lvl4pPr marL="1266124" indent="0" algn="ctr">
              <a:buNone/>
              <a:defRPr/>
            </a:lvl4pPr>
            <a:lvl5pPr marL="1688165" indent="0" algn="ctr">
              <a:buNone/>
              <a:defRPr/>
            </a:lvl5pPr>
            <a:lvl6pPr marL="2110207" indent="0" algn="ctr">
              <a:buNone/>
              <a:defRPr/>
            </a:lvl6pPr>
            <a:lvl7pPr marL="2532248" indent="0" algn="ctr">
              <a:buNone/>
              <a:defRPr/>
            </a:lvl7pPr>
            <a:lvl8pPr marL="2954289" indent="0" algn="ctr">
              <a:buNone/>
              <a:defRPr/>
            </a:lvl8pPr>
            <a:lvl9pPr marL="3376331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A5E016-EA16-4656-BC44-B0647ECB18C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7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0" y="188640"/>
            <a:ext cx="2555776" cy="1008112"/>
          </a:xfrm>
          <a:prstGeom prst="rect">
            <a:avLst/>
          </a:prstGeom>
          <a:solidFill>
            <a:srgbClr val="00213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215">
              <a:latin typeface="Arial" pitchFamily="-106" charset="0"/>
              <a:ea typeface="Arial" pitchFamily="-106" charset="0"/>
              <a:cs typeface="Arial" pitchFamily="-106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5397" y="1622425"/>
            <a:ext cx="8629650" cy="482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9843" y="6570664"/>
            <a:ext cx="73415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23"/>
            </a:lvl1pPr>
          </a:lstStyle>
          <a:p>
            <a:fld id="{A3EA39BF-259C-4B98-98C1-4686C58C26BE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1029" name="Picture 5" descr="UoG_keyline.eps"/>
          <p:cNvPicPr>
            <a:picLocks noChangeAspect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81000" y="374650"/>
            <a:ext cx="1817077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839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</p:sldLayoutIdLst>
  <p:txStyles>
    <p:titleStyle>
      <a:lvl1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69">
          <a:solidFill>
            <a:schemeClr val="bg1"/>
          </a:solidFill>
          <a:latin typeface="+mj-lt"/>
          <a:ea typeface="Arial" pitchFamily="-105" charset="0"/>
          <a:cs typeface="+mj-cs"/>
        </a:defRPr>
      </a:lvl1pPr>
      <a:lvl2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69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2pPr>
      <a:lvl3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69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3pPr>
      <a:lvl4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69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4pPr>
      <a:lvl5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69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5pPr>
      <a:lvl6pPr marL="422041" algn="ctr" rtl="0" fontAlgn="base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charset="0"/>
          <a:cs typeface="Arial" charset="0"/>
        </a:defRPr>
      </a:lvl6pPr>
      <a:lvl7pPr marL="844083" algn="ctr" rtl="0" fontAlgn="base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charset="0"/>
          <a:cs typeface="Arial" charset="0"/>
        </a:defRPr>
      </a:lvl7pPr>
      <a:lvl8pPr marL="1266124" algn="ctr" rtl="0" fontAlgn="base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charset="0"/>
          <a:cs typeface="Arial" charset="0"/>
        </a:defRPr>
      </a:lvl8pPr>
      <a:lvl9pPr marL="1688165" algn="ctr" rtl="0" fontAlgn="base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16531" indent="-316531" algn="l" rtl="0" eaLnBrk="0" fontAlgn="base" hangingPunct="0">
        <a:spcBef>
          <a:spcPct val="30000"/>
        </a:spcBef>
        <a:spcAft>
          <a:spcPct val="0"/>
        </a:spcAft>
        <a:buNone/>
        <a:defRPr sz="2215" b="1">
          <a:solidFill>
            <a:srgbClr val="00213B"/>
          </a:solidFill>
          <a:latin typeface="+mn-lt"/>
          <a:ea typeface="Arial" pitchFamily="-105" charset="0"/>
          <a:cs typeface="+mn-cs"/>
        </a:defRPr>
      </a:lvl1pPr>
      <a:lvl2pPr marL="1466" indent="-1466" algn="l" rtl="0" eaLnBrk="0" fontAlgn="base" hangingPunct="0">
        <a:spcBef>
          <a:spcPct val="30000"/>
        </a:spcBef>
        <a:spcAft>
          <a:spcPct val="0"/>
        </a:spcAft>
        <a:buNone/>
        <a:defRPr sz="2215">
          <a:solidFill>
            <a:schemeClr val="tx1"/>
          </a:solidFill>
          <a:latin typeface="+mn-lt"/>
          <a:ea typeface="Arial" pitchFamily="-105" charset="0"/>
          <a:cs typeface="+mn-cs"/>
        </a:defRPr>
      </a:lvl2pPr>
      <a:lvl3pPr marL="0" indent="246191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SzPct val="80000"/>
        <a:buFont typeface="Wingdings" pitchFamily="-106" charset="2"/>
        <a:buChar char="l"/>
        <a:defRPr sz="1846" b="1">
          <a:solidFill>
            <a:schemeClr val="tx1"/>
          </a:solidFill>
          <a:latin typeface="+mn-lt"/>
          <a:ea typeface="Arial" pitchFamily="-105" charset="0"/>
          <a:cs typeface="+mn-cs"/>
        </a:defRPr>
      </a:lvl3pPr>
      <a:lvl4pPr marL="319462" indent="-153870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SzPct val="80000"/>
        <a:buFont typeface="Arial" charset="0"/>
        <a:buChar char="–"/>
        <a:defRPr sz="1662">
          <a:solidFill>
            <a:schemeClr val="tx1"/>
          </a:solidFill>
          <a:latin typeface="+mn-lt"/>
          <a:ea typeface="Arial" pitchFamily="-105" charset="0"/>
          <a:cs typeface="+mn-cs"/>
        </a:defRPr>
      </a:lvl4pPr>
      <a:lvl5pPr marL="483589" indent="-162662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Char char="•"/>
        <a:defRPr sz="1477">
          <a:solidFill>
            <a:schemeClr val="tx1"/>
          </a:solidFill>
          <a:latin typeface="+mn-lt"/>
          <a:ea typeface="Arial" pitchFamily="-105" charset="0"/>
          <a:cs typeface="+mn-cs"/>
        </a:defRPr>
      </a:lvl5pPr>
      <a:lvl6pPr marL="2321227" indent="-211021" algn="l" rtl="0" fontAlgn="base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cs typeface="+mn-cs"/>
        </a:defRPr>
      </a:lvl6pPr>
      <a:lvl7pPr marL="2743269" indent="-211021" algn="l" rtl="0" fontAlgn="base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cs typeface="+mn-cs"/>
        </a:defRPr>
      </a:lvl7pPr>
      <a:lvl8pPr marL="3165310" indent="-211021" algn="l" rtl="0" fontAlgn="base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cs typeface="+mn-cs"/>
        </a:defRPr>
      </a:lvl8pPr>
      <a:lvl9pPr marL="3587351" indent="-211021" algn="l" rtl="0" fontAlgn="base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0" y="1"/>
            <a:ext cx="9144000" cy="1381125"/>
          </a:xfrm>
          <a:prstGeom prst="rect">
            <a:avLst/>
          </a:prstGeom>
          <a:solidFill>
            <a:srgbClr val="00213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215">
              <a:latin typeface="Arial" pitchFamily="-106" charset="0"/>
              <a:ea typeface="Arial" pitchFamily="-106" charset="0"/>
              <a:cs typeface="Arial" pitchFamily="-106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5397" y="1622425"/>
            <a:ext cx="8629650" cy="482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9843" y="6570664"/>
            <a:ext cx="73415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23"/>
            </a:lvl1pPr>
          </a:lstStyle>
          <a:p>
            <a:fld id="{A3EA39BF-259C-4B98-98C1-4686C58C26BE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1029" name="Picture 5" descr="UoG_keyline.eps"/>
          <p:cNvPicPr>
            <a:picLocks noChangeAspect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1000" y="374650"/>
            <a:ext cx="1817077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95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6" r:id="rId6"/>
  </p:sldLayoutIdLst>
  <p:txStyles>
    <p:titleStyle>
      <a:lvl1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69">
          <a:solidFill>
            <a:schemeClr val="bg1"/>
          </a:solidFill>
          <a:latin typeface="+mj-lt"/>
          <a:ea typeface="Arial" pitchFamily="-105" charset="0"/>
          <a:cs typeface="+mj-cs"/>
        </a:defRPr>
      </a:lvl1pPr>
      <a:lvl2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69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2pPr>
      <a:lvl3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69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3pPr>
      <a:lvl4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69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4pPr>
      <a:lvl5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69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5pPr>
      <a:lvl6pPr marL="422041" algn="ctr" rtl="0" fontAlgn="base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charset="0"/>
          <a:cs typeface="Arial" charset="0"/>
        </a:defRPr>
      </a:lvl6pPr>
      <a:lvl7pPr marL="844083" algn="ctr" rtl="0" fontAlgn="base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charset="0"/>
          <a:cs typeface="Arial" charset="0"/>
        </a:defRPr>
      </a:lvl7pPr>
      <a:lvl8pPr marL="1266124" algn="ctr" rtl="0" fontAlgn="base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charset="0"/>
          <a:cs typeface="Arial" charset="0"/>
        </a:defRPr>
      </a:lvl8pPr>
      <a:lvl9pPr marL="1688165" algn="ctr" rtl="0" fontAlgn="base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16531" indent="-316531" algn="l" rtl="0" eaLnBrk="0" fontAlgn="base" hangingPunct="0">
        <a:spcBef>
          <a:spcPct val="30000"/>
        </a:spcBef>
        <a:spcAft>
          <a:spcPct val="0"/>
        </a:spcAft>
        <a:buNone/>
        <a:defRPr sz="2215" b="1">
          <a:solidFill>
            <a:srgbClr val="00213B"/>
          </a:solidFill>
          <a:latin typeface="+mn-lt"/>
          <a:ea typeface="Arial" pitchFamily="-105" charset="0"/>
          <a:cs typeface="+mn-cs"/>
        </a:defRPr>
      </a:lvl1pPr>
      <a:lvl2pPr marL="1466" indent="-1466" algn="l" rtl="0" eaLnBrk="0" fontAlgn="base" hangingPunct="0">
        <a:spcBef>
          <a:spcPct val="30000"/>
        </a:spcBef>
        <a:spcAft>
          <a:spcPct val="0"/>
        </a:spcAft>
        <a:buNone/>
        <a:defRPr sz="2215">
          <a:solidFill>
            <a:schemeClr val="tx1"/>
          </a:solidFill>
          <a:latin typeface="+mn-lt"/>
          <a:ea typeface="Arial" pitchFamily="-105" charset="0"/>
          <a:cs typeface="+mn-cs"/>
        </a:defRPr>
      </a:lvl2pPr>
      <a:lvl3pPr marL="0" indent="246191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SzPct val="80000"/>
        <a:buFont typeface="Wingdings" pitchFamily="-106" charset="2"/>
        <a:buChar char="l"/>
        <a:defRPr sz="1846" b="1">
          <a:solidFill>
            <a:schemeClr val="tx1"/>
          </a:solidFill>
          <a:latin typeface="+mn-lt"/>
          <a:ea typeface="Arial" pitchFamily="-105" charset="0"/>
          <a:cs typeface="+mn-cs"/>
        </a:defRPr>
      </a:lvl3pPr>
      <a:lvl4pPr marL="319462" indent="-153870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SzPct val="80000"/>
        <a:buFont typeface="Arial" charset="0"/>
        <a:buChar char="–"/>
        <a:defRPr sz="1662">
          <a:solidFill>
            <a:schemeClr val="tx1"/>
          </a:solidFill>
          <a:latin typeface="+mn-lt"/>
          <a:ea typeface="Arial" pitchFamily="-105" charset="0"/>
          <a:cs typeface="+mn-cs"/>
        </a:defRPr>
      </a:lvl4pPr>
      <a:lvl5pPr marL="483589" indent="-162662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Char char="•"/>
        <a:defRPr sz="1477">
          <a:solidFill>
            <a:schemeClr val="tx1"/>
          </a:solidFill>
          <a:latin typeface="+mn-lt"/>
          <a:ea typeface="Arial" pitchFamily="-105" charset="0"/>
          <a:cs typeface="+mn-cs"/>
        </a:defRPr>
      </a:lvl5pPr>
      <a:lvl6pPr marL="2321227" indent="-211021" algn="l" rtl="0" fontAlgn="base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cs typeface="+mn-cs"/>
        </a:defRPr>
      </a:lvl6pPr>
      <a:lvl7pPr marL="2743269" indent="-211021" algn="l" rtl="0" fontAlgn="base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cs typeface="+mn-cs"/>
        </a:defRPr>
      </a:lvl7pPr>
      <a:lvl8pPr marL="3165310" indent="-211021" algn="l" rtl="0" fontAlgn="base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cs typeface="+mn-cs"/>
        </a:defRPr>
      </a:lvl8pPr>
      <a:lvl9pPr marL="3587351" indent="-211021" algn="l" rtl="0" fontAlgn="base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6.emf"/><Relationship Id="rId4" Type="http://schemas.openxmlformats.org/officeDocument/2006/relationships/image" Target="../media/image5.emf"/><Relationship Id="rId9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14704" y="1927226"/>
            <a:ext cx="6821592" cy="1057275"/>
          </a:xfrm>
        </p:spPr>
        <p:txBody>
          <a:bodyPr>
            <a:normAutofit/>
          </a:bodyPr>
          <a:lstStyle/>
          <a:p>
            <a:r>
              <a:rPr lang="en-GB" dirty="0"/>
              <a:t>Electronic System </a:t>
            </a:r>
            <a:r>
              <a:rPr lang="en-GB"/>
              <a:t>Design 3003</a:t>
            </a:r>
            <a:br>
              <a:rPr lang="en-GB" dirty="0"/>
            </a:br>
            <a:r>
              <a:rPr lang="en-GB" dirty="0"/>
              <a:t>Lecture</a:t>
            </a:r>
            <a:r>
              <a:rPr lang="en-GB"/>
              <a:t>: Grounding</a:t>
            </a:r>
            <a:endParaRPr lang="en-GB" dirty="0"/>
          </a:p>
        </p:txBody>
      </p:sp>
      <p:sp>
        <p:nvSpPr>
          <p:cNvPr id="6" name="Subtitle 4"/>
          <p:cNvSpPr txBox="1">
            <a:spLocks/>
          </p:cNvSpPr>
          <p:nvPr/>
        </p:nvSpPr>
        <p:spPr bwMode="auto">
          <a:xfrm>
            <a:off x="430910" y="3861048"/>
            <a:ext cx="6661370" cy="97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6531" indent="-316531" algn="l" rtl="0" eaLnBrk="0" fontAlgn="base" hangingPunct="0">
              <a:spcBef>
                <a:spcPct val="30000"/>
              </a:spcBef>
              <a:spcAft>
                <a:spcPct val="0"/>
              </a:spcAft>
              <a:buNone/>
              <a:defRPr sz="3323" b="0">
                <a:solidFill>
                  <a:srgbClr val="00213B"/>
                </a:solidFill>
                <a:latin typeface="+mn-lt"/>
                <a:ea typeface="Arial" pitchFamily="-105" charset="0"/>
                <a:cs typeface="+mn-cs"/>
              </a:defRPr>
            </a:lvl1pPr>
            <a:lvl2pPr marL="1466" indent="-1466" algn="l" rtl="0" eaLnBrk="0" fontAlgn="base" hangingPunct="0">
              <a:spcBef>
                <a:spcPct val="30000"/>
              </a:spcBef>
              <a:spcAft>
                <a:spcPct val="0"/>
              </a:spcAft>
              <a:buNone/>
              <a:defRPr sz="2215">
                <a:solidFill>
                  <a:schemeClr val="tx1"/>
                </a:solidFill>
                <a:latin typeface="+mn-lt"/>
                <a:ea typeface="Arial" pitchFamily="-105" charset="0"/>
                <a:cs typeface="+mn-cs"/>
              </a:defRPr>
            </a:lvl2pPr>
            <a:lvl3pPr marL="0" indent="246191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-106" charset="2"/>
              <a:buChar char="l"/>
              <a:defRPr sz="1846" b="1">
                <a:solidFill>
                  <a:schemeClr val="tx1"/>
                </a:solidFill>
                <a:latin typeface="+mn-lt"/>
                <a:ea typeface="Arial" pitchFamily="-105" charset="0"/>
                <a:cs typeface="+mn-cs"/>
              </a:defRPr>
            </a:lvl3pPr>
            <a:lvl4pPr marL="319462" indent="-15387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Arial" charset="0"/>
              <a:buChar char="–"/>
              <a:defRPr sz="1662">
                <a:solidFill>
                  <a:schemeClr val="tx1"/>
                </a:solidFill>
                <a:latin typeface="+mn-lt"/>
                <a:ea typeface="Arial" pitchFamily="-105" charset="0"/>
                <a:cs typeface="+mn-cs"/>
              </a:defRPr>
            </a:lvl4pPr>
            <a:lvl5pPr marL="483589" indent="-162662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Char char="•"/>
              <a:defRPr sz="1477">
                <a:solidFill>
                  <a:schemeClr val="tx1"/>
                </a:solidFill>
                <a:latin typeface="+mn-lt"/>
                <a:ea typeface="Arial" pitchFamily="-105" charset="0"/>
                <a:cs typeface="+mn-cs"/>
              </a:defRPr>
            </a:lvl5pPr>
            <a:lvl6pPr marL="2321227" indent="-211021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+mn-lt"/>
                <a:cs typeface="+mn-cs"/>
              </a:defRPr>
            </a:lvl6pPr>
            <a:lvl7pPr marL="2743269" indent="-211021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+mn-lt"/>
                <a:cs typeface="+mn-cs"/>
              </a:defRPr>
            </a:lvl7pPr>
            <a:lvl8pPr marL="3165310" indent="-211021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+mn-lt"/>
                <a:cs typeface="+mn-cs"/>
              </a:defRPr>
            </a:lvl8pPr>
            <a:lvl9pPr marL="3587351" indent="-211021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GB" sz="2000" kern="0" dirty="0"/>
              <a:t>Dr Sajjad Hussain</a:t>
            </a:r>
          </a:p>
          <a:p>
            <a:r>
              <a:rPr lang="en-GB" sz="2000" kern="0" dirty="0"/>
              <a:t>Thanks to </a:t>
            </a:r>
            <a:r>
              <a:rPr lang="en-GB" sz="2000" kern="0" dirty="0" err="1"/>
              <a:t>Prof.</a:t>
            </a:r>
            <a:r>
              <a:rPr lang="en-GB" sz="2000" kern="0" dirty="0"/>
              <a:t> Duncan </a:t>
            </a:r>
            <a:r>
              <a:rPr lang="en-GB" sz="2000" kern="0" dirty="0" err="1"/>
              <a:t>Bremner</a:t>
            </a:r>
            <a:endParaRPr lang="en-GB" sz="2000" kern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FA8FB6-CE76-CEFE-4062-53F3CD605BAF}"/>
              </a:ext>
            </a:extLst>
          </p:cNvPr>
          <p:cNvSpPr txBox="1"/>
          <p:nvPr/>
        </p:nvSpPr>
        <p:spPr>
          <a:xfrm>
            <a:off x="5220072" y="6309320"/>
            <a:ext cx="3811684" cy="369332"/>
          </a:xfrm>
          <a:prstGeom prst="rect">
            <a:avLst/>
          </a:prstGeom>
          <a:solidFill>
            <a:srgbClr val="00355F"/>
          </a:solidFill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Sajjad.Hussain.2@glasgow.ac.uk</a:t>
            </a:r>
            <a:endParaRPr lang="en-GB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72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139952" y="197601"/>
            <a:ext cx="4863327" cy="59587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There is no ground.</a:t>
            </a:r>
          </a:p>
        </p:txBody>
      </p:sp>
      <p:pic>
        <p:nvPicPr>
          <p:cNvPr id="14338" name="Picture 1027" descr="Ladybird book of magnets bulbs and batterie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73" r="16555"/>
          <a:stretch/>
        </p:blipFill>
        <p:spPr bwMode="auto">
          <a:xfrm>
            <a:off x="107504" y="990600"/>
            <a:ext cx="388843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reeform 1"/>
          <p:cNvSpPr>
            <a:spLocks/>
          </p:cNvSpPr>
          <p:nvPr/>
        </p:nvSpPr>
        <p:spPr bwMode="auto">
          <a:xfrm>
            <a:off x="3665538" y="5762625"/>
            <a:ext cx="654050" cy="938213"/>
          </a:xfrm>
          <a:custGeom>
            <a:avLst/>
            <a:gdLst>
              <a:gd name="T0" fmla="*/ 94790 w 653989"/>
              <a:gd name="T1" fmla="*/ 938213 h 938251"/>
              <a:gd name="T2" fmla="*/ 142185 w 653989"/>
              <a:gd name="T3" fmla="*/ 919260 h 938251"/>
              <a:gd name="T4" fmla="*/ 180101 w 653989"/>
              <a:gd name="T5" fmla="*/ 900306 h 938251"/>
              <a:gd name="T6" fmla="*/ 255933 w 653989"/>
              <a:gd name="T7" fmla="*/ 890829 h 938251"/>
              <a:gd name="T8" fmla="*/ 303327 w 653989"/>
              <a:gd name="T9" fmla="*/ 871875 h 938251"/>
              <a:gd name="T10" fmla="*/ 360202 w 653989"/>
              <a:gd name="T11" fmla="*/ 852921 h 938251"/>
              <a:gd name="T12" fmla="*/ 473949 w 653989"/>
              <a:gd name="T13" fmla="*/ 824491 h 938251"/>
              <a:gd name="T14" fmla="*/ 530824 w 653989"/>
              <a:gd name="T15" fmla="*/ 786583 h 938251"/>
              <a:gd name="T16" fmla="*/ 578218 w 653989"/>
              <a:gd name="T17" fmla="*/ 767629 h 938251"/>
              <a:gd name="T18" fmla="*/ 606656 w 653989"/>
              <a:gd name="T19" fmla="*/ 739198 h 938251"/>
              <a:gd name="T20" fmla="*/ 635092 w 653989"/>
              <a:gd name="T21" fmla="*/ 729721 h 938251"/>
              <a:gd name="T22" fmla="*/ 644571 w 653989"/>
              <a:gd name="T23" fmla="*/ 691814 h 938251"/>
              <a:gd name="T24" fmla="*/ 654050 w 653989"/>
              <a:gd name="T25" fmla="*/ 644429 h 938251"/>
              <a:gd name="T26" fmla="*/ 625613 w 653989"/>
              <a:gd name="T27" fmla="*/ 350646 h 938251"/>
              <a:gd name="T28" fmla="*/ 616134 w 653989"/>
              <a:gd name="T29" fmla="*/ 312737 h 938251"/>
              <a:gd name="T30" fmla="*/ 597177 w 653989"/>
              <a:gd name="T31" fmla="*/ 284307 h 938251"/>
              <a:gd name="T32" fmla="*/ 587697 w 653989"/>
              <a:gd name="T33" fmla="*/ 255877 h 938251"/>
              <a:gd name="T34" fmla="*/ 578218 w 653989"/>
              <a:gd name="T35" fmla="*/ 217969 h 938251"/>
              <a:gd name="T36" fmla="*/ 549781 w 653989"/>
              <a:gd name="T37" fmla="*/ 199015 h 938251"/>
              <a:gd name="T38" fmla="*/ 540302 w 653989"/>
              <a:gd name="T39" fmla="*/ 170584 h 938251"/>
              <a:gd name="T40" fmla="*/ 502386 w 653989"/>
              <a:gd name="T41" fmla="*/ 161107 h 938251"/>
              <a:gd name="T42" fmla="*/ 417076 w 653989"/>
              <a:gd name="T43" fmla="*/ 142153 h 938251"/>
              <a:gd name="T44" fmla="*/ 369680 w 653989"/>
              <a:gd name="T45" fmla="*/ 123200 h 938251"/>
              <a:gd name="T46" fmla="*/ 293848 w 653989"/>
              <a:gd name="T47" fmla="*/ 104246 h 938251"/>
              <a:gd name="T48" fmla="*/ 265412 w 653989"/>
              <a:gd name="T49" fmla="*/ 85293 h 938251"/>
              <a:gd name="T50" fmla="*/ 189580 w 653989"/>
              <a:gd name="T51" fmla="*/ 66338 h 938251"/>
              <a:gd name="T52" fmla="*/ 161143 w 653989"/>
              <a:gd name="T53" fmla="*/ 56862 h 938251"/>
              <a:gd name="T54" fmla="*/ 85311 w 653989"/>
              <a:gd name="T55" fmla="*/ 37907 h 938251"/>
              <a:gd name="T56" fmla="*/ 56874 w 653989"/>
              <a:gd name="T57" fmla="*/ 18954 h 938251"/>
              <a:gd name="T58" fmla="*/ 0 w 653989"/>
              <a:gd name="T59" fmla="*/ 0 h 938251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653989" h="938251">
                <a:moveTo>
                  <a:pt x="94781" y="938251"/>
                </a:moveTo>
                <a:cubicBezTo>
                  <a:pt x="110578" y="931933"/>
                  <a:pt x="126625" y="926206"/>
                  <a:pt x="142172" y="919297"/>
                </a:cubicBezTo>
                <a:cubicBezTo>
                  <a:pt x="155083" y="913559"/>
                  <a:pt x="166377" y="903768"/>
                  <a:pt x="180084" y="900342"/>
                </a:cubicBezTo>
                <a:cubicBezTo>
                  <a:pt x="204795" y="894165"/>
                  <a:pt x="230634" y="894024"/>
                  <a:pt x="255909" y="890865"/>
                </a:cubicBezTo>
                <a:cubicBezTo>
                  <a:pt x="271706" y="884547"/>
                  <a:pt x="287310" y="877724"/>
                  <a:pt x="303299" y="871910"/>
                </a:cubicBezTo>
                <a:cubicBezTo>
                  <a:pt x="322078" y="865082"/>
                  <a:pt x="360168" y="852956"/>
                  <a:pt x="360168" y="852956"/>
                </a:cubicBezTo>
                <a:cubicBezTo>
                  <a:pt x="438052" y="801036"/>
                  <a:pt x="312870" y="878197"/>
                  <a:pt x="473905" y="824524"/>
                </a:cubicBezTo>
                <a:cubicBezTo>
                  <a:pt x="495518" y="817320"/>
                  <a:pt x="509621" y="795076"/>
                  <a:pt x="530774" y="786615"/>
                </a:cubicBezTo>
                <a:lnTo>
                  <a:pt x="578164" y="767660"/>
                </a:lnTo>
                <a:cubicBezTo>
                  <a:pt x="587642" y="758183"/>
                  <a:pt x="595446" y="746663"/>
                  <a:pt x="606599" y="739228"/>
                </a:cubicBezTo>
                <a:cubicBezTo>
                  <a:pt x="614912" y="733687"/>
                  <a:pt x="628792" y="737552"/>
                  <a:pt x="635033" y="729751"/>
                </a:cubicBezTo>
                <a:cubicBezTo>
                  <a:pt x="643170" y="719580"/>
                  <a:pt x="641685" y="704557"/>
                  <a:pt x="644511" y="691842"/>
                </a:cubicBezTo>
                <a:cubicBezTo>
                  <a:pt x="648006" y="676117"/>
                  <a:pt x="650830" y="660251"/>
                  <a:pt x="653989" y="644455"/>
                </a:cubicBezTo>
                <a:cubicBezTo>
                  <a:pt x="641037" y="320679"/>
                  <a:pt x="670184" y="499413"/>
                  <a:pt x="625555" y="350660"/>
                </a:cubicBezTo>
                <a:cubicBezTo>
                  <a:pt x="621812" y="338184"/>
                  <a:pt x="621208" y="324722"/>
                  <a:pt x="616077" y="312750"/>
                </a:cubicBezTo>
                <a:cubicBezTo>
                  <a:pt x="611590" y="302281"/>
                  <a:pt x="602215" y="294507"/>
                  <a:pt x="597121" y="284319"/>
                </a:cubicBezTo>
                <a:cubicBezTo>
                  <a:pt x="592653" y="275384"/>
                  <a:pt x="590387" y="265493"/>
                  <a:pt x="587642" y="255887"/>
                </a:cubicBezTo>
                <a:cubicBezTo>
                  <a:pt x="584063" y="243363"/>
                  <a:pt x="585389" y="228815"/>
                  <a:pt x="578164" y="217978"/>
                </a:cubicBezTo>
                <a:cubicBezTo>
                  <a:pt x="571845" y="208500"/>
                  <a:pt x="559208" y="205341"/>
                  <a:pt x="549730" y="199023"/>
                </a:cubicBezTo>
                <a:cubicBezTo>
                  <a:pt x="546571" y="189546"/>
                  <a:pt x="548053" y="176831"/>
                  <a:pt x="540252" y="170591"/>
                </a:cubicBezTo>
                <a:cubicBezTo>
                  <a:pt x="530080" y="162454"/>
                  <a:pt x="514864" y="164692"/>
                  <a:pt x="502339" y="161114"/>
                </a:cubicBezTo>
                <a:cubicBezTo>
                  <a:pt x="437002" y="142449"/>
                  <a:pt x="519675" y="159265"/>
                  <a:pt x="417037" y="142159"/>
                </a:cubicBezTo>
                <a:cubicBezTo>
                  <a:pt x="401240" y="135841"/>
                  <a:pt x="385907" y="128208"/>
                  <a:pt x="369646" y="123205"/>
                </a:cubicBezTo>
                <a:cubicBezTo>
                  <a:pt x="344745" y="115544"/>
                  <a:pt x="293821" y="104250"/>
                  <a:pt x="293821" y="104250"/>
                </a:cubicBezTo>
                <a:cubicBezTo>
                  <a:pt x="284343" y="97932"/>
                  <a:pt x="276092" y="89188"/>
                  <a:pt x="265387" y="85296"/>
                </a:cubicBezTo>
                <a:cubicBezTo>
                  <a:pt x="240903" y="76393"/>
                  <a:pt x="214697" y="73195"/>
                  <a:pt x="189562" y="66341"/>
                </a:cubicBezTo>
                <a:cubicBezTo>
                  <a:pt x="179923" y="63712"/>
                  <a:pt x="170820" y="59287"/>
                  <a:pt x="161128" y="56864"/>
                </a:cubicBezTo>
                <a:cubicBezTo>
                  <a:pt x="139502" y="51458"/>
                  <a:pt x="106967" y="48740"/>
                  <a:pt x="85303" y="37909"/>
                </a:cubicBezTo>
                <a:cubicBezTo>
                  <a:pt x="75115" y="32815"/>
                  <a:pt x="67278" y="23581"/>
                  <a:pt x="56869" y="18955"/>
                </a:cubicBezTo>
                <a:cubicBezTo>
                  <a:pt x="38609" y="10840"/>
                  <a:pt x="0" y="0"/>
                  <a:pt x="0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" name="Freeform 2"/>
          <p:cNvSpPr>
            <a:spLocks/>
          </p:cNvSpPr>
          <p:nvPr/>
        </p:nvSpPr>
        <p:spPr bwMode="auto">
          <a:xfrm>
            <a:off x="1836738" y="5165725"/>
            <a:ext cx="1401762" cy="606425"/>
          </a:xfrm>
          <a:custGeom>
            <a:avLst/>
            <a:gdLst>
              <a:gd name="T0" fmla="*/ 1401762 w 1402960"/>
              <a:gd name="T1" fmla="*/ 540097 h 606546"/>
              <a:gd name="T2" fmla="*/ 1307062 w 1402960"/>
              <a:gd name="T3" fmla="*/ 530622 h 606546"/>
              <a:gd name="T4" fmla="*/ 1231303 w 1402960"/>
              <a:gd name="T5" fmla="*/ 492721 h 606546"/>
              <a:gd name="T6" fmla="*/ 1165012 w 1402960"/>
              <a:gd name="T7" fmla="*/ 473769 h 606546"/>
              <a:gd name="T8" fmla="*/ 1117662 w 1402960"/>
              <a:gd name="T9" fmla="*/ 454819 h 606546"/>
              <a:gd name="T10" fmla="*/ 1089252 w 1402960"/>
              <a:gd name="T11" fmla="*/ 445343 h 606546"/>
              <a:gd name="T12" fmla="*/ 1060842 w 1402960"/>
              <a:gd name="T13" fmla="*/ 454819 h 606546"/>
              <a:gd name="T14" fmla="*/ 1013492 w 1402960"/>
              <a:gd name="T15" fmla="*/ 464294 h 606546"/>
              <a:gd name="T16" fmla="*/ 985082 w 1402960"/>
              <a:gd name="T17" fmla="*/ 568524 h 606546"/>
              <a:gd name="T18" fmla="*/ 956672 w 1402960"/>
              <a:gd name="T19" fmla="*/ 596950 h 606546"/>
              <a:gd name="T20" fmla="*/ 918792 w 1402960"/>
              <a:gd name="T21" fmla="*/ 606425 h 606546"/>
              <a:gd name="T22" fmla="*/ 757801 w 1402960"/>
              <a:gd name="T23" fmla="*/ 596950 h 606546"/>
              <a:gd name="T24" fmla="*/ 672571 w 1402960"/>
              <a:gd name="T25" fmla="*/ 568524 h 606546"/>
              <a:gd name="T26" fmla="*/ 596812 w 1402960"/>
              <a:gd name="T27" fmla="*/ 540097 h 606546"/>
              <a:gd name="T28" fmla="*/ 577871 w 1402960"/>
              <a:gd name="T29" fmla="*/ 511671 h 606546"/>
              <a:gd name="T30" fmla="*/ 539992 w 1402960"/>
              <a:gd name="T31" fmla="*/ 435868 h 606546"/>
              <a:gd name="T32" fmla="*/ 483171 w 1402960"/>
              <a:gd name="T33" fmla="*/ 379015 h 606546"/>
              <a:gd name="T34" fmla="*/ 426352 w 1402960"/>
              <a:gd name="T35" fmla="*/ 312688 h 606546"/>
              <a:gd name="T36" fmla="*/ 360061 w 1402960"/>
              <a:gd name="T37" fmla="*/ 227410 h 606546"/>
              <a:gd name="T38" fmla="*/ 341121 w 1402960"/>
              <a:gd name="T39" fmla="*/ 198983 h 606546"/>
              <a:gd name="T40" fmla="*/ 293771 w 1402960"/>
              <a:gd name="T41" fmla="*/ 151607 h 606546"/>
              <a:gd name="T42" fmla="*/ 274831 w 1402960"/>
              <a:gd name="T43" fmla="*/ 56853 h 606546"/>
              <a:gd name="T44" fmla="*/ 265361 w 1402960"/>
              <a:gd name="T45" fmla="*/ 28426 h 606546"/>
              <a:gd name="T46" fmla="*/ 218011 w 1402960"/>
              <a:gd name="T47" fmla="*/ 0 h 606546"/>
              <a:gd name="T48" fmla="*/ 189601 w 1402960"/>
              <a:gd name="T49" fmla="*/ 9475 h 606546"/>
              <a:gd name="T50" fmla="*/ 208541 w 1402960"/>
              <a:gd name="T51" fmla="*/ 56853 h 606546"/>
              <a:gd name="T52" fmla="*/ 265361 w 1402960"/>
              <a:gd name="T53" fmla="*/ 123180 h 606546"/>
              <a:gd name="T54" fmla="*/ 293771 w 1402960"/>
              <a:gd name="T55" fmla="*/ 170557 h 606546"/>
              <a:gd name="T56" fmla="*/ 322182 w 1402960"/>
              <a:gd name="T57" fmla="*/ 180032 h 606546"/>
              <a:gd name="T58" fmla="*/ 360061 w 1402960"/>
              <a:gd name="T59" fmla="*/ 198983 h 606546"/>
              <a:gd name="T60" fmla="*/ 236951 w 1402960"/>
              <a:gd name="T61" fmla="*/ 113704 h 606546"/>
              <a:gd name="T62" fmla="*/ 189601 w 1402960"/>
              <a:gd name="T63" fmla="*/ 85279 h 606546"/>
              <a:gd name="T64" fmla="*/ 75961 w 1402960"/>
              <a:gd name="T65" fmla="*/ 66328 h 606546"/>
              <a:gd name="T66" fmla="*/ 38081 w 1402960"/>
              <a:gd name="T67" fmla="*/ 94754 h 606546"/>
              <a:gd name="T68" fmla="*/ 208541 w 1402960"/>
              <a:gd name="T69" fmla="*/ 189508 h 606546"/>
              <a:gd name="T70" fmla="*/ 236951 w 1402960"/>
              <a:gd name="T71" fmla="*/ 208458 h 606546"/>
              <a:gd name="T72" fmla="*/ 132782 w 1402960"/>
              <a:gd name="T73" fmla="*/ 161082 h 606546"/>
              <a:gd name="T74" fmla="*/ 19141 w 1402960"/>
              <a:gd name="T75" fmla="*/ 170557 h 606546"/>
              <a:gd name="T76" fmla="*/ 28611 w 1402960"/>
              <a:gd name="T77" fmla="*/ 217935 h 606546"/>
              <a:gd name="T78" fmla="*/ 57021 w 1402960"/>
              <a:gd name="T79" fmla="*/ 227410 h 606546"/>
              <a:gd name="T80" fmla="*/ 85431 w 1402960"/>
              <a:gd name="T81" fmla="*/ 255836 h 606546"/>
              <a:gd name="T82" fmla="*/ 113841 w 1402960"/>
              <a:gd name="T83" fmla="*/ 265311 h 606546"/>
              <a:gd name="T84" fmla="*/ 47551 w 1402960"/>
              <a:gd name="T85" fmla="*/ 236885 h 606546"/>
              <a:gd name="T86" fmla="*/ 201 w 1402960"/>
              <a:gd name="T87" fmla="*/ 246360 h 606546"/>
              <a:gd name="T88" fmla="*/ 57021 w 1402960"/>
              <a:gd name="T89" fmla="*/ 284262 h 60654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1402960" h="606546">
                <a:moveTo>
                  <a:pt x="1402960" y="540205"/>
                </a:moveTo>
                <a:cubicBezTo>
                  <a:pt x="1371366" y="537046"/>
                  <a:pt x="1338772" y="539225"/>
                  <a:pt x="1308179" y="530728"/>
                </a:cubicBezTo>
                <a:cubicBezTo>
                  <a:pt x="1280952" y="523166"/>
                  <a:pt x="1258080" y="504511"/>
                  <a:pt x="1232355" y="492819"/>
                </a:cubicBezTo>
                <a:cubicBezTo>
                  <a:pt x="1207265" y="481415"/>
                  <a:pt x="1193139" y="482907"/>
                  <a:pt x="1166008" y="473864"/>
                </a:cubicBezTo>
                <a:cubicBezTo>
                  <a:pt x="1149867" y="468484"/>
                  <a:pt x="1134547" y="460883"/>
                  <a:pt x="1118617" y="454910"/>
                </a:cubicBezTo>
                <a:cubicBezTo>
                  <a:pt x="1109262" y="451402"/>
                  <a:pt x="1099661" y="448591"/>
                  <a:pt x="1090183" y="445432"/>
                </a:cubicBezTo>
                <a:cubicBezTo>
                  <a:pt x="1080705" y="448591"/>
                  <a:pt x="1071441" y="452487"/>
                  <a:pt x="1061749" y="454910"/>
                </a:cubicBezTo>
                <a:cubicBezTo>
                  <a:pt x="1046120" y="458817"/>
                  <a:pt x="1025750" y="452996"/>
                  <a:pt x="1014358" y="464387"/>
                </a:cubicBezTo>
                <a:cubicBezTo>
                  <a:pt x="988559" y="490184"/>
                  <a:pt x="1000731" y="539026"/>
                  <a:pt x="985924" y="568637"/>
                </a:cubicBezTo>
                <a:cubicBezTo>
                  <a:pt x="979929" y="580625"/>
                  <a:pt x="969128" y="590420"/>
                  <a:pt x="957490" y="597069"/>
                </a:cubicBezTo>
                <a:cubicBezTo>
                  <a:pt x="946180" y="603531"/>
                  <a:pt x="932215" y="603387"/>
                  <a:pt x="919577" y="606546"/>
                </a:cubicBezTo>
                <a:cubicBezTo>
                  <a:pt x="865868" y="603387"/>
                  <a:pt x="811626" y="605249"/>
                  <a:pt x="758449" y="597069"/>
                </a:cubicBezTo>
                <a:cubicBezTo>
                  <a:pt x="728825" y="592512"/>
                  <a:pt x="700975" y="579767"/>
                  <a:pt x="673146" y="568637"/>
                </a:cubicBezTo>
                <a:cubicBezTo>
                  <a:pt x="616480" y="545973"/>
                  <a:pt x="641896" y="555063"/>
                  <a:pt x="597322" y="540205"/>
                </a:cubicBezTo>
                <a:cubicBezTo>
                  <a:pt x="591003" y="530728"/>
                  <a:pt x="583460" y="521961"/>
                  <a:pt x="578365" y="511773"/>
                </a:cubicBezTo>
                <a:cubicBezTo>
                  <a:pt x="553788" y="462626"/>
                  <a:pt x="591126" y="497884"/>
                  <a:pt x="540453" y="435955"/>
                </a:cubicBezTo>
                <a:cubicBezTo>
                  <a:pt x="523477" y="415208"/>
                  <a:pt x="499669" y="400536"/>
                  <a:pt x="483584" y="379091"/>
                </a:cubicBezTo>
                <a:cubicBezTo>
                  <a:pt x="377113" y="237140"/>
                  <a:pt x="525713" y="431536"/>
                  <a:pt x="426716" y="312750"/>
                </a:cubicBezTo>
                <a:cubicBezTo>
                  <a:pt x="403655" y="285079"/>
                  <a:pt x="380350" y="257425"/>
                  <a:pt x="360369" y="227455"/>
                </a:cubicBezTo>
                <a:cubicBezTo>
                  <a:pt x="354050" y="217978"/>
                  <a:pt x="348914" y="207595"/>
                  <a:pt x="341413" y="199023"/>
                </a:cubicBezTo>
                <a:cubicBezTo>
                  <a:pt x="326702" y="182212"/>
                  <a:pt x="294022" y="151637"/>
                  <a:pt x="294022" y="151637"/>
                </a:cubicBezTo>
                <a:cubicBezTo>
                  <a:pt x="287703" y="120046"/>
                  <a:pt x="285254" y="87427"/>
                  <a:pt x="275066" y="56864"/>
                </a:cubicBezTo>
                <a:cubicBezTo>
                  <a:pt x="271907" y="47387"/>
                  <a:pt x="272652" y="35496"/>
                  <a:pt x="265588" y="28432"/>
                </a:cubicBezTo>
                <a:cubicBezTo>
                  <a:pt x="252561" y="15406"/>
                  <a:pt x="233994" y="9477"/>
                  <a:pt x="218197" y="0"/>
                </a:cubicBezTo>
                <a:cubicBezTo>
                  <a:pt x="208719" y="3159"/>
                  <a:pt x="191406" y="-378"/>
                  <a:pt x="189763" y="9477"/>
                </a:cubicBezTo>
                <a:cubicBezTo>
                  <a:pt x="186966" y="26258"/>
                  <a:pt x="200456" y="41993"/>
                  <a:pt x="208719" y="56864"/>
                </a:cubicBezTo>
                <a:cubicBezTo>
                  <a:pt x="242054" y="116862"/>
                  <a:pt x="228651" y="73959"/>
                  <a:pt x="265588" y="123205"/>
                </a:cubicBezTo>
                <a:cubicBezTo>
                  <a:pt x="276641" y="137941"/>
                  <a:pt x="280996" y="157566"/>
                  <a:pt x="294022" y="170591"/>
                </a:cubicBezTo>
                <a:cubicBezTo>
                  <a:pt x="301087" y="177655"/>
                  <a:pt x="313274" y="176133"/>
                  <a:pt x="322457" y="180068"/>
                </a:cubicBezTo>
                <a:cubicBezTo>
                  <a:pt x="335444" y="185633"/>
                  <a:pt x="366688" y="211660"/>
                  <a:pt x="360369" y="199023"/>
                </a:cubicBezTo>
                <a:cubicBezTo>
                  <a:pt x="330913" y="140119"/>
                  <a:pt x="288265" y="139280"/>
                  <a:pt x="237154" y="113727"/>
                </a:cubicBezTo>
                <a:cubicBezTo>
                  <a:pt x="220677" y="105489"/>
                  <a:pt x="206240" y="93534"/>
                  <a:pt x="189763" y="85296"/>
                </a:cubicBezTo>
                <a:cubicBezTo>
                  <a:pt x="158001" y="69417"/>
                  <a:pt x="103067" y="69345"/>
                  <a:pt x="76026" y="66341"/>
                </a:cubicBezTo>
                <a:cubicBezTo>
                  <a:pt x="63389" y="75818"/>
                  <a:pt x="28001" y="82638"/>
                  <a:pt x="38114" y="94773"/>
                </a:cubicBezTo>
                <a:cubicBezTo>
                  <a:pt x="97516" y="166050"/>
                  <a:pt x="140668" y="172533"/>
                  <a:pt x="208719" y="189546"/>
                </a:cubicBezTo>
                <a:cubicBezTo>
                  <a:pt x="218197" y="195864"/>
                  <a:pt x="248205" y="211263"/>
                  <a:pt x="237154" y="208500"/>
                </a:cubicBezTo>
                <a:cubicBezTo>
                  <a:pt x="214488" y="202833"/>
                  <a:pt x="159053" y="174192"/>
                  <a:pt x="132895" y="161114"/>
                </a:cubicBezTo>
                <a:cubicBezTo>
                  <a:pt x="94982" y="164273"/>
                  <a:pt x="52556" y="152375"/>
                  <a:pt x="19157" y="170591"/>
                </a:cubicBezTo>
                <a:cubicBezTo>
                  <a:pt x="5015" y="178304"/>
                  <a:pt x="19699" y="204575"/>
                  <a:pt x="28635" y="217978"/>
                </a:cubicBezTo>
                <a:cubicBezTo>
                  <a:pt x="34177" y="226291"/>
                  <a:pt x="47592" y="224296"/>
                  <a:pt x="57070" y="227455"/>
                </a:cubicBezTo>
                <a:cubicBezTo>
                  <a:pt x="66548" y="236932"/>
                  <a:pt x="74351" y="248453"/>
                  <a:pt x="85504" y="255887"/>
                </a:cubicBezTo>
                <a:cubicBezTo>
                  <a:pt x="93817" y="261428"/>
                  <a:pt x="122874" y="269832"/>
                  <a:pt x="113938" y="265364"/>
                </a:cubicBezTo>
                <a:cubicBezTo>
                  <a:pt x="92417" y="254604"/>
                  <a:pt x="69707" y="246409"/>
                  <a:pt x="47592" y="236932"/>
                </a:cubicBezTo>
                <a:cubicBezTo>
                  <a:pt x="31795" y="240091"/>
                  <a:pt x="-2959" y="230612"/>
                  <a:pt x="201" y="246409"/>
                </a:cubicBezTo>
                <a:cubicBezTo>
                  <a:pt x="4669" y="268749"/>
                  <a:pt x="57070" y="284319"/>
                  <a:pt x="57070" y="284319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1912938" y="5497513"/>
            <a:ext cx="1411287" cy="747712"/>
          </a:xfrm>
          <a:custGeom>
            <a:avLst/>
            <a:gdLst>
              <a:gd name="T0" fmla="*/ 0 w 1412261"/>
              <a:gd name="T1" fmla="*/ 0 h 748705"/>
              <a:gd name="T2" fmla="*/ 66301 w 1412261"/>
              <a:gd name="T3" fmla="*/ 18930 h 748705"/>
              <a:gd name="T4" fmla="*/ 104187 w 1412261"/>
              <a:gd name="T5" fmla="*/ 0 h 748705"/>
              <a:gd name="T6" fmla="*/ 151545 w 1412261"/>
              <a:gd name="T7" fmla="*/ 37859 h 748705"/>
              <a:gd name="T8" fmla="*/ 179960 w 1412261"/>
              <a:gd name="T9" fmla="*/ 47323 h 748705"/>
              <a:gd name="T10" fmla="*/ 198903 w 1412261"/>
              <a:gd name="T11" fmla="*/ 75717 h 748705"/>
              <a:gd name="T12" fmla="*/ 255733 w 1412261"/>
              <a:gd name="T13" fmla="*/ 94647 h 748705"/>
              <a:gd name="T14" fmla="*/ 322033 w 1412261"/>
              <a:gd name="T15" fmla="*/ 189295 h 748705"/>
              <a:gd name="T16" fmla="*/ 331505 w 1412261"/>
              <a:gd name="T17" fmla="*/ 227153 h 748705"/>
              <a:gd name="T18" fmla="*/ 359920 w 1412261"/>
              <a:gd name="T19" fmla="*/ 283942 h 748705"/>
              <a:gd name="T20" fmla="*/ 388334 w 1412261"/>
              <a:gd name="T21" fmla="*/ 302871 h 748705"/>
              <a:gd name="T22" fmla="*/ 416748 w 1412261"/>
              <a:gd name="T23" fmla="*/ 331265 h 748705"/>
              <a:gd name="T24" fmla="*/ 426221 w 1412261"/>
              <a:gd name="T25" fmla="*/ 359659 h 748705"/>
              <a:gd name="T26" fmla="*/ 511465 w 1412261"/>
              <a:gd name="T27" fmla="*/ 463771 h 748705"/>
              <a:gd name="T28" fmla="*/ 539879 w 1412261"/>
              <a:gd name="T29" fmla="*/ 492165 h 748705"/>
              <a:gd name="T30" fmla="*/ 568294 w 1412261"/>
              <a:gd name="T31" fmla="*/ 520560 h 748705"/>
              <a:gd name="T32" fmla="*/ 634595 w 1412261"/>
              <a:gd name="T33" fmla="*/ 548954 h 748705"/>
              <a:gd name="T34" fmla="*/ 663009 w 1412261"/>
              <a:gd name="T35" fmla="*/ 530024 h 748705"/>
              <a:gd name="T36" fmla="*/ 691424 w 1412261"/>
              <a:gd name="T37" fmla="*/ 520560 h 748705"/>
              <a:gd name="T38" fmla="*/ 786140 w 1412261"/>
              <a:gd name="T39" fmla="*/ 501630 h 748705"/>
              <a:gd name="T40" fmla="*/ 824026 w 1412261"/>
              <a:gd name="T41" fmla="*/ 482701 h 748705"/>
              <a:gd name="T42" fmla="*/ 1022929 w 1412261"/>
              <a:gd name="T43" fmla="*/ 501630 h 748705"/>
              <a:gd name="T44" fmla="*/ 1089230 w 1412261"/>
              <a:gd name="T45" fmla="*/ 539489 h 748705"/>
              <a:gd name="T46" fmla="*/ 1117645 w 1412261"/>
              <a:gd name="T47" fmla="*/ 548954 h 748705"/>
              <a:gd name="T48" fmla="*/ 1174474 w 1412261"/>
              <a:gd name="T49" fmla="*/ 596277 h 748705"/>
              <a:gd name="T50" fmla="*/ 1212360 w 1412261"/>
              <a:gd name="T51" fmla="*/ 624671 h 748705"/>
              <a:gd name="T52" fmla="*/ 1240775 w 1412261"/>
              <a:gd name="T53" fmla="*/ 634136 h 748705"/>
              <a:gd name="T54" fmla="*/ 1288133 w 1412261"/>
              <a:gd name="T55" fmla="*/ 681459 h 748705"/>
              <a:gd name="T56" fmla="*/ 1316547 w 1412261"/>
              <a:gd name="T57" fmla="*/ 709853 h 748705"/>
              <a:gd name="T58" fmla="*/ 1354434 w 1412261"/>
              <a:gd name="T59" fmla="*/ 719319 h 748705"/>
              <a:gd name="T60" fmla="*/ 1411263 w 1412261"/>
              <a:gd name="T61" fmla="*/ 747712 h 748705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412261" h="748705">
                <a:moveTo>
                  <a:pt x="0" y="0"/>
                </a:moveTo>
                <a:cubicBezTo>
                  <a:pt x="22116" y="6318"/>
                  <a:pt x="43346" y="18955"/>
                  <a:pt x="66347" y="18955"/>
                </a:cubicBezTo>
                <a:cubicBezTo>
                  <a:pt x="80476" y="18955"/>
                  <a:pt x="90130" y="0"/>
                  <a:pt x="104259" y="0"/>
                </a:cubicBezTo>
                <a:cubicBezTo>
                  <a:pt x="123225" y="0"/>
                  <a:pt x="137897" y="29659"/>
                  <a:pt x="151650" y="37909"/>
                </a:cubicBezTo>
                <a:cubicBezTo>
                  <a:pt x="160217" y="43049"/>
                  <a:pt x="170606" y="44227"/>
                  <a:pt x="180084" y="47386"/>
                </a:cubicBezTo>
                <a:cubicBezTo>
                  <a:pt x="186403" y="56863"/>
                  <a:pt x="189381" y="69781"/>
                  <a:pt x="199040" y="75818"/>
                </a:cubicBezTo>
                <a:cubicBezTo>
                  <a:pt x="215985" y="86408"/>
                  <a:pt x="255909" y="94773"/>
                  <a:pt x="255909" y="94773"/>
                </a:cubicBezTo>
                <a:cubicBezTo>
                  <a:pt x="302583" y="164780"/>
                  <a:pt x="280152" y="133413"/>
                  <a:pt x="322255" y="189546"/>
                </a:cubicBezTo>
                <a:cubicBezTo>
                  <a:pt x="325415" y="202182"/>
                  <a:pt x="328155" y="214931"/>
                  <a:pt x="331734" y="227455"/>
                </a:cubicBezTo>
                <a:cubicBezTo>
                  <a:pt x="337901" y="249038"/>
                  <a:pt x="343552" y="267705"/>
                  <a:pt x="360168" y="284319"/>
                </a:cubicBezTo>
                <a:cubicBezTo>
                  <a:pt x="368223" y="292373"/>
                  <a:pt x="379851" y="295981"/>
                  <a:pt x="388602" y="303273"/>
                </a:cubicBezTo>
                <a:cubicBezTo>
                  <a:pt x="398899" y="311853"/>
                  <a:pt x="407558" y="322228"/>
                  <a:pt x="417036" y="331705"/>
                </a:cubicBezTo>
                <a:cubicBezTo>
                  <a:pt x="420196" y="341182"/>
                  <a:pt x="421663" y="351404"/>
                  <a:pt x="426515" y="360137"/>
                </a:cubicBezTo>
                <a:cubicBezTo>
                  <a:pt x="457958" y="416730"/>
                  <a:pt x="466812" y="419386"/>
                  <a:pt x="511818" y="464387"/>
                </a:cubicBezTo>
                <a:lnTo>
                  <a:pt x="540252" y="492819"/>
                </a:lnTo>
                <a:cubicBezTo>
                  <a:pt x="549730" y="502296"/>
                  <a:pt x="556697" y="515257"/>
                  <a:pt x="568686" y="521251"/>
                </a:cubicBezTo>
                <a:cubicBezTo>
                  <a:pt x="615535" y="544673"/>
                  <a:pt x="593195" y="535737"/>
                  <a:pt x="635033" y="549683"/>
                </a:cubicBezTo>
                <a:cubicBezTo>
                  <a:pt x="644511" y="543365"/>
                  <a:pt x="653278" y="535822"/>
                  <a:pt x="663467" y="530728"/>
                </a:cubicBezTo>
                <a:cubicBezTo>
                  <a:pt x="672403" y="526260"/>
                  <a:pt x="682166" y="523497"/>
                  <a:pt x="691901" y="521251"/>
                </a:cubicBezTo>
                <a:cubicBezTo>
                  <a:pt x="723296" y="514007"/>
                  <a:pt x="755089" y="508614"/>
                  <a:pt x="786683" y="502296"/>
                </a:cubicBezTo>
                <a:cubicBezTo>
                  <a:pt x="799320" y="495978"/>
                  <a:pt x="810484" y="484047"/>
                  <a:pt x="824595" y="483342"/>
                </a:cubicBezTo>
                <a:cubicBezTo>
                  <a:pt x="916846" y="478730"/>
                  <a:pt x="950586" y="487688"/>
                  <a:pt x="1023635" y="502296"/>
                </a:cubicBezTo>
                <a:cubicBezTo>
                  <a:pt x="1052196" y="521336"/>
                  <a:pt x="1056305" y="525773"/>
                  <a:pt x="1089982" y="540205"/>
                </a:cubicBezTo>
                <a:cubicBezTo>
                  <a:pt x="1099165" y="544140"/>
                  <a:pt x="1108938" y="546524"/>
                  <a:pt x="1118416" y="549683"/>
                </a:cubicBezTo>
                <a:cubicBezTo>
                  <a:pt x="1162670" y="593933"/>
                  <a:pt x="1129098" y="564081"/>
                  <a:pt x="1175285" y="597069"/>
                </a:cubicBezTo>
                <a:cubicBezTo>
                  <a:pt x="1188139" y="606250"/>
                  <a:pt x="1199482" y="617664"/>
                  <a:pt x="1213197" y="625501"/>
                </a:cubicBezTo>
                <a:cubicBezTo>
                  <a:pt x="1221871" y="630457"/>
                  <a:pt x="1232153" y="631819"/>
                  <a:pt x="1241631" y="634978"/>
                </a:cubicBezTo>
                <a:cubicBezTo>
                  <a:pt x="1276387" y="687105"/>
                  <a:pt x="1241630" y="642874"/>
                  <a:pt x="1289022" y="682364"/>
                </a:cubicBezTo>
                <a:cubicBezTo>
                  <a:pt x="1299319" y="690944"/>
                  <a:pt x="1305818" y="704146"/>
                  <a:pt x="1317456" y="710796"/>
                </a:cubicBezTo>
                <a:cubicBezTo>
                  <a:pt x="1328766" y="717259"/>
                  <a:pt x="1342892" y="716531"/>
                  <a:pt x="1355369" y="720274"/>
                </a:cubicBezTo>
                <a:cubicBezTo>
                  <a:pt x="1415234" y="738232"/>
                  <a:pt x="1412237" y="719562"/>
                  <a:pt x="1412237" y="748705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716463" y="1412875"/>
            <a:ext cx="41036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Electricity leaves the battery, does something useful and then returns to the battery.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716463" y="3141663"/>
            <a:ext cx="410368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It doesn’t flow away into a “ground puddle”….</a:t>
            </a:r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1047750" y="5395913"/>
            <a:ext cx="2128838" cy="1457325"/>
            <a:chOff x="5956013" y="4910589"/>
            <a:chExt cx="2128809" cy="1458146"/>
          </a:xfrm>
        </p:grpSpPr>
        <p:sp>
          <p:nvSpPr>
            <p:cNvPr id="14346" name="Freeform 9"/>
            <p:cNvSpPr>
              <a:spLocks/>
            </p:cNvSpPr>
            <p:nvPr/>
          </p:nvSpPr>
          <p:spPr bwMode="auto">
            <a:xfrm>
              <a:off x="5956013" y="5544211"/>
              <a:ext cx="2128809" cy="824524"/>
            </a:xfrm>
            <a:custGeom>
              <a:avLst/>
              <a:gdLst>
                <a:gd name="T0" fmla="*/ 1683338 w 2128809"/>
                <a:gd name="T1" fmla="*/ 161114 h 824524"/>
                <a:gd name="T2" fmla="*/ 1683338 w 2128809"/>
                <a:gd name="T3" fmla="*/ 161114 h 824524"/>
                <a:gd name="T4" fmla="*/ 1541167 w 2128809"/>
                <a:gd name="T5" fmla="*/ 132682 h 824524"/>
                <a:gd name="T6" fmla="*/ 1465342 w 2128809"/>
                <a:gd name="T7" fmla="*/ 123205 h 824524"/>
                <a:gd name="T8" fmla="*/ 1417951 w 2128809"/>
                <a:gd name="T9" fmla="*/ 113728 h 824524"/>
                <a:gd name="T10" fmla="*/ 1218911 w 2128809"/>
                <a:gd name="T11" fmla="*/ 94773 h 824524"/>
                <a:gd name="T12" fmla="*/ 1086218 w 2128809"/>
                <a:gd name="T13" fmla="*/ 47387 h 824524"/>
                <a:gd name="T14" fmla="*/ 1029349 w 2128809"/>
                <a:gd name="T15" fmla="*/ 37910 h 824524"/>
                <a:gd name="T16" fmla="*/ 953524 w 2128809"/>
                <a:gd name="T17" fmla="*/ 9478 h 824524"/>
                <a:gd name="T18" fmla="*/ 906134 w 2128809"/>
                <a:gd name="T19" fmla="*/ 0 h 824524"/>
                <a:gd name="T20" fmla="*/ 602834 w 2128809"/>
                <a:gd name="T21" fmla="*/ 9478 h 824524"/>
                <a:gd name="T22" fmla="*/ 564922 w 2128809"/>
                <a:gd name="T23" fmla="*/ 104251 h 824524"/>
                <a:gd name="T24" fmla="*/ 527010 w 2128809"/>
                <a:gd name="T25" fmla="*/ 113728 h 824524"/>
                <a:gd name="T26" fmla="*/ 470141 w 2128809"/>
                <a:gd name="T27" fmla="*/ 123205 h 824524"/>
                <a:gd name="T28" fmla="*/ 384838 w 2128809"/>
                <a:gd name="T29" fmla="*/ 151637 h 824524"/>
                <a:gd name="T30" fmla="*/ 138407 w 2128809"/>
                <a:gd name="T31" fmla="*/ 180069 h 824524"/>
                <a:gd name="T32" fmla="*/ 72061 w 2128809"/>
                <a:gd name="T33" fmla="*/ 274842 h 824524"/>
                <a:gd name="T34" fmla="*/ 91017 w 2128809"/>
                <a:gd name="T35" fmla="*/ 303274 h 824524"/>
                <a:gd name="T36" fmla="*/ 119451 w 2128809"/>
                <a:gd name="T37" fmla="*/ 341183 h 824524"/>
                <a:gd name="T38" fmla="*/ 157364 w 2128809"/>
                <a:gd name="T39" fmla="*/ 388569 h 824524"/>
                <a:gd name="T40" fmla="*/ 147885 w 2128809"/>
                <a:gd name="T41" fmla="*/ 454910 h 824524"/>
                <a:gd name="T42" fmla="*/ 119451 w 2128809"/>
                <a:gd name="T43" fmla="*/ 473865 h 824524"/>
                <a:gd name="T44" fmla="*/ 72061 w 2128809"/>
                <a:gd name="T45" fmla="*/ 483342 h 824524"/>
                <a:gd name="T46" fmla="*/ 43626 w 2128809"/>
                <a:gd name="T47" fmla="*/ 492819 h 824524"/>
                <a:gd name="T48" fmla="*/ 157364 w 2128809"/>
                <a:gd name="T49" fmla="*/ 634978 h 824524"/>
                <a:gd name="T50" fmla="*/ 318491 w 2128809"/>
                <a:gd name="T51" fmla="*/ 710797 h 824524"/>
                <a:gd name="T52" fmla="*/ 508053 w 2128809"/>
                <a:gd name="T53" fmla="*/ 767660 h 824524"/>
                <a:gd name="T54" fmla="*/ 754484 w 2128809"/>
                <a:gd name="T55" fmla="*/ 796092 h 824524"/>
                <a:gd name="T56" fmla="*/ 896656 w 2128809"/>
                <a:gd name="T57" fmla="*/ 824524 h 824524"/>
                <a:gd name="T58" fmla="*/ 953524 w 2128809"/>
                <a:gd name="T59" fmla="*/ 815047 h 824524"/>
                <a:gd name="T60" fmla="*/ 1000915 w 2128809"/>
                <a:gd name="T61" fmla="*/ 796092 h 824524"/>
                <a:gd name="T62" fmla="*/ 1114652 w 2128809"/>
                <a:gd name="T63" fmla="*/ 786615 h 824524"/>
                <a:gd name="T64" fmla="*/ 1190477 w 2128809"/>
                <a:gd name="T65" fmla="*/ 748706 h 824524"/>
                <a:gd name="T66" fmla="*/ 1313692 w 2128809"/>
                <a:gd name="T67" fmla="*/ 720274 h 824524"/>
                <a:gd name="T68" fmla="*/ 1512732 w 2128809"/>
                <a:gd name="T69" fmla="*/ 682365 h 824524"/>
                <a:gd name="T70" fmla="*/ 1569601 w 2128809"/>
                <a:gd name="T71" fmla="*/ 663410 h 824524"/>
                <a:gd name="T72" fmla="*/ 1683338 w 2128809"/>
                <a:gd name="T73" fmla="*/ 672888 h 824524"/>
                <a:gd name="T74" fmla="*/ 1721251 w 2128809"/>
                <a:gd name="T75" fmla="*/ 682365 h 824524"/>
                <a:gd name="T76" fmla="*/ 1816032 w 2128809"/>
                <a:gd name="T77" fmla="*/ 691842 h 824524"/>
                <a:gd name="T78" fmla="*/ 1939247 w 2128809"/>
                <a:gd name="T79" fmla="*/ 720274 h 824524"/>
                <a:gd name="T80" fmla="*/ 1967681 w 2128809"/>
                <a:gd name="T81" fmla="*/ 710797 h 824524"/>
                <a:gd name="T82" fmla="*/ 2034028 w 2128809"/>
                <a:gd name="T83" fmla="*/ 682365 h 824524"/>
                <a:gd name="T84" fmla="*/ 2062462 w 2128809"/>
                <a:gd name="T85" fmla="*/ 663410 h 824524"/>
                <a:gd name="T86" fmla="*/ 2090897 w 2128809"/>
                <a:gd name="T87" fmla="*/ 634978 h 824524"/>
                <a:gd name="T88" fmla="*/ 2119331 w 2128809"/>
                <a:gd name="T89" fmla="*/ 625501 h 824524"/>
                <a:gd name="T90" fmla="*/ 2128809 w 2128809"/>
                <a:gd name="T91" fmla="*/ 578115 h 824524"/>
                <a:gd name="T92" fmla="*/ 2119331 w 2128809"/>
                <a:gd name="T93" fmla="*/ 530728 h 824524"/>
                <a:gd name="T94" fmla="*/ 2090897 w 2128809"/>
                <a:gd name="T95" fmla="*/ 426478 h 824524"/>
                <a:gd name="T96" fmla="*/ 2081418 w 2128809"/>
                <a:gd name="T97" fmla="*/ 360137 h 824524"/>
                <a:gd name="T98" fmla="*/ 2071940 w 2128809"/>
                <a:gd name="T99" fmla="*/ 331705 h 824524"/>
                <a:gd name="T100" fmla="*/ 1967681 w 2128809"/>
                <a:gd name="T101" fmla="*/ 293796 h 824524"/>
                <a:gd name="T102" fmla="*/ 1844466 w 2128809"/>
                <a:gd name="T103" fmla="*/ 246410 h 824524"/>
                <a:gd name="T104" fmla="*/ 1759163 w 2128809"/>
                <a:gd name="T105" fmla="*/ 227455 h 824524"/>
                <a:gd name="T106" fmla="*/ 1692816 w 2128809"/>
                <a:gd name="T107" fmla="*/ 199023 h 824524"/>
                <a:gd name="T108" fmla="*/ 1588557 w 2128809"/>
                <a:gd name="T109" fmla="*/ 189546 h 824524"/>
                <a:gd name="T110" fmla="*/ 1579079 w 2128809"/>
                <a:gd name="T111" fmla="*/ 161114 h 824524"/>
                <a:gd name="T112" fmla="*/ 1550645 w 2128809"/>
                <a:gd name="T113" fmla="*/ 151637 h 824524"/>
                <a:gd name="T114" fmla="*/ 1541167 w 2128809"/>
                <a:gd name="T115" fmla="*/ 142160 h 824524"/>
                <a:gd name="T116" fmla="*/ 1152564 w 2128809"/>
                <a:gd name="T117" fmla="*/ 37910 h 82452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128809" h="824524">
                  <a:moveTo>
                    <a:pt x="1683338" y="161114"/>
                  </a:moveTo>
                  <a:lnTo>
                    <a:pt x="1683338" y="161114"/>
                  </a:lnTo>
                  <a:cubicBezTo>
                    <a:pt x="1618220" y="146645"/>
                    <a:pt x="1601072" y="141239"/>
                    <a:pt x="1541167" y="132682"/>
                  </a:cubicBezTo>
                  <a:cubicBezTo>
                    <a:pt x="1515951" y="129080"/>
                    <a:pt x="1490518" y="127078"/>
                    <a:pt x="1465342" y="123205"/>
                  </a:cubicBezTo>
                  <a:cubicBezTo>
                    <a:pt x="1449420" y="120756"/>
                    <a:pt x="1433899" y="116006"/>
                    <a:pt x="1417951" y="113728"/>
                  </a:cubicBezTo>
                  <a:cubicBezTo>
                    <a:pt x="1360507" y="105523"/>
                    <a:pt x="1273832" y="99350"/>
                    <a:pt x="1218911" y="94773"/>
                  </a:cubicBezTo>
                  <a:cubicBezTo>
                    <a:pt x="1184825" y="81140"/>
                    <a:pt x="1115198" y="52216"/>
                    <a:pt x="1086218" y="47387"/>
                  </a:cubicBezTo>
                  <a:lnTo>
                    <a:pt x="1029349" y="37910"/>
                  </a:lnTo>
                  <a:cubicBezTo>
                    <a:pt x="1014847" y="32110"/>
                    <a:pt x="973339" y="14431"/>
                    <a:pt x="953524" y="9478"/>
                  </a:cubicBezTo>
                  <a:cubicBezTo>
                    <a:pt x="937895" y="5571"/>
                    <a:pt x="921931" y="3159"/>
                    <a:pt x="906134" y="0"/>
                  </a:cubicBezTo>
                  <a:cubicBezTo>
                    <a:pt x="805034" y="3159"/>
                    <a:pt x="703819" y="3708"/>
                    <a:pt x="602834" y="9478"/>
                  </a:cubicBezTo>
                  <a:cubicBezTo>
                    <a:pt x="541846" y="12963"/>
                    <a:pt x="591007" y="52084"/>
                    <a:pt x="564922" y="104251"/>
                  </a:cubicBezTo>
                  <a:cubicBezTo>
                    <a:pt x="559096" y="115902"/>
                    <a:pt x="539783" y="111174"/>
                    <a:pt x="527010" y="113728"/>
                  </a:cubicBezTo>
                  <a:cubicBezTo>
                    <a:pt x="508165" y="117496"/>
                    <a:pt x="489097" y="120046"/>
                    <a:pt x="470141" y="123205"/>
                  </a:cubicBezTo>
                  <a:cubicBezTo>
                    <a:pt x="441707" y="132682"/>
                    <a:pt x="414579" y="147920"/>
                    <a:pt x="384838" y="151637"/>
                  </a:cubicBezTo>
                  <a:cubicBezTo>
                    <a:pt x="201682" y="174530"/>
                    <a:pt x="283879" y="165524"/>
                    <a:pt x="138407" y="180069"/>
                  </a:cubicBezTo>
                  <a:cubicBezTo>
                    <a:pt x="72328" y="246143"/>
                    <a:pt x="88041" y="210927"/>
                    <a:pt x="72061" y="274842"/>
                  </a:cubicBezTo>
                  <a:cubicBezTo>
                    <a:pt x="78380" y="284319"/>
                    <a:pt x="84396" y="294005"/>
                    <a:pt x="91017" y="303274"/>
                  </a:cubicBezTo>
                  <a:cubicBezTo>
                    <a:pt x="100199" y="316127"/>
                    <a:pt x="111614" y="327469"/>
                    <a:pt x="119451" y="341183"/>
                  </a:cubicBezTo>
                  <a:cubicBezTo>
                    <a:pt x="147624" y="390482"/>
                    <a:pt x="103408" y="352603"/>
                    <a:pt x="157364" y="388569"/>
                  </a:cubicBezTo>
                  <a:cubicBezTo>
                    <a:pt x="154204" y="410683"/>
                    <a:pt x="156958" y="434497"/>
                    <a:pt x="147885" y="454910"/>
                  </a:cubicBezTo>
                  <a:cubicBezTo>
                    <a:pt x="143258" y="465319"/>
                    <a:pt x="130117" y="469866"/>
                    <a:pt x="119451" y="473865"/>
                  </a:cubicBezTo>
                  <a:cubicBezTo>
                    <a:pt x="104367" y="479521"/>
                    <a:pt x="87690" y="479435"/>
                    <a:pt x="72061" y="483342"/>
                  </a:cubicBezTo>
                  <a:cubicBezTo>
                    <a:pt x="62368" y="485765"/>
                    <a:pt x="53104" y="489660"/>
                    <a:pt x="43626" y="492819"/>
                  </a:cubicBezTo>
                  <a:cubicBezTo>
                    <a:pt x="-32630" y="543654"/>
                    <a:pt x="-17397" y="520301"/>
                    <a:pt x="157364" y="634978"/>
                  </a:cubicBezTo>
                  <a:cubicBezTo>
                    <a:pt x="206991" y="667543"/>
                    <a:pt x="263497" y="688458"/>
                    <a:pt x="318491" y="710797"/>
                  </a:cubicBezTo>
                  <a:cubicBezTo>
                    <a:pt x="372833" y="732872"/>
                    <a:pt x="444932" y="758193"/>
                    <a:pt x="508053" y="767660"/>
                  </a:cubicBezTo>
                  <a:cubicBezTo>
                    <a:pt x="765765" y="806314"/>
                    <a:pt x="543526" y="771275"/>
                    <a:pt x="754484" y="796092"/>
                  </a:cubicBezTo>
                  <a:cubicBezTo>
                    <a:pt x="799948" y="801440"/>
                    <a:pt x="853426" y="814918"/>
                    <a:pt x="896656" y="824524"/>
                  </a:cubicBezTo>
                  <a:cubicBezTo>
                    <a:pt x="915612" y="821365"/>
                    <a:pt x="934984" y="820103"/>
                    <a:pt x="953524" y="815047"/>
                  </a:cubicBezTo>
                  <a:cubicBezTo>
                    <a:pt x="969938" y="810571"/>
                    <a:pt x="984160" y="799048"/>
                    <a:pt x="1000915" y="796092"/>
                  </a:cubicBezTo>
                  <a:cubicBezTo>
                    <a:pt x="1038380" y="789481"/>
                    <a:pt x="1076740" y="789774"/>
                    <a:pt x="1114652" y="786615"/>
                  </a:cubicBezTo>
                  <a:cubicBezTo>
                    <a:pt x="1139927" y="773979"/>
                    <a:pt x="1162768" y="754247"/>
                    <a:pt x="1190477" y="748706"/>
                  </a:cubicBezTo>
                  <a:cubicBezTo>
                    <a:pt x="1263414" y="734120"/>
                    <a:pt x="1222238" y="743136"/>
                    <a:pt x="1313692" y="720274"/>
                  </a:cubicBezTo>
                  <a:cubicBezTo>
                    <a:pt x="1385838" y="648133"/>
                    <a:pt x="1314141" y="707187"/>
                    <a:pt x="1512732" y="682365"/>
                  </a:cubicBezTo>
                  <a:cubicBezTo>
                    <a:pt x="1532559" y="679887"/>
                    <a:pt x="1550645" y="669728"/>
                    <a:pt x="1569601" y="663410"/>
                  </a:cubicBezTo>
                  <a:cubicBezTo>
                    <a:pt x="1607513" y="666569"/>
                    <a:pt x="1645588" y="668170"/>
                    <a:pt x="1683338" y="672888"/>
                  </a:cubicBezTo>
                  <a:cubicBezTo>
                    <a:pt x="1696264" y="674504"/>
                    <a:pt x="1708355" y="680523"/>
                    <a:pt x="1721251" y="682365"/>
                  </a:cubicBezTo>
                  <a:cubicBezTo>
                    <a:pt x="1752683" y="686855"/>
                    <a:pt x="1784438" y="688683"/>
                    <a:pt x="1816032" y="691842"/>
                  </a:cubicBezTo>
                  <a:cubicBezTo>
                    <a:pt x="1861082" y="706858"/>
                    <a:pt x="1890029" y="720274"/>
                    <a:pt x="1939247" y="720274"/>
                  </a:cubicBezTo>
                  <a:cubicBezTo>
                    <a:pt x="1949238" y="720274"/>
                    <a:pt x="1958498" y="714732"/>
                    <a:pt x="1967681" y="710797"/>
                  </a:cubicBezTo>
                  <a:cubicBezTo>
                    <a:pt x="2049666" y="675664"/>
                    <a:pt x="1967346" y="704590"/>
                    <a:pt x="2034028" y="682365"/>
                  </a:cubicBezTo>
                  <a:cubicBezTo>
                    <a:pt x="2043506" y="676047"/>
                    <a:pt x="2053711" y="670702"/>
                    <a:pt x="2062462" y="663410"/>
                  </a:cubicBezTo>
                  <a:cubicBezTo>
                    <a:pt x="2072759" y="654830"/>
                    <a:pt x="2079744" y="642413"/>
                    <a:pt x="2090897" y="634978"/>
                  </a:cubicBezTo>
                  <a:cubicBezTo>
                    <a:pt x="2099210" y="629437"/>
                    <a:pt x="2109853" y="628660"/>
                    <a:pt x="2119331" y="625501"/>
                  </a:cubicBezTo>
                  <a:cubicBezTo>
                    <a:pt x="2122490" y="609706"/>
                    <a:pt x="2128809" y="594223"/>
                    <a:pt x="2128809" y="578115"/>
                  </a:cubicBezTo>
                  <a:cubicBezTo>
                    <a:pt x="2128809" y="562006"/>
                    <a:pt x="2123238" y="546355"/>
                    <a:pt x="2119331" y="530728"/>
                  </a:cubicBezTo>
                  <a:cubicBezTo>
                    <a:pt x="2110594" y="495784"/>
                    <a:pt x="2098711" y="461639"/>
                    <a:pt x="2090897" y="426478"/>
                  </a:cubicBezTo>
                  <a:cubicBezTo>
                    <a:pt x="2086051" y="404672"/>
                    <a:pt x="2085799" y="382041"/>
                    <a:pt x="2081418" y="360137"/>
                  </a:cubicBezTo>
                  <a:cubicBezTo>
                    <a:pt x="2079459" y="350341"/>
                    <a:pt x="2079932" y="337699"/>
                    <a:pt x="2071940" y="331705"/>
                  </a:cubicBezTo>
                  <a:cubicBezTo>
                    <a:pt x="2027695" y="298524"/>
                    <a:pt x="2010488" y="308903"/>
                    <a:pt x="1967681" y="293796"/>
                  </a:cubicBezTo>
                  <a:cubicBezTo>
                    <a:pt x="1926185" y="279152"/>
                    <a:pt x="1887616" y="255039"/>
                    <a:pt x="1844466" y="246410"/>
                  </a:cubicBezTo>
                  <a:cubicBezTo>
                    <a:pt x="1830274" y="243572"/>
                    <a:pt x="1775531" y="233407"/>
                    <a:pt x="1759163" y="227455"/>
                  </a:cubicBezTo>
                  <a:cubicBezTo>
                    <a:pt x="1736551" y="219233"/>
                    <a:pt x="1716304" y="204242"/>
                    <a:pt x="1692816" y="199023"/>
                  </a:cubicBezTo>
                  <a:cubicBezTo>
                    <a:pt x="1658751" y="191454"/>
                    <a:pt x="1623310" y="192705"/>
                    <a:pt x="1588557" y="189546"/>
                  </a:cubicBezTo>
                  <a:cubicBezTo>
                    <a:pt x="1585398" y="180069"/>
                    <a:pt x="1586143" y="168178"/>
                    <a:pt x="1579079" y="161114"/>
                  </a:cubicBezTo>
                  <a:cubicBezTo>
                    <a:pt x="1572014" y="154050"/>
                    <a:pt x="1559581" y="156105"/>
                    <a:pt x="1550645" y="151637"/>
                  </a:cubicBezTo>
                  <a:cubicBezTo>
                    <a:pt x="1546649" y="149639"/>
                    <a:pt x="1544326" y="145319"/>
                    <a:pt x="1541167" y="142160"/>
                  </a:cubicBezTo>
                  <a:lnTo>
                    <a:pt x="1152564" y="37910"/>
                  </a:lnTo>
                </a:path>
              </a:pathLst>
            </a:custGeom>
            <a:solidFill>
              <a:srgbClr val="33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6876750" y="4910589"/>
              <a:ext cx="85724" cy="967332"/>
            </a:xfrm>
            <a:custGeom>
              <a:avLst/>
              <a:gdLst>
                <a:gd name="T0" fmla="*/ 38259 w 85591"/>
                <a:gd name="T1" fmla="*/ 0 h 966683"/>
                <a:gd name="T2" fmla="*/ 85724 w 85591"/>
                <a:gd name="T3" fmla="*/ 85352 h 966683"/>
                <a:gd name="T4" fmla="*/ 57245 w 85591"/>
                <a:gd name="T5" fmla="*/ 170706 h 966683"/>
                <a:gd name="T6" fmla="*/ 38259 w 85591"/>
                <a:gd name="T7" fmla="*/ 199157 h 966683"/>
                <a:gd name="T8" fmla="*/ 9781 w 85591"/>
                <a:gd name="T9" fmla="*/ 256058 h 966683"/>
                <a:gd name="T10" fmla="*/ 288 w 85591"/>
                <a:gd name="T11" fmla="*/ 303477 h 966683"/>
                <a:gd name="T12" fmla="*/ 28767 w 85591"/>
                <a:gd name="T13" fmla="*/ 417280 h 966683"/>
                <a:gd name="T14" fmla="*/ 38259 w 85591"/>
                <a:gd name="T15" fmla="*/ 464699 h 966683"/>
                <a:gd name="T16" fmla="*/ 28767 w 85591"/>
                <a:gd name="T17" fmla="*/ 578502 h 966683"/>
                <a:gd name="T18" fmla="*/ 9781 w 85591"/>
                <a:gd name="T19" fmla="*/ 644888 h 966683"/>
                <a:gd name="T20" fmla="*/ 19274 w 85591"/>
                <a:gd name="T21" fmla="*/ 673339 h 966683"/>
                <a:gd name="T22" fmla="*/ 28767 w 85591"/>
                <a:gd name="T23" fmla="*/ 720757 h 966683"/>
                <a:gd name="T24" fmla="*/ 47752 w 85591"/>
                <a:gd name="T25" fmla="*/ 758691 h 966683"/>
                <a:gd name="T26" fmla="*/ 57245 w 85591"/>
                <a:gd name="T27" fmla="*/ 787142 h 966683"/>
                <a:gd name="T28" fmla="*/ 288 w 85591"/>
                <a:gd name="T29" fmla="*/ 815593 h 966683"/>
                <a:gd name="T30" fmla="*/ 19274 w 85591"/>
                <a:gd name="T31" fmla="*/ 881979 h 966683"/>
                <a:gd name="T32" fmla="*/ 66739 w 85591"/>
                <a:gd name="T33" fmla="*/ 967332 h 966683"/>
                <a:gd name="T34" fmla="*/ 76231 w 85591"/>
                <a:gd name="T35" fmla="*/ 967332 h 96668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5591" h="966683">
                  <a:moveTo>
                    <a:pt x="38200" y="0"/>
                  </a:moveTo>
                  <a:cubicBezTo>
                    <a:pt x="43613" y="8118"/>
                    <a:pt x="85591" y="60272"/>
                    <a:pt x="85591" y="85295"/>
                  </a:cubicBezTo>
                  <a:cubicBezTo>
                    <a:pt x="85591" y="117648"/>
                    <a:pt x="72575" y="143611"/>
                    <a:pt x="57156" y="170591"/>
                  </a:cubicBezTo>
                  <a:cubicBezTo>
                    <a:pt x="51504" y="180481"/>
                    <a:pt x="43294" y="188835"/>
                    <a:pt x="38200" y="199023"/>
                  </a:cubicBezTo>
                  <a:cubicBezTo>
                    <a:pt x="-1041" y="277498"/>
                    <a:pt x="64093" y="174402"/>
                    <a:pt x="9766" y="255886"/>
                  </a:cubicBezTo>
                  <a:cubicBezTo>
                    <a:pt x="6607" y="271682"/>
                    <a:pt x="-860" y="287205"/>
                    <a:pt x="288" y="303273"/>
                  </a:cubicBezTo>
                  <a:cubicBezTo>
                    <a:pt x="6793" y="394333"/>
                    <a:pt x="15047" y="362305"/>
                    <a:pt x="28722" y="417000"/>
                  </a:cubicBezTo>
                  <a:cubicBezTo>
                    <a:pt x="32629" y="432628"/>
                    <a:pt x="35041" y="448591"/>
                    <a:pt x="38200" y="464387"/>
                  </a:cubicBezTo>
                  <a:cubicBezTo>
                    <a:pt x="35041" y="502296"/>
                    <a:pt x="33441" y="540367"/>
                    <a:pt x="28722" y="578114"/>
                  </a:cubicBezTo>
                  <a:cubicBezTo>
                    <a:pt x="26342" y="597154"/>
                    <a:pt x="16061" y="625572"/>
                    <a:pt x="9766" y="644455"/>
                  </a:cubicBezTo>
                  <a:cubicBezTo>
                    <a:pt x="12925" y="653932"/>
                    <a:pt x="16821" y="663195"/>
                    <a:pt x="19244" y="672887"/>
                  </a:cubicBezTo>
                  <a:cubicBezTo>
                    <a:pt x="23151" y="688514"/>
                    <a:pt x="23628" y="704992"/>
                    <a:pt x="28722" y="720273"/>
                  </a:cubicBezTo>
                  <a:cubicBezTo>
                    <a:pt x="33190" y="733676"/>
                    <a:pt x="42112" y="745196"/>
                    <a:pt x="47678" y="758182"/>
                  </a:cubicBezTo>
                  <a:cubicBezTo>
                    <a:pt x="51614" y="767364"/>
                    <a:pt x="53997" y="777137"/>
                    <a:pt x="57156" y="786614"/>
                  </a:cubicBezTo>
                  <a:cubicBezTo>
                    <a:pt x="48905" y="789364"/>
                    <a:pt x="1701" y="802326"/>
                    <a:pt x="288" y="815046"/>
                  </a:cubicBezTo>
                  <a:cubicBezTo>
                    <a:pt x="-2252" y="837904"/>
                    <a:pt x="12635" y="859358"/>
                    <a:pt x="19244" y="881387"/>
                  </a:cubicBezTo>
                  <a:cubicBezTo>
                    <a:pt x="25683" y="902850"/>
                    <a:pt x="46539" y="966683"/>
                    <a:pt x="66635" y="966683"/>
                  </a:cubicBezTo>
                  <a:lnTo>
                    <a:pt x="76113" y="966683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Arc 14"/>
            <p:cNvSpPr/>
            <p:nvPr/>
          </p:nvSpPr>
          <p:spPr bwMode="auto">
            <a:xfrm>
              <a:off x="6559255" y="5804855"/>
              <a:ext cx="749290" cy="214434"/>
            </a:xfrm>
            <a:prstGeom prst="arc">
              <a:avLst>
                <a:gd name="adj1" fmla="val 19976136"/>
                <a:gd name="adj2" fmla="val 11945004"/>
              </a:avLst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17" name="Arc 16"/>
            <p:cNvSpPr/>
            <p:nvPr/>
          </p:nvSpPr>
          <p:spPr bwMode="auto">
            <a:xfrm>
              <a:off x="6702128" y="5808031"/>
              <a:ext cx="461957" cy="141368"/>
            </a:xfrm>
            <a:prstGeom prst="arc">
              <a:avLst>
                <a:gd name="adj1" fmla="val 19976136"/>
                <a:gd name="adj2" fmla="val 11945004"/>
              </a:avLst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18" name="Arc 17"/>
            <p:cNvSpPr/>
            <p:nvPr/>
          </p:nvSpPr>
          <p:spPr bwMode="auto">
            <a:xfrm>
              <a:off x="6444956" y="5734965"/>
              <a:ext cx="1008049" cy="358977"/>
            </a:xfrm>
            <a:prstGeom prst="arc">
              <a:avLst>
                <a:gd name="adj1" fmla="val 19976136"/>
                <a:gd name="adj2" fmla="val 11945004"/>
              </a:avLst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charset="0"/>
                <a:ea typeface="ＭＳ Ｐゴシック" charset="0"/>
              </a:endParaRPr>
            </a:p>
          </p:txBody>
        </p:sp>
      </p:grp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4716463" y="4614863"/>
            <a:ext cx="41036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Signals flow on</a:t>
            </a:r>
            <a:r>
              <a:rPr lang="en-US" altLang="en-US" b="1"/>
              <a:t> two </a:t>
            </a:r>
            <a:r>
              <a:rPr lang="en-US" altLang="en-US"/>
              <a:t>wires</a:t>
            </a:r>
          </a:p>
        </p:txBody>
      </p:sp>
    </p:spTree>
    <p:extLst>
      <p:ext uri="{BB962C8B-B14F-4D97-AF65-F5344CB8AC3E}">
        <p14:creationId xmlns:p14="http://schemas.microsoft.com/office/powerpoint/2010/main" val="385852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76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sz="2400" dirty="0">
                <a:ea typeface="+mj-ea"/>
                <a:cs typeface="+mj-cs"/>
              </a:rPr>
              <a:t>Grounding and Common-Mode Rejection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413543" y="1235075"/>
            <a:ext cx="8164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latin typeface="Helvetica" charset="0"/>
                <a:ea typeface="ＭＳ Ｐゴシック" charset="0"/>
              </a:rPr>
              <a:t>Have assumed </a:t>
            </a:r>
            <a:r>
              <a:rPr lang="en-GB" i="1" dirty="0">
                <a:latin typeface="Helvetica" charset="0"/>
                <a:ea typeface="ＭＳ Ｐゴシック" charset="0"/>
              </a:rPr>
              <a:t>connections</a:t>
            </a:r>
            <a:r>
              <a:rPr lang="en-GB" dirty="0">
                <a:latin typeface="Helvetica" charset="0"/>
                <a:ea typeface="ＭＳ Ｐゴシック" charset="0"/>
              </a:rPr>
              <a:t> between components are ideal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65125" y="1730375"/>
            <a:ext cx="595387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latin typeface="Helvetica" charset="0"/>
                <a:ea typeface="ＭＳ Ｐゴシック" charset="0"/>
              </a:rPr>
              <a:t>Untrue: Wires have significant impedance:</a:t>
            </a:r>
          </a:p>
          <a:p>
            <a:pPr>
              <a:defRPr/>
            </a:pPr>
            <a:r>
              <a:rPr lang="en-GB" dirty="0">
                <a:latin typeface="Helvetica" charset="0"/>
                <a:ea typeface="ＭＳ Ｐゴシック" charset="0"/>
              </a:rPr>
              <a:t>Calculate resistance of PCB track:-</a:t>
            </a:r>
          </a:p>
        </p:txBody>
      </p:sp>
      <p:pic>
        <p:nvPicPr>
          <p:cNvPr id="3080" name="Picture 8" descr="35mm dimension l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700" y="2514600"/>
            <a:ext cx="927100" cy="200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081" name="Picture 9" descr="160mm dimension 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21000"/>
            <a:ext cx="40386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5562600" y="4724400"/>
            <a:ext cx="2911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/>
              <a:t>Resistivity of copper</a:t>
            </a:r>
          </a:p>
          <a:p>
            <a:r>
              <a:rPr lang="en-GB" altLang="en-US"/>
              <a:t>1.69µΩ-cm (20°C)</a:t>
            </a:r>
          </a:p>
        </p:txBody>
      </p:sp>
      <p:graphicFrame>
        <p:nvGraphicFramePr>
          <p:cNvPr id="3083" name="Object 11"/>
          <p:cNvGraphicFramePr>
            <a:graphicFrameLocks noChangeAspect="1"/>
          </p:cNvGraphicFramePr>
          <p:nvPr/>
        </p:nvGraphicFramePr>
        <p:xfrm>
          <a:off x="2876550" y="5867400"/>
          <a:ext cx="5132388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6" imgW="5130800" imgH="723900" progId="Equation.3">
                  <p:embed/>
                </p:oleObj>
              </mc:Choice>
              <mc:Fallback>
                <p:oleObj name="Equation" r:id="rId6" imgW="5130800" imgH="723900" progId="Equation.3">
                  <p:embed/>
                  <p:pic>
                    <p:nvPicPr>
                      <p:cNvPr id="308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550" y="5867400"/>
                        <a:ext cx="5132388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84" name="Picture 12" descr="630um dimension lin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410200"/>
            <a:ext cx="147320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086" name="Picture 14" descr="diagram of a PCB track&#10;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00400"/>
            <a:ext cx="4622800" cy="210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7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autoUpdateAnimBg="0"/>
      <p:bldP spid="308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95936" y="267215"/>
            <a:ext cx="4863327" cy="595870"/>
          </a:xfrm>
        </p:spPr>
        <p:txBody>
          <a:bodyPr/>
          <a:lstStyle/>
          <a:p>
            <a:pPr>
              <a:defRPr/>
            </a:pPr>
            <a:r>
              <a:rPr lang="en-GB">
                <a:ea typeface="+mj-ea"/>
                <a:cs typeface="+mj-cs"/>
              </a:rPr>
              <a:t>Common-Mode Signals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537588" y="1126124"/>
            <a:ext cx="83216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dirty="0"/>
              <a:t>Typical signal wires have resistances ~0.1Ω = </a:t>
            </a:r>
            <a:r>
              <a:rPr lang="el-GR" dirty="0"/>
              <a:t>100</a:t>
            </a:r>
            <a:r>
              <a:rPr lang="en-GB" dirty="0"/>
              <a:t>m</a:t>
            </a:r>
            <a:r>
              <a:rPr lang="el-GR"/>
              <a:t>Ω</a:t>
            </a:r>
            <a:endParaRPr lang="en-GB" altLang="en-US" dirty="0"/>
          </a:p>
          <a:p>
            <a:r>
              <a:rPr lang="en-GB" altLang="en-US" dirty="0"/>
              <a:t>Typical signal currents ~ 10V / 10kΩ =1mA -&gt; 100µV!</a:t>
            </a:r>
          </a:p>
          <a:p>
            <a:pPr algn="ctr"/>
            <a:r>
              <a:rPr lang="en-GB" altLang="en-US" dirty="0">
                <a:solidFill>
                  <a:srgbClr val="FF0000"/>
                </a:solidFill>
              </a:rPr>
              <a:t>BAD!!</a:t>
            </a:r>
            <a:endParaRPr lang="en-GB" altLang="en-US" dirty="0"/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4064827" y="467074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GB">
              <a:latin typeface="Helvetica" charset="0"/>
              <a:ea typeface="ＭＳ Ｐゴシック" charset="0"/>
            </a:endParaRPr>
          </a:p>
        </p:txBody>
      </p:sp>
      <p:pic>
        <p:nvPicPr>
          <p:cNvPr id="4113" name="Picture 17" descr="Thermo Couple schemat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14600"/>
            <a:ext cx="7874000" cy="382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4647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139952" y="126443"/>
            <a:ext cx="4863327" cy="59587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PCB Layout</a:t>
            </a:r>
          </a:p>
        </p:txBody>
      </p:sp>
      <p:pic>
        <p:nvPicPr>
          <p:cNvPr id="19460" name="Picture 4" descr="PCB board showing track length/layo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82" y="1340768"/>
            <a:ext cx="8010636" cy="5273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7315200" y="762000"/>
            <a:ext cx="120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</a:rPr>
              <a:t>Ground</a:t>
            </a:r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 flipH="1">
            <a:off x="7696200" y="1219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Helvetica" charset="0"/>
              <a:ea typeface="ＭＳ Ｐゴシック" charset="0"/>
            </a:endParaRPr>
          </a:p>
        </p:txBody>
      </p:sp>
      <p:grpSp>
        <p:nvGrpSpPr>
          <p:cNvPr id="19466" name="Group 10"/>
          <p:cNvGrpSpPr>
            <a:grpSpLocks/>
          </p:cNvGrpSpPr>
          <p:nvPr/>
        </p:nvGrpSpPr>
        <p:grpSpPr bwMode="auto">
          <a:xfrm>
            <a:off x="0" y="4343400"/>
            <a:ext cx="990600" cy="762000"/>
            <a:chOff x="0" y="2736"/>
            <a:chExt cx="624" cy="480"/>
          </a:xfrm>
        </p:grpSpPr>
        <p:sp>
          <p:nvSpPr>
            <p:cNvPr id="19464" name="Line 8"/>
            <p:cNvSpPr>
              <a:spLocks noChangeShapeType="1"/>
            </p:cNvSpPr>
            <p:nvPr/>
          </p:nvSpPr>
          <p:spPr bwMode="auto">
            <a:xfrm flipH="1">
              <a:off x="288" y="2736"/>
              <a:ext cx="3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19465" name="Text Box 9"/>
            <p:cNvSpPr txBox="1">
              <a:spLocks noChangeArrowheads="1"/>
            </p:cNvSpPr>
            <p:nvPr/>
          </p:nvSpPr>
          <p:spPr bwMode="auto">
            <a:xfrm>
              <a:off x="0" y="2928"/>
              <a:ext cx="4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Helvetica" charset="0"/>
                  <a:ea typeface="ＭＳ Ｐゴシック" charset="0"/>
                </a:rPr>
                <a:t>i</a:t>
              </a:r>
              <a:r>
                <a:rPr lang="en-US" baseline="-25000">
                  <a:solidFill>
                    <a:srgbClr val="FF0000"/>
                  </a:solidFill>
                  <a:latin typeface="Helvetica" charset="0"/>
                  <a:ea typeface="ＭＳ Ｐゴシック" charset="0"/>
                </a:rPr>
                <a:t>Load</a:t>
              </a:r>
              <a:endParaRPr lang="en-US">
                <a:solidFill>
                  <a:srgbClr val="FF0000"/>
                </a:solidFill>
                <a:latin typeface="Helvetica" charset="0"/>
                <a:ea typeface="ＭＳ Ｐゴシック" charset="0"/>
              </a:endParaRPr>
            </a:p>
          </p:txBody>
        </p:sp>
      </p:grpSp>
      <p:grpSp>
        <p:nvGrpSpPr>
          <p:cNvPr id="19469" name="Group 13"/>
          <p:cNvGrpSpPr>
            <a:grpSpLocks/>
          </p:cNvGrpSpPr>
          <p:nvPr/>
        </p:nvGrpSpPr>
        <p:grpSpPr bwMode="auto">
          <a:xfrm>
            <a:off x="212725" y="2209800"/>
            <a:ext cx="854075" cy="685800"/>
            <a:chOff x="134" y="1392"/>
            <a:chExt cx="538" cy="432"/>
          </a:xfrm>
        </p:grpSpPr>
        <p:sp>
          <p:nvSpPr>
            <p:cNvPr id="19467" name="Line 11"/>
            <p:cNvSpPr>
              <a:spLocks noChangeShapeType="1"/>
            </p:cNvSpPr>
            <p:nvPr/>
          </p:nvSpPr>
          <p:spPr bwMode="auto">
            <a:xfrm flipV="1">
              <a:off x="672" y="1392"/>
              <a:ext cx="0" cy="4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19468" name="Text Box 12"/>
            <p:cNvSpPr txBox="1">
              <a:spLocks noChangeArrowheads="1"/>
            </p:cNvSpPr>
            <p:nvPr/>
          </p:nvSpPr>
          <p:spPr bwMode="auto">
            <a:xfrm>
              <a:off x="134" y="1522"/>
              <a:ext cx="4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Helvetica" charset="0"/>
                  <a:ea typeface="ＭＳ Ｐゴシック" charset="0"/>
                </a:rPr>
                <a:t>i</a:t>
              </a:r>
              <a:r>
                <a:rPr lang="en-US" baseline="-25000">
                  <a:solidFill>
                    <a:srgbClr val="FF0000"/>
                  </a:solidFill>
                  <a:latin typeface="Helvetica" charset="0"/>
                  <a:ea typeface="ＭＳ Ｐゴシック" charset="0"/>
                </a:rPr>
                <a:t>Load</a:t>
              </a:r>
              <a:endParaRPr lang="en-US">
                <a:solidFill>
                  <a:srgbClr val="FF0000"/>
                </a:solidFill>
                <a:latin typeface="Helvetica" charset="0"/>
                <a:ea typeface="ＭＳ Ｐゴシック" charset="0"/>
              </a:endParaRPr>
            </a:p>
          </p:txBody>
        </p:sp>
      </p:grpSp>
      <p:grpSp>
        <p:nvGrpSpPr>
          <p:cNvPr id="19472" name="Group 16"/>
          <p:cNvGrpSpPr>
            <a:grpSpLocks/>
          </p:cNvGrpSpPr>
          <p:nvPr/>
        </p:nvGrpSpPr>
        <p:grpSpPr bwMode="auto">
          <a:xfrm>
            <a:off x="1066800" y="1676400"/>
            <a:ext cx="2286000" cy="1600200"/>
            <a:chOff x="720" y="1104"/>
            <a:chExt cx="1440" cy="1008"/>
          </a:xfrm>
        </p:grpSpPr>
        <p:sp>
          <p:nvSpPr>
            <p:cNvPr id="19470" name="Line 14"/>
            <p:cNvSpPr>
              <a:spLocks noChangeShapeType="1"/>
            </p:cNvSpPr>
            <p:nvPr/>
          </p:nvSpPr>
          <p:spPr bwMode="auto">
            <a:xfrm flipV="1">
              <a:off x="720" y="1104"/>
              <a:ext cx="384" cy="100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19471" name="Text Box 15"/>
            <p:cNvSpPr txBox="1">
              <a:spLocks noChangeArrowheads="1"/>
            </p:cNvSpPr>
            <p:nvPr/>
          </p:nvSpPr>
          <p:spPr bwMode="auto">
            <a:xfrm>
              <a:off x="902" y="1618"/>
              <a:ext cx="12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Helvetica" charset="0"/>
                  <a:ea typeface="ＭＳ Ｐゴシック" charset="0"/>
                </a:rPr>
                <a:t>Voltage drop!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72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59832" y="179371"/>
            <a:ext cx="4863327" cy="595870"/>
          </a:xfrm>
        </p:spPr>
        <p:txBody>
          <a:bodyPr/>
          <a:lstStyle/>
          <a:p>
            <a:pPr>
              <a:defRPr/>
            </a:pPr>
            <a:r>
              <a:rPr lang="en-GB" dirty="0">
                <a:ea typeface="+mj-ea"/>
                <a:cs typeface="+mj-cs"/>
              </a:rPr>
              <a:t>Common-Mode Signals (2)</a:t>
            </a:r>
          </a:p>
        </p:txBody>
      </p:sp>
      <p:sp>
        <p:nvSpPr>
          <p:cNvPr id="7174" name="Text Box 1030"/>
          <p:cNvSpPr txBox="1">
            <a:spLocks noChangeArrowheads="1"/>
          </p:cNvSpPr>
          <p:nvPr/>
        </p:nvSpPr>
        <p:spPr bwMode="auto">
          <a:xfrm>
            <a:off x="593725" y="5959475"/>
            <a:ext cx="7940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/>
              <a:t>Gain changes with load. 123µV (~2°C error for type K)</a:t>
            </a:r>
          </a:p>
          <a:p>
            <a:r>
              <a:rPr lang="en-GB" altLang="en-US"/>
              <a:t>Error proportional to load current.</a:t>
            </a:r>
          </a:p>
        </p:txBody>
      </p:sp>
      <p:sp>
        <p:nvSpPr>
          <p:cNvPr id="7180" name="Text Box 1036"/>
          <p:cNvSpPr txBox="1">
            <a:spLocks noChangeArrowheads="1"/>
          </p:cNvSpPr>
          <p:nvPr/>
        </p:nvSpPr>
        <p:spPr bwMode="auto">
          <a:xfrm>
            <a:off x="4319666" y="882459"/>
            <a:ext cx="2928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What you really built</a:t>
            </a:r>
          </a:p>
        </p:txBody>
      </p:sp>
      <p:pic>
        <p:nvPicPr>
          <p:cNvPr id="7183" name="Picture 10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19213"/>
            <a:ext cx="6986588" cy="413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184" name="Picture 104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00962"/>
            <a:ext cx="6986588" cy="413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185" name="Picture 1041" descr="actual cicuit built for thermocouple amplifi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05787"/>
            <a:ext cx="6986588" cy="413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001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7944" y="101043"/>
            <a:ext cx="4863327" cy="595870"/>
          </a:xfrm>
        </p:spPr>
        <p:txBody>
          <a:bodyPr/>
          <a:lstStyle/>
          <a:p>
            <a:pPr>
              <a:defRPr/>
            </a:pPr>
            <a:r>
              <a:rPr lang="en-GB">
                <a:ea typeface="+mj-ea"/>
                <a:cs typeface="+mj-cs"/>
              </a:rPr>
              <a:t>Common-Mode Signals (3)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2699792" y="823119"/>
            <a:ext cx="5681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latin typeface="Helvetica" charset="0"/>
                <a:ea typeface="ＭＳ Ｐゴシック" charset="0"/>
              </a:rPr>
              <a:t>Worse in any normal system (&gt;1 </a:t>
            </a:r>
            <a:r>
              <a:rPr lang="en-GB" dirty="0" err="1">
                <a:latin typeface="Helvetica" charset="0"/>
                <a:ea typeface="ＭＳ Ｐゴシック" charset="0"/>
              </a:rPr>
              <a:t>opamp</a:t>
            </a:r>
            <a:r>
              <a:rPr lang="en-GB" dirty="0">
                <a:latin typeface="Helvetica" charset="0"/>
                <a:ea typeface="ＭＳ Ｐゴシック" charset="0"/>
              </a:rPr>
              <a:t>)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288925" y="4397375"/>
            <a:ext cx="4424363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/>
              <a:t>Large currents flow.</a:t>
            </a:r>
          </a:p>
          <a:p>
            <a:r>
              <a:rPr lang="en-GB" altLang="en-US"/>
              <a:t>Induced voltages depend on</a:t>
            </a:r>
          </a:p>
          <a:p>
            <a:pPr lvl="1"/>
            <a:r>
              <a:rPr lang="en-GB" altLang="en-US"/>
              <a:t>• Loads on other amplifiers</a:t>
            </a:r>
          </a:p>
          <a:p>
            <a:pPr lvl="1"/>
            <a:r>
              <a:rPr lang="en-GB" altLang="en-US"/>
              <a:t>• Signals on other amplifiers</a:t>
            </a:r>
          </a:p>
          <a:p>
            <a:pPr lvl="1"/>
            <a:r>
              <a:rPr lang="en-GB" altLang="en-US"/>
              <a:t>• Details of PCB design</a:t>
            </a:r>
          </a:p>
          <a:p>
            <a:pPr lvl="1"/>
            <a:r>
              <a:rPr lang="en-GB" altLang="en-US"/>
              <a:t>• Quality of soldering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5165725" y="5387975"/>
            <a:ext cx="2393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>
                <a:latin typeface="Helvetica" charset="0"/>
                <a:ea typeface="ＭＳ Ｐゴシック" charset="0"/>
              </a:rPr>
              <a:t>=&gt; </a:t>
            </a:r>
            <a:r>
              <a:rPr lang="en-GB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Can't design!</a:t>
            </a:r>
            <a:endParaRPr lang="en-GB">
              <a:latin typeface="Helvetica" charset="0"/>
              <a:ea typeface="ＭＳ Ｐゴシック" charset="0"/>
            </a:endParaRPr>
          </a:p>
        </p:txBody>
      </p:sp>
      <p:pic>
        <p:nvPicPr>
          <p:cNvPr id="8200" name="Picture 8" descr="Nultiple thermocouple amplifiers on same ground b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8388424" cy="248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208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762000"/>
          </a:xfrm>
        </p:spPr>
        <p:txBody>
          <a:bodyPr/>
          <a:lstStyle/>
          <a:p>
            <a:pPr>
              <a:defRPr/>
            </a:pPr>
            <a:r>
              <a:rPr lang="en-GB">
                <a:ea typeface="+mj-ea"/>
                <a:cs typeface="+mj-cs"/>
              </a:rPr>
              <a:t>Dynamic current for logic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81000" y="1219200"/>
            <a:ext cx="4198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>
                <a:latin typeface="Helvetica" charset="0"/>
                <a:ea typeface="ＭＳ Ｐゴシック" charset="0"/>
              </a:rPr>
              <a:t>Fast logic is massively worse:</a:t>
            </a:r>
          </a:p>
        </p:txBody>
      </p:sp>
      <p:pic>
        <p:nvPicPr>
          <p:cNvPr id="6148" name="Picture 4" descr="CMOS inver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752600"/>
            <a:ext cx="2565400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3251200"/>
            <a:ext cx="7683500" cy="322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3251200"/>
            <a:ext cx="7683500" cy="322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151" name="Picture 7" descr="Schematic of inverter and graph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3251200"/>
            <a:ext cx="7683500" cy="322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3594100"/>
            <a:ext cx="7683500" cy="288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335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oG Main Buiding at Night&#10;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63888" y="2204864"/>
            <a:ext cx="2313455" cy="1115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44083" eaLnBrk="1" hangingPunct="1"/>
            <a:r>
              <a:rPr lang="en-GB" sz="3323" b="1" dirty="0">
                <a:solidFill>
                  <a:srgbClr val="000000"/>
                </a:solidFill>
                <a:ea typeface="+mn-ea"/>
                <a:cs typeface="Arial" charset="0"/>
              </a:rPr>
              <a:t>Thank you</a:t>
            </a:r>
          </a:p>
          <a:p>
            <a:pPr algn="ctr" defTabSz="844083" eaLnBrk="1" hangingPunct="1"/>
            <a:r>
              <a:rPr lang="zh-CN" altLang="en-US" sz="3323" b="1" dirty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charset="0"/>
              </a:rPr>
              <a:t>谢谢</a:t>
            </a:r>
            <a:endParaRPr lang="en-GB" sz="3323" b="1" dirty="0">
              <a:solidFill>
                <a:srgbClr val="000000"/>
              </a:solidFill>
              <a:latin typeface="SimSun" pitchFamily="2" charset="-122"/>
              <a:ea typeface="SimSun" pitchFamily="2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222119"/>
      </p:ext>
    </p:extLst>
  </p:cSld>
  <p:clrMapOvr>
    <a:masterClrMapping/>
  </p:clrMapOvr>
</p:sld>
</file>

<file path=ppt/theme/theme1.xml><?xml version="1.0" encoding="utf-8"?>
<a:theme xmlns:a="http://schemas.openxmlformats.org/drawingml/2006/main" name="1_standardWhite">
  <a:themeElements>
    <a:clrScheme name="Default Design 1">
      <a:dk1>
        <a:srgbClr val="000000"/>
      </a:dk1>
      <a:lt1>
        <a:srgbClr val="FFFFFF"/>
      </a:lt1>
      <a:dk2>
        <a:srgbClr val="003C69"/>
      </a:dk2>
      <a:lt2>
        <a:srgbClr val="808080"/>
      </a:lt2>
      <a:accent1>
        <a:srgbClr val="1C598C"/>
      </a:accent1>
      <a:accent2>
        <a:srgbClr val="4386AF"/>
      </a:accent2>
      <a:accent3>
        <a:srgbClr val="FFFFFF"/>
      </a:accent3>
      <a:accent4>
        <a:srgbClr val="000000"/>
      </a:accent4>
      <a:accent5>
        <a:srgbClr val="ABB5C5"/>
      </a:accent5>
      <a:accent6>
        <a:srgbClr val="3C799E"/>
      </a:accent6>
      <a:hlink>
        <a:srgbClr val="92BCD6"/>
      </a:hlink>
      <a:folHlink>
        <a:srgbClr val="C5DBE9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3C69"/>
        </a:dk2>
        <a:lt2>
          <a:srgbClr val="808080"/>
        </a:lt2>
        <a:accent1>
          <a:srgbClr val="1C598C"/>
        </a:accent1>
        <a:accent2>
          <a:srgbClr val="4386AF"/>
        </a:accent2>
        <a:accent3>
          <a:srgbClr val="FFFFFF"/>
        </a:accent3>
        <a:accent4>
          <a:srgbClr val="000000"/>
        </a:accent4>
        <a:accent5>
          <a:srgbClr val="ABB5C5"/>
        </a:accent5>
        <a:accent6>
          <a:srgbClr val="3C799E"/>
        </a:accent6>
        <a:hlink>
          <a:srgbClr val="92BCD6"/>
        </a:hlink>
        <a:folHlink>
          <a:srgbClr val="C5DBE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5A2669"/>
        </a:dk2>
        <a:lt2>
          <a:srgbClr val="808080"/>
        </a:lt2>
        <a:accent1>
          <a:srgbClr val="815595"/>
        </a:accent1>
        <a:accent2>
          <a:srgbClr val="A580B6"/>
        </a:accent2>
        <a:accent3>
          <a:srgbClr val="FFFFFF"/>
        </a:accent3>
        <a:accent4>
          <a:srgbClr val="000000"/>
        </a:accent4>
        <a:accent5>
          <a:srgbClr val="C1B4C8"/>
        </a:accent5>
        <a:accent6>
          <a:srgbClr val="9573A5"/>
        </a:accent6>
        <a:hlink>
          <a:srgbClr val="C6AFD1"/>
        </a:hlink>
        <a:folHlink>
          <a:srgbClr val="E3D8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1">
        <a:dk1>
          <a:srgbClr val="000000"/>
        </a:dk1>
        <a:lt1>
          <a:srgbClr val="FFFFFF"/>
        </a:lt1>
        <a:dk2>
          <a:srgbClr val="003C69"/>
        </a:dk2>
        <a:lt2>
          <a:srgbClr val="808080"/>
        </a:lt2>
        <a:accent1>
          <a:srgbClr val="1C598C"/>
        </a:accent1>
        <a:accent2>
          <a:srgbClr val="4386AF"/>
        </a:accent2>
        <a:accent3>
          <a:srgbClr val="FFFFFF"/>
        </a:accent3>
        <a:accent4>
          <a:srgbClr val="000000"/>
        </a:accent4>
        <a:accent5>
          <a:srgbClr val="ABB5C5"/>
        </a:accent5>
        <a:accent6>
          <a:srgbClr val="3C799E"/>
        </a:accent6>
        <a:hlink>
          <a:srgbClr val="92BCD6"/>
        </a:hlink>
        <a:folHlink>
          <a:srgbClr val="C5DBE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2">
        <a:dk1>
          <a:srgbClr val="000000"/>
        </a:dk1>
        <a:lt1>
          <a:srgbClr val="FFFFFF"/>
        </a:lt1>
        <a:dk2>
          <a:srgbClr val="5A266A"/>
        </a:dk2>
        <a:lt2>
          <a:srgbClr val="808080"/>
        </a:lt2>
        <a:accent1>
          <a:srgbClr val="815595"/>
        </a:accent1>
        <a:accent2>
          <a:srgbClr val="A580B6"/>
        </a:accent2>
        <a:accent3>
          <a:srgbClr val="FFFFFF"/>
        </a:accent3>
        <a:accent4>
          <a:srgbClr val="000000"/>
        </a:accent4>
        <a:accent5>
          <a:srgbClr val="C1B4C8"/>
        </a:accent5>
        <a:accent6>
          <a:srgbClr val="9573A5"/>
        </a:accent6>
        <a:hlink>
          <a:srgbClr val="C6AFD1"/>
        </a:hlink>
        <a:folHlink>
          <a:srgbClr val="E3D8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3">
        <a:dk1>
          <a:srgbClr val="000000"/>
        </a:dk1>
        <a:lt1>
          <a:srgbClr val="FFFFFF"/>
        </a:lt1>
        <a:dk2>
          <a:srgbClr val="693F58"/>
        </a:dk2>
        <a:lt2>
          <a:srgbClr val="808080"/>
        </a:lt2>
        <a:accent1>
          <a:srgbClr val="92587B"/>
        </a:accent1>
        <a:accent2>
          <a:srgbClr val="B88AA5"/>
        </a:accent2>
        <a:accent3>
          <a:srgbClr val="FFFFFF"/>
        </a:accent3>
        <a:accent4>
          <a:srgbClr val="000000"/>
        </a:accent4>
        <a:accent5>
          <a:srgbClr val="C7B4BF"/>
        </a:accent5>
        <a:accent6>
          <a:srgbClr val="A67D95"/>
        </a:accent6>
        <a:hlink>
          <a:srgbClr val="DEC8D5"/>
        </a:hlink>
        <a:folHlink>
          <a:srgbClr val="EFE5E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4">
        <a:dk1>
          <a:srgbClr val="000000"/>
        </a:dk1>
        <a:lt1>
          <a:srgbClr val="FFFFFF"/>
        </a:lt1>
        <a:dk2>
          <a:srgbClr val="813C49"/>
        </a:dk2>
        <a:lt2>
          <a:srgbClr val="808080"/>
        </a:lt2>
        <a:accent1>
          <a:srgbClr val="A54D5E"/>
        </a:accent1>
        <a:accent2>
          <a:srgbClr val="BD717F"/>
        </a:accent2>
        <a:accent3>
          <a:srgbClr val="FFFFFF"/>
        </a:accent3>
        <a:accent4>
          <a:srgbClr val="000000"/>
        </a:accent4>
        <a:accent5>
          <a:srgbClr val="CFB2B6"/>
        </a:accent5>
        <a:accent6>
          <a:srgbClr val="AB6672"/>
        </a:accent6>
        <a:hlink>
          <a:srgbClr val="D8ACB4"/>
        </a:hlink>
        <a:folHlink>
          <a:srgbClr val="E9CFD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5">
        <a:dk1>
          <a:srgbClr val="000000"/>
        </a:dk1>
        <a:lt1>
          <a:srgbClr val="FFFFFF"/>
        </a:lt1>
        <a:dk2>
          <a:srgbClr val="433F6D"/>
        </a:dk2>
        <a:lt2>
          <a:srgbClr val="808080"/>
        </a:lt2>
        <a:accent1>
          <a:srgbClr val="5F5999"/>
        </a:accent1>
        <a:accent2>
          <a:srgbClr val="8B86B8"/>
        </a:accent2>
        <a:accent3>
          <a:srgbClr val="FFFFFF"/>
        </a:accent3>
        <a:accent4>
          <a:srgbClr val="000000"/>
        </a:accent4>
        <a:accent5>
          <a:srgbClr val="B6B5CA"/>
        </a:accent5>
        <a:accent6>
          <a:srgbClr val="7D79A6"/>
        </a:accent6>
        <a:hlink>
          <a:srgbClr val="C2C0DA"/>
        </a:hlink>
        <a:folHlink>
          <a:srgbClr val="D6D5E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6">
        <a:dk1>
          <a:srgbClr val="000000"/>
        </a:dk1>
        <a:lt1>
          <a:srgbClr val="FFFFFF"/>
        </a:lt1>
        <a:dk2>
          <a:srgbClr val="20628D"/>
        </a:dk2>
        <a:lt2>
          <a:srgbClr val="808080"/>
        </a:lt2>
        <a:accent1>
          <a:srgbClr val="4A98B0"/>
        </a:accent1>
        <a:accent2>
          <a:srgbClr val="78B3C6"/>
        </a:accent2>
        <a:accent3>
          <a:srgbClr val="FFFFFF"/>
        </a:accent3>
        <a:accent4>
          <a:srgbClr val="000000"/>
        </a:accent4>
        <a:accent5>
          <a:srgbClr val="B1CAD4"/>
        </a:accent5>
        <a:accent6>
          <a:srgbClr val="6CA2B3"/>
        </a:accent6>
        <a:hlink>
          <a:srgbClr val="A1CAD7"/>
        </a:hlink>
        <a:folHlink>
          <a:srgbClr val="C4DE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7">
        <a:dk1>
          <a:srgbClr val="000000"/>
        </a:dk1>
        <a:lt1>
          <a:srgbClr val="FFFFFF"/>
        </a:lt1>
        <a:dk2>
          <a:srgbClr val="305C74"/>
        </a:dk2>
        <a:lt2>
          <a:srgbClr val="808080"/>
        </a:lt2>
        <a:accent1>
          <a:srgbClr val="4381A3"/>
        </a:accent1>
        <a:accent2>
          <a:srgbClr val="77AAC7"/>
        </a:accent2>
        <a:accent3>
          <a:srgbClr val="FFFFFF"/>
        </a:accent3>
        <a:accent4>
          <a:srgbClr val="000000"/>
        </a:accent4>
        <a:accent5>
          <a:srgbClr val="B0C1CE"/>
        </a:accent5>
        <a:accent6>
          <a:srgbClr val="6B9AB4"/>
        </a:accent6>
        <a:hlink>
          <a:srgbClr val="B8D3E2"/>
        </a:hlink>
        <a:folHlink>
          <a:srgbClr val="D6E5E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8">
        <a:dk1>
          <a:srgbClr val="000000"/>
        </a:dk1>
        <a:lt1>
          <a:srgbClr val="FFFFFF"/>
        </a:lt1>
        <a:dk2>
          <a:srgbClr val="40685B"/>
        </a:dk2>
        <a:lt2>
          <a:srgbClr val="808080"/>
        </a:lt2>
        <a:accent1>
          <a:srgbClr val="619D89"/>
        </a:accent1>
        <a:accent2>
          <a:srgbClr val="95BDB0"/>
        </a:accent2>
        <a:accent3>
          <a:srgbClr val="FFFFFF"/>
        </a:accent3>
        <a:accent4>
          <a:srgbClr val="000000"/>
        </a:accent4>
        <a:accent5>
          <a:srgbClr val="B7CCC4"/>
        </a:accent5>
        <a:accent6>
          <a:srgbClr val="87AB9F"/>
        </a:accent6>
        <a:hlink>
          <a:srgbClr val="CEE0DA"/>
        </a:hlink>
        <a:folHlink>
          <a:srgbClr val="DCE8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9">
        <a:dk1>
          <a:srgbClr val="000000"/>
        </a:dk1>
        <a:lt1>
          <a:srgbClr val="FFFFFF"/>
        </a:lt1>
        <a:dk2>
          <a:srgbClr val="8B4A1D"/>
        </a:dk2>
        <a:lt2>
          <a:srgbClr val="808080"/>
        </a:lt2>
        <a:accent1>
          <a:srgbClr val="A96B45"/>
        </a:accent1>
        <a:accent2>
          <a:srgbClr val="C79577"/>
        </a:accent2>
        <a:accent3>
          <a:srgbClr val="FFFFFF"/>
        </a:accent3>
        <a:accent4>
          <a:srgbClr val="000000"/>
        </a:accent4>
        <a:accent5>
          <a:srgbClr val="D1BAB0"/>
        </a:accent5>
        <a:accent6>
          <a:srgbClr val="B4876B"/>
        </a:accent6>
        <a:hlink>
          <a:srgbClr val="DEC2B0"/>
        </a:hlink>
        <a:folHlink>
          <a:srgbClr val="EAD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tandardWhite">
  <a:themeElements>
    <a:clrScheme name="Default Design 1">
      <a:dk1>
        <a:srgbClr val="000000"/>
      </a:dk1>
      <a:lt1>
        <a:srgbClr val="FFFFFF"/>
      </a:lt1>
      <a:dk2>
        <a:srgbClr val="003C69"/>
      </a:dk2>
      <a:lt2>
        <a:srgbClr val="808080"/>
      </a:lt2>
      <a:accent1>
        <a:srgbClr val="1C598C"/>
      </a:accent1>
      <a:accent2>
        <a:srgbClr val="4386AF"/>
      </a:accent2>
      <a:accent3>
        <a:srgbClr val="FFFFFF"/>
      </a:accent3>
      <a:accent4>
        <a:srgbClr val="000000"/>
      </a:accent4>
      <a:accent5>
        <a:srgbClr val="ABB5C5"/>
      </a:accent5>
      <a:accent6>
        <a:srgbClr val="3C799E"/>
      </a:accent6>
      <a:hlink>
        <a:srgbClr val="92BCD6"/>
      </a:hlink>
      <a:folHlink>
        <a:srgbClr val="C5DBE9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3C69"/>
        </a:dk2>
        <a:lt2>
          <a:srgbClr val="808080"/>
        </a:lt2>
        <a:accent1>
          <a:srgbClr val="1C598C"/>
        </a:accent1>
        <a:accent2>
          <a:srgbClr val="4386AF"/>
        </a:accent2>
        <a:accent3>
          <a:srgbClr val="FFFFFF"/>
        </a:accent3>
        <a:accent4>
          <a:srgbClr val="000000"/>
        </a:accent4>
        <a:accent5>
          <a:srgbClr val="ABB5C5"/>
        </a:accent5>
        <a:accent6>
          <a:srgbClr val="3C799E"/>
        </a:accent6>
        <a:hlink>
          <a:srgbClr val="92BCD6"/>
        </a:hlink>
        <a:folHlink>
          <a:srgbClr val="C5DBE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5A2669"/>
        </a:dk2>
        <a:lt2>
          <a:srgbClr val="808080"/>
        </a:lt2>
        <a:accent1>
          <a:srgbClr val="815595"/>
        </a:accent1>
        <a:accent2>
          <a:srgbClr val="A580B6"/>
        </a:accent2>
        <a:accent3>
          <a:srgbClr val="FFFFFF"/>
        </a:accent3>
        <a:accent4>
          <a:srgbClr val="000000"/>
        </a:accent4>
        <a:accent5>
          <a:srgbClr val="C1B4C8"/>
        </a:accent5>
        <a:accent6>
          <a:srgbClr val="9573A5"/>
        </a:accent6>
        <a:hlink>
          <a:srgbClr val="C6AFD1"/>
        </a:hlink>
        <a:folHlink>
          <a:srgbClr val="E3D8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1">
        <a:dk1>
          <a:srgbClr val="000000"/>
        </a:dk1>
        <a:lt1>
          <a:srgbClr val="FFFFFF"/>
        </a:lt1>
        <a:dk2>
          <a:srgbClr val="003C69"/>
        </a:dk2>
        <a:lt2>
          <a:srgbClr val="808080"/>
        </a:lt2>
        <a:accent1>
          <a:srgbClr val="1C598C"/>
        </a:accent1>
        <a:accent2>
          <a:srgbClr val="4386AF"/>
        </a:accent2>
        <a:accent3>
          <a:srgbClr val="FFFFFF"/>
        </a:accent3>
        <a:accent4>
          <a:srgbClr val="000000"/>
        </a:accent4>
        <a:accent5>
          <a:srgbClr val="ABB5C5"/>
        </a:accent5>
        <a:accent6>
          <a:srgbClr val="3C799E"/>
        </a:accent6>
        <a:hlink>
          <a:srgbClr val="92BCD6"/>
        </a:hlink>
        <a:folHlink>
          <a:srgbClr val="C5DBE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2">
        <a:dk1>
          <a:srgbClr val="000000"/>
        </a:dk1>
        <a:lt1>
          <a:srgbClr val="FFFFFF"/>
        </a:lt1>
        <a:dk2>
          <a:srgbClr val="5A266A"/>
        </a:dk2>
        <a:lt2>
          <a:srgbClr val="808080"/>
        </a:lt2>
        <a:accent1>
          <a:srgbClr val="815595"/>
        </a:accent1>
        <a:accent2>
          <a:srgbClr val="A580B6"/>
        </a:accent2>
        <a:accent3>
          <a:srgbClr val="FFFFFF"/>
        </a:accent3>
        <a:accent4>
          <a:srgbClr val="000000"/>
        </a:accent4>
        <a:accent5>
          <a:srgbClr val="C1B4C8"/>
        </a:accent5>
        <a:accent6>
          <a:srgbClr val="9573A5"/>
        </a:accent6>
        <a:hlink>
          <a:srgbClr val="C6AFD1"/>
        </a:hlink>
        <a:folHlink>
          <a:srgbClr val="E3D8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3">
        <a:dk1>
          <a:srgbClr val="000000"/>
        </a:dk1>
        <a:lt1>
          <a:srgbClr val="FFFFFF"/>
        </a:lt1>
        <a:dk2>
          <a:srgbClr val="693F58"/>
        </a:dk2>
        <a:lt2>
          <a:srgbClr val="808080"/>
        </a:lt2>
        <a:accent1>
          <a:srgbClr val="92587B"/>
        </a:accent1>
        <a:accent2>
          <a:srgbClr val="B88AA5"/>
        </a:accent2>
        <a:accent3>
          <a:srgbClr val="FFFFFF"/>
        </a:accent3>
        <a:accent4>
          <a:srgbClr val="000000"/>
        </a:accent4>
        <a:accent5>
          <a:srgbClr val="C7B4BF"/>
        </a:accent5>
        <a:accent6>
          <a:srgbClr val="A67D95"/>
        </a:accent6>
        <a:hlink>
          <a:srgbClr val="DEC8D5"/>
        </a:hlink>
        <a:folHlink>
          <a:srgbClr val="EFE5E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4">
        <a:dk1>
          <a:srgbClr val="000000"/>
        </a:dk1>
        <a:lt1>
          <a:srgbClr val="FFFFFF"/>
        </a:lt1>
        <a:dk2>
          <a:srgbClr val="813C49"/>
        </a:dk2>
        <a:lt2>
          <a:srgbClr val="808080"/>
        </a:lt2>
        <a:accent1>
          <a:srgbClr val="A54D5E"/>
        </a:accent1>
        <a:accent2>
          <a:srgbClr val="BD717F"/>
        </a:accent2>
        <a:accent3>
          <a:srgbClr val="FFFFFF"/>
        </a:accent3>
        <a:accent4>
          <a:srgbClr val="000000"/>
        </a:accent4>
        <a:accent5>
          <a:srgbClr val="CFB2B6"/>
        </a:accent5>
        <a:accent6>
          <a:srgbClr val="AB6672"/>
        </a:accent6>
        <a:hlink>
          <a:srgbClr val="D8ACB4"/>
        </a:hlink>
        <a:folHlink>
          <a:srgbClr val="E9CFD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5">
        <a:dk1>
          <a:srgbClr val="000000"/>
        </a:dk1>
        <a:lt1>
          <a:srgbClr val="FFFFFF"/>
        </a:lt1>
        <a:dk2>
          <a:srgbClr val="433F6D"/>
        </a:dk2>
        <a:lt2>
          <a:srgbClr val="808080"/>
        </a:lt2>
        <a:accent1>
          <a:srgbClr val="5F5999"/>
        </a:accent1>
        <a:accent2>
          <a:srgbClr val="8B86B8"/>
        </a:accent2>
        <a:accent3>
          <a:srgbClr val="FFFFFF"/>
        </a:accent3>
        <a:accent4>
          <a:srgbClr val="000000"/>
        </a:accent4>
        <a:accent5>
          <a:srgbClr val="B6B5CA"/>
        </a:accent5>
        <a:accent6>
          <a:srgbClr val="7D79A6"/>
        </a:accent6>
        <a:hlink>
          <a:srgbClr val="C2C0DA"/>
        </a:hlink>
        <a:folHlink>
          <a:srgbClr val="D6D5E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6">
        <a:dk1>
          <a:srgbClr val="000000"/>
        </a:dk1>
        <a:lt1>
          <a:srgbClr val="FFFFFF"/>
        </a:lt1>
        <a:dk2>
          <a:srgbClr val="20628D"/>
        </a:dk2>
        <a:lt2>
          <a:srgbClr val="808080"/>
        </a:lt2>
        <a:accent1>
          <a:srgbClr val="4A98B0"/>
        </a:accent1>
        <a:accent2>
          <a:srgbClr val="78B3C6"/>
        </a:accent2>
        <a:accent3>
          <a:srgbClr val="FFFFFF"/>
        </a:accent3>
        <a:accent4>
          <a:srgbClr val="000000"/>
        </a:accent4>
        <a:accent5>
          <a:srgbClr val="B1CAD4"/>
        </a:accent5>
        <a:accent6>
          <a:srgbClr val="6CA2B3"/>
        </a:accent6>
        <a:hlink>
          <a:srgbClr val="A1CAD7"/>
        </a:hlink>
        <a:folHlink>
          <a:srgbClr val="C4DE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7">
        <a:dk1>
          <a:srgbClr val="000000"/>
        </a:dk1>
        <a:lt1>
          <a:srgbClr val="FFFFFF"/>
        </a:lt1>
        <a:dk2>
          <a:srgbClr val="305C74"/>
        </a:dk2>
        <a:lt2>
          <a:srgbClr val="808080"/>
        </a:lt2>
        <a:accent1>
          <a:srgbClr val="4381A3"/>
        </a:accent1>
        <a:accent2>
          <a:srgbClr val="77AAC7"/>
        </a:accent2>
        <a:accent3>
          <a:srgbClr val="FFFFFF"/>
        </a:accent3>
        <a:accent4>
          <a:srgbClr val="000000"/>
        </a:accent4>
        <a:accent5>
          <a:srgbClr val="B0C1CE"/>
        </a:accent5>
        <a:accent6>
          <a:srgbClr val="6B9AB4"/>
        </a:accent6>
        <a:hlink>
          <a:srgbClr val="B8D3E2"/>
        </a:hlink>
        <a:folHlink>
          <a:srgbClr val="D6E5E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8">
        <a:dk1>
          <a:srgbClr val="000000"/>
        </a:dk1>
        <a:lt1>
          <a:srgbClr val="FFFFFF"/>
        </a:lt1>
        <a:dk2>
          <a:srgbClr val="40685B"/>
        </a:dk2>
        <a:lt2>
          <a:srgbClr val="808080"/>
        </a:lt2>
        <a:accent1>
          <a:srgbClr val="619D89"/>
        </a:accent1>
        <a:accent2>
          <a:srgbClr val="95BDB0"/>
        </a:accent2>
        <a:accent3>
          <a:srgbClr val="FFFFFF"/>
        </a:accent3>
        <a:accent4>
          <a:srgbClr val="000000"/>
        </a:accent4>
        <a:accent5>
          <a:srgbClr val="B7CCC4"/>
        </a:accent5>
        <a:accent6>
          <a:srgbClr val="87AB9F"/>
        </a:accent6>
        <a:hlink>
          <a:srgbClr val="CEE0DA"/>
        </a:hlink>
        <a:folHlink>
          <a:srgbClr val="DCE8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9">
        <a:dk1>
          <a:srgbClr val="000000"/>
        </a:dk1>
        <a:lt1>
          <a:srgbClr val="FFFFFF"/>
        </a:lt1>
        <a:dk2>
          <a:srgbClr val="8B4A1D"/>
        </a:dk2>
        <a:lt2>
          <a:srgbClr val="808080"/>
        </a:lt2>
        <a:accent1>
          <a:srgbClr val="A96B45"/>
        </a:accent1>
        <a:accent2>
          <a:srgbClr val="C79577"/>
        </a:accent2>
        <a:accent3>
          <a:srgbClr val="FFFFFF"/>
        </a:accent3>
        <a:accent4>
          <a:srgbClr val="000000"/>
        </a:accent4>
        <a:accent5>
          <a:srgbClr val="D1BAB0"/>
        </a:accent5>
        <a:accent6>
          <a:srgbClr val="B4876B"/>
        </a:accent6>
        <a:hlink>
          <a:srgbClr val="DEC2B0"/>
        </a:hlink>
        <a:folHlink>
          <a:srgbClr val="EAD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7148B9BB614E4B8A97C7C89A285975" ma:contentTypeVersion="13" ma:contentTypeDescription="Create a new document." ma:contentTypeScope="" ma:versionID="5d1c8eb777fd384e0c61a6a35fbf6490">
  <xsd:schema xmlns:xsd="http://www.w3.org/2001/XMLSchema" xmlns:xs="http://www.w3.org/2001/XMLSchema" xmlns:p="http://schemas.microsoft.com/office/2006/metadata/properties" xmlns:ns3="33529654-d03c-4efc-843b-d265dda45811" xmlns:ns4="49ac6a3e-0dd4-4719-9d7d-17a7e3c3f48b" targetNamespace="http://schemas.microsoft.com/office/2006/metadata/properties" ma:root="true" ma:fieldsID="0bdef1d4665624f8314d41a7f47b6bd3" ns3:_="" ns4:_="">
    <xsd:import namespace="33529654-d03c-4efc-843b-d265dda45811"/>
    <xsd:import namespace="49ac6a3e-0dd4-4719-9d7d-17a7e3c3f48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529654-d03c-4efc-843b-d265dda4581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ac6a3e-0dd4-4719-9d7d-17a7e3c3f4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4504BA-FA14-4A1C-8269-28AA6E1602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BEB9C3-93CB-4D10-88B2-17CE0A521CB5}">
  <ds:schemaRefs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49ac6a3e-0dd4-4719-9d7d-17a7e3c3f48b"/>
    <ds:schemaRef ds:uri="http://schemas.microsoft.com/office/infopath/2007/PartnerControls"/>
    <ds:schemaRef ds:uri="http://purl.org/dc/terms/"/>
    <ds:schemaRef ds:uri="33529654-d03c-4efc-843b-d265dda45811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07AA69C-28FF-4173-A539-6D8F4E6DAA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529654-d03c-4efc-843b-d265dda45811"/>
    <ds:schemaRef ds:uri="49ac6a3e-0dd4-4719-9d7d-17a7e3c3f4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Glasgow powerpoint</Template>
  <TotalTime>21213</TotalTime>
  <Words>237</Words>
  <Application>Microsoft Office PowerPoint</Application>
  <PresentationFormat>On-screen Show (4:3)</PresentationFormat>
  <Paragraphs>49</Paragraphs>
  <Slides>9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ＭＳ Ｐゴシック</vt:lpstr>
      <vt:lpstr>ＭＳ Ｐゴシック</vt:lpstr>
      <vt:lpstr>SimSun</vt:lpstr>
      <vt:lpstr>Arial</vt:lpstr>
      <vt:lpstr>Calibri</vt:lpstr>
      <vt:lpstr>Helvetica</vt:lpstr>
      <vt:lpstr>Wingdings</vt:lpstr>
      <vt:lpstr>1_standardWhite</vt:lpstr>
      <vt:lpstr>standardWhite</vt:lpstr>
      <vt:lpstr>Equation</vt:lpstr>
      <vt:lpstr>Electronic System Design 3003 Lecture: Grounding</vt:lpstr>
      <vt:lpstr>There is no ground.</vt:lpstr>
      <vt:lpstr>Grounding and Common-Mode Rejection</vt:lpstr>
      <vt:lpstr>Common-Mode Signals</vt:lpstr>
      <vt:lpstr>PCB Layout</vt:lpstr>
      <vt:lpstr>Common-Mode Signals (2)</vt:lpstr>
      <vt:lpstr>Common-Mode Signals (3)</vt:lpstr>
      <vt:lpstr>Dynamic current for logic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Entrepreneurship 1B  2013-14: second semester, week 4 lecture 3</dc:title>
  <dc:creator>Mason</dc:creator>
  <cp:lastModifiedBy>Sajjad Hussain</cp:lastModifiedBy>
  <cp:revision>88</cp:revision>
  <dcterms:created xsi:type="dcterms:W3CDTF">2014-02-05T20:35:34Z</dcterms:created>
  <dcterms:modified xsi:type="dcterms:W3CDTF">2024-10-22T22:13:01Z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0x010100A57148B9BB614E4B8A97C7C89A285975</vt:lpwstr>
  </property>
</Properties>
</file>