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0" r:id="rId6"/>
    <p:sldId id="258" r:id="rId7"/>
    <p:sldId id="259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A639D0-904D-4906-A9D5-349620BF584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EC2528B-A984-4912-BF71-E6376E179894}">
      <dgm:prSet phldrT="[Text]"/>
      <dgm:spPr/>
      <dgm:t>
        <a:bodyPr/>
        <a:lstStyle/>
        <a:p>
          <a:r>
            <a:rPr lang="en-US"/>
            <a:t>GET / POST Request by PostMan</a:t>
          </a:r>
        </a:p>
      </dgm:t>
    </dgm:pt>
    <dgm:pt modelId="{E46F40FE-46C1-43E8-BA40-CD410353B4B3}" type="parTrans" cxnId="{1F8411D6-C78C-4A70-94F2-5EA7C9777A76}">
      <dgm:prSet/>
      <dgm:spPr/>
      <dgm:t>
        <a:bodyPr/>
        <a:lstStyle/>
        <a:p>
          <a:endParaRPr lang="en-US"/>
        </a:p>
      </dgm:t>
    </dgm:pt>
    <dgm:pt modelId="{4A474A62-1DB9-4B8E-B3E0-ACCBB6D9B1D0}" type="sibTrans" cxnId="{1F8411D6-C78C-4A70-94F2-5EA7C9777A76}">
      <dgm:prSet/>
      <dgm:spPr/>
      <dgm:t>
        <a:bodyPr/>
        <a:lstStyle/>
        <a:p>
          <a:endParaRPr lang="en-US"/>
        </a:p>
      </dgm:t>
    </dgm:pt>
    <dgm:pt modelId="{EC4FD5E9-231E-47AA-BAF2-F93CA45A9A41}">
      <dgm:prSet phldrT="[Text]"/>
      <dgm:spPr/>
      <dgm:t>
        <a:bodyPr/>
        <a:lstStyle/>
        <a:p>
          <a:r>
            <a:rPr lang="en-US"/>
            <a:t>Controller Layer (REST Controllers)</a:t>
          </a:r>
        </a:p>
      </dgm:t>
    </dgm:pt>
    <dgm:pt modelId="{D448BBBD-72E2-4FCD-84FA-B122398FAA0A}" type="parTrans" cxnId="{61ACBB1A-8436-4A45-9050-D4C82C97AA6E}">
      <dgm:prSet/>
      <dgm:spPr/>
      <dgm:t>
        <a:bodyPr/>
        <a:lstStyle/>
        <a:p>
          <a:endParaRPr lang="en-US"/>
        </a:p>
      </dgm:t>
    </dgm:pt>
    <dgm:pt modelId="{C649A59A-EBC0-4D4F-8693-C9F2B4B45E6F}" type="sibTrans" cxnId="{61ACBB1A-8436-4A45-9050-D4C82C97AA6E}">
      <dgm:prSet/>
      <dgm:spPr/>
      <dgm:t>
        <a:bodyPr/>
        <a:lstStyle/>
        <a:p>
          <a:endParaRPr lang="en-US"/>
        </a:p>
      </dgm:t>
    </dgm:pt>
    <dgm:pt modelId="{771DC0C2-1512-4636-8CDA-80A2D09C936B}">
      <dgm:prSet phldrT="[Text]"/>
      <dgm:spPr/>
      <dgm:t>
        <a:bodyPr/>
        <a:lstStyle/>
        <a:p>
          <a:r>
            <a:rPr lang="en-US"/>
            <a:t>Service Layer (Uses business service logics)</a:t>
          </a:r>
        </a:p>
      </dgm:t>
    </dgm:pt>
    <dgm:pt modelId="{F1D5A19E-CE54-4D43-8F90-F1AE429EB4DB}" type="parTrans" cxnId="{2C13BD1D-4FC3-4831-902B-F73051BB0CF3}">
      <dgm:prSet/>
      <dgm:spPr/>
      <dgm:t>
        <a:bodyPr/>
        <a:lstStyle/>
        <a:p>
          <a:endParaRPr lang="en-US"/>
        </a:p>
      </dgm:t>
    </dgm:pt>
    <dgm:pt modelId="{F56987C8-F284-4FF6-97D2-722549BDE208}" type="sibTrans" cxnId="{2C13BD1D-4FC3-4831-902B-F73051BB0CF3}">
      <dgm:prSet/>
      <dgm:spPr/>
      <dgm:t>
        <a:bodyPr/>
        <a:lstStyle/>
        <a:p>
          <a:endParaRPr lang="en-US"/>
        </a:p>
      </dgm:t>
    </dgm:pt>
    <dgm:pt modelId="{0D166081-EC8E-4EA1-9C52-54126309E5B0}">
      <dgm:prSet/>
      <dgm:spPr/>
      <dgm:t>
        <a:bodyPr/>
        <a:lstStyle/>
        <a:p>
          <a:r>
            <a:rPr lang="en-US"/>
            <a:t>Repository (DB Interactions)</a:t>
          </a:r>
        </a:p>
      </dgm:t>
    </dgm:pt>
    <dgm:pt modelId="{B4CEB0AE-349B-4424-ABCC-2D4428905757}" type="parTrans" cxnId="{1EDFBBC7-9727-4594-982E-51B09C080C56}">
      <dgm:prSet/>
      <dgm:spPr/>
      <dgm:t>
        <a:bodyPr/>
        <a:lstStyle/>
        <a:p>
          <a:endParaRPr lang="en-US"/>
        </a:p>
      </dgm:t>
    </dgm:pt>
    <dgm:pt modelId="{AC4C280D-573F-40A6-8CA3-DBA6A47AC03C}" type="sibTrans" cxnId="{1EDFBBC7-9727-4594-982E-51B09C080C56}">
      <dgm:prSet/>
      <dgm:spPr/>
      <dgm:t>
        <a:bodyPr/>
        <a:lstStyle/>
        <a:p>
          <a:endParaRPr lang="en-US"/>
        </a:p>
      </dgm:t>
    </dgm:pt>
    <dgm:pt modelId="{256FEE19-9073-414E-8DAE-4EAF5C359535}">
      <dgm:prSet/>
      <dgm:spPr/>
      <dgm:t>
        <a:bodyPr/>
        <a:lstStyle/>
        <a:p>
          <a:r>
            <a:rPr lang="en-US"/>
            <a:t>Return of the responses</a:t>
          </a:r>
        </a:p>
      </dgm:t>
    </dgm:pt>
    <dgm:pt modelId="{D8EB014D-7340-4548-AC24-47F3D4671E67}" type="parTrans" cxnId="{BA672323-1CAD-4FC2-9665-BBDA30828985}">
      <dgm:prSet/>
      <dgm:spPr/>
      <dgm:t>
        <a:bodyPr/>
        <a:lstStyle/>
        <a:p>
          <a:endParaRPr lang="en-US"/>
        </a:p>
      </dgm:t>
    </dgm:pt>
    <dgm:pt modelId="{1F2A3C3A-15C9-4AA1-9561-67B277205FEA}" type="sibTrans" cxnId="{BA672323-1CAD-4FC2-9665-BBDA30828985}">
      <dgm:prSet/>
      <dgm:spPr/>
      <dgm:t>
        <a:bodyPr/>
        <a:lstStyle/>
        <a:p>
          <a:endParaRPr lang="en-US"/>
        </a:p>
      </dgm:t>
    </dgm:pt>
    <dgm:pt modelId="{66E6A6A1-C078-48B5-90CF-8F81AA5F53FD}" type="pres">
      <dgm:prSet presAssocID="{81A639D0-904D-4906-A9D5-349620BF5845}" presName="Name0" presStyleCnt="0">
        <dgm:presLayoutVars>
          <dgm:dir/>
          <dgm:resizeHandles val="exact"/>
        </dgm:presLayoutVars>
      </dgm:prSet>
      <dgm:spPr/>
    </dgm:pt>
    <dgm:pt modelId="{AAD72B08-F5A6-4B12-BFD3-372C150AB5A1}" type="pres">
      <dgm:prSet presAssocID="{2EC2528B-A984-4912-BF71-E6376E179894}" presName="node" presStyleLbl="node1" presStyleIdx="0" presStyleCnt="5">
        <dgm:presLayoutVars>
          <dgm:bulletEnabled val="1"/>
        </dgm:presLayoutVars>
      </dgm:prSet>
      <dgm:spPr/>
    </dgm:pt>
    <dgm:pt modelId="{EA83F98C-B75E-470F-B5D1-6F40C6C1E951}" type="pres">
      <dgm:prSet presAssocID="{4A474A62-1DB9-4B8E-B3E0-ACCBB6D9B1D0}" presName="sibTrans" presStyleLbl="sibTrans2D1" presStyleIdx="0" presStyleCnt="4"/>
      <dgm:spPr/>
    </dgm:pt>
    <dgm:pt modelId="{7276E641-A185-4A52-A528-6C7197030539}" type="pres">
      <dgm:prSet presAssocID="{4A474A62-1DB9-4B8E-B3E0-ACCBB6D9B1D0}" presName="connectorText" presStyleLbl="sibTrans2D1" presStyleIdx="0" presStyleCnt="4"/>
      <dgm:spPr/>
    </dgm:pt>
    <dgm:pt modelId="{823001F4-848A-4A14-90D2-277F8DB144AD}" type="pres">
      <dgm:prSet presAssocID="{EC4FD5E9-231E-47AA-BAF2-F93CA45A9A41}" presName="node" presStyleLbl="node1" presStyleIdx="1" presStyleCnt="5">
        <dgm:presLayoutVars>
          <dgm:bulletEnabled val="1"/>
        </dgm:presLayoutVars>
      </dgm:prSet>
      <dgm:spPr/>
    </dgm:pt>
    <dgm:pt modelId="{07E5AEAF-C207-46C7-9979-61F363A06FEE}" type="pres">
      <dgm:prSet presAssocID="{C649A59A-EBC0-4D4F-8693-C9F2B4B45E6F}" presName="sibTrans" presStyleLbl="sibTrans2D1" presStyleIdx="1" presStyleCnt="4"/>
      <dgm:spPr/>
    </dgm:pt>
    <dgm:pt modelId="{129ACFE0-E82D-412C-9753-544BBB8B3F58}" type="pres">
      <dgm:prSet presAssocID="{C649A59A-EBC0-4D4F-8693-C9F2B4B45E6F}" presName="connectorText" presStyleLbl="sibTrans2D1" presStyleIdx="1" presStyleCnt="4"/>
      <dgm:spPr/>
    </dgm:pt>
    <dgm:pt modelId="{1CACAF81-228C-41E6-B370-C62DCE0DD957}" type="pres">
      <dgm:prSet presAssocID="{771DC0C2-1512-4636-8CDA-80A2D09C936B}" presName="node" presStyleLbl="node1" presStyleIdx="2" presStyleCnt="5">
        <dgm:presLayoutVars>
          <dgm:bulletEnabled val="1"/>
        </dgm:presLayoutVars>
      </dgm:prSet>
      <dgm:spPr/>
    </dgm:pt>
    <dgm:pt modelId="{BEE8CECC-E179-49B8-835C-6691AD0E8330}" type="pres">
      <dgm:prSet presAssocID="{F56987C8-F284-4FF6-97D2-722549BDE208}" presName="sibTrans" presStyleLbl="sibTrans2D1" presStyleIdx="2" presStyleCnt="4"/>
      <dgm:spPr/>
    </dgm:pt>
    <dgm:pt modelId="{A20E69FC-DE39-42F2-A8FD-441765CC8E82}" type="pres">
      <dgm:prSet presAssocID="{F56987C8-F284-4FF6-97D2-722549BDE208}" presName="connectorText" presStyleLbl="sibTrans2D1" presStyleIdx="2" presStyleCnt="4"/>
      <dgm:spPr/>
    </dgm:pt>
    <dgm:pt modelId="{21513067-927F-41E7-B641-0DE3FD0E4E1E}" type="pres">
      <dgm:prSet presAssocID="{0D166081-EC8E-4EA1-9C52-54126309E5B0}" presName="node" presStyleLbl="node1" presStyleIdx="3" presStyleCnt="5">
        <dgm:presLayoutVars>
          <dgm:bulletEnabled val="1"/>
        </dgm:presLayoutVars>
      </dgm:prSet>
      <dgm:spPr/>
    </dgm:pt>
    <dgm:pt modelId="{6F446585-71A9-4776-B8C6-C3F54BF33EC0}" type="pres">
      <dgm:prSet presAssocID="{AC4C280D-573F-40A6-8CA3-DBA6A47AC03C}" presName="sibTrans" presStyleLbl="sibTrans2D1" presStyleIdx="3" presStyleCnt="4"/>
      <dgm:spPr/>
    </dgm:pt>
    <dgm:pt modelId="{AFFBEDA2-5E82-4130-8929-EAF03F0FC48D}" type="pres">
      <dgm:prSet presAssocID="{AC4C280D-573F-40A6-8CA3-DBA6A47AC03C}" presName="connectorText" presStyleLbl="sibTrans2D1" presStyleIdx="3" presStyleCnt="4"/>
      <dgm:spPr/>
    </dgm:pt>
    <dgm:pt modelId="{D5BD0520-3FB1-4071-B853-E9DCAB27F6A8}" type="pres">
      <dgm:prSet presAssocID="{256FEE19-9073-414E-8DAE-4EAF5C359535}" presName="node" presStyleLbl="node1" presStyleIdx="4" presStyleCnt="5">
        <dgm:presLayoutVars>
          <dgm:bulletEnabled val="1"/>
        </dgm:presLayoutVars>
      </dgm:prSet>
      <dgm:spPr/>
    </dgm:pt>
  </dgm:ptLst>
  <dgm:cxnLst>
    <dgm:cxn modelId="{61ACBB1A-8436-4A45-9050-D4C82C97AA6E}" srcId="{81A639D0-904D-4906-A9D5-349620BF5845}" destId="{EC4FD5E9-231E-47AA-BAF2-F93CA45A9A41}" srcOrd="1" destOrd="0" parTransId="{D448BBBD-72E2-4FCD-84FA-B122398FAA0A}" sibTransId="{C649A59A-EBC0-4D4F-8693-C9F2B4B45E6F}"/>
    <dgm:cxn modelId="{2C13BD1D-4FC3-4831-902B-F73051BB0CF3}" srcId="{81A639D0-904D-4906-A9D5-349620BF5845}" destId="{771DC0C2-1512-4636-8CDA-80A2D09C936B}" srcOrd="2" destOrd="0" parTransId="{F1D5A19E-CE54-4D43-8F90-F1AE429EB4DB}" sibTransId="{F56987C8-F284-4FF6-97D2-722549BDE208}"/>
    <dgm:cxn modelId="{CFB95B22-B1E4-47DA-8815-64D5E37D884E}" type="presOf" srcId="{4A474A62-1DB9-4B8E-B3E0-ACCBB6D9B1D0}" destId="{EA83F98C-B75E-470F-B5D1-6F40C6C1E951}" srcOrd="0" destOrd="0" presId="urn:microsoft.com/office/officeart/2005/8/layout/process1"/>
    <dgm:cxn modelId="{BA672323-1CAD-4FC2-9665-BBDA30828985}" srcId="{81A639D0-904D-4906-A9D5-349620BF5845}" destId="{256FEE19-9073-414E-8DAE-4EAF5C359535}" srcOrd="4" destOrd="0" parTransId="{D8EB014D-7340-4548-AC24-47F3D4671E67}" sibTransId="{1F2A3C3A-15C9-4AA1-9561-67B277205FEA}"/>
    <dgm:cxn modelId="{A207EA2F-2C9B-4C63-B6D5-126A572416DF}" type="presOf" srcId="{771DC0C2-1512-4636-8CDA-80A2D09C936B}" destId="{1CACAF81-228C-41E6-B370-C62DCE0DD957}" srcOrd="0" destOrd="0" presId="urn:microsoft.com/office/officeart/2005/8/layout/process1"/>
    <dgm:cxn modelId="{34C9023A-7FFB-4592-B8AE-A95316E4132D}" type="presOf" srcId="{81A639D0-904D-4906-A9D5-349620BF5845}" destId="{66E6A6A1-C078-48B5-90CF-8F81AA5F53FD}" srcOrd="0" destOrd="0" presId="urn:microsoft.com/office/officeart/2005/8/layout/process1"/>
    <dgm:cxn modelId="{5DAAFE3D-5664-4DD9-ADEF-89BBA489BF8E}" type="presOf" srcId="{2EC2528B-A984-4912-BF71-E6376E179894}" destId="{AAD72B08-F5A6-4B12-BFD3-372C150AB5A1}" srcOrd="0" destOrd="0" presId="urn:microsoft.com/office/officeart/2005/8/layout/process1"/>
    <dgm:cxn modelId="{C4F95175-C82F-4ADB-B402-B56842667A7B}" type="presOf" srcId="{0D166081-EC8E-4EA1-9C52-54126309E5B0}" destId="{21513067-927F-41E7-B641-0DE3FD0E4E1E}" srcOrd="0" destOrd="0" presId="urn:microsoft.com/office/officeart/2005/8/layout/process1"/>
    <dgm:cxn modelId="{43DD5456-4C76-4BDA-A896-647A98FD0887}" type="presOf" srcId="{4A474A62-1DB9-4B8E-B3E0-ACCBB6D9B1D0}" destId="{7276E641-A185-4A52-A528-6C7197030539}" srcOrd="1" destOrd="0" presId="urn:microsoft.com/office/officeart/2005/8/layout/process1"/>
    <dgm:cxn modelId="{9A603094-CB90-4551-86E6-01C793040C54}" type="presOf" srcId="{EC4FD5E9-231E-47AA-BAF2-F93CA45A9A41}" destId="{823001F4-848A-4A14-90D2-277F8DB144AD}" srcOrd="0" destOrd="0" presId="urn:microsoft.com/office/officeart/2005/8/layout/process1"/>
    <dgm:cxn modelId="{B7A98796-CD8A-4879-9D08-C9F9EA86C725}" type="presOf" srcId="{C649A59A-EBC0-4D4F-8693-C9F2B4B45E6F}" destId="{07E5AEAF-C207-46C7-9979-61F363A06FEE}" srcOrd="0" destOrd="0" presId="urn:microsoft.com/office/officeart/2005/8/layout/process1"/>
    <dgm:cxn modelId="{061D5F9D-9DAB-4890-8B4E-9B2D212FDB62}" type="presOf" srcId="{C649A59A-EBC0-4D4F-8693-C9F2B4B45E6F}" destId="{129ACFE0-E82D-412C-9753-544BBB8B3F58}" srcOrd="1" destOrd="0" presId="urn:microsoft.com/office/officeart/2005/8/layout/process1"/>
    <dgm:cxn modelId="{C2FC4FBD-4C87-4FA5-9DEF-DDAE8BF5B59D}" type="presOf" srcId="{F56987C8-F284-4FF6-97D2-722549BDE208}" destId="{BEE8CECC-E179-49B8-835C-6691AD0E8330}" srcOrd="0" destOrd="0" presId="urn:microsoft.com/office/officeart/2005/8/layout/process1"/>
    <dgm:cxn modelId="{1EDFBBC7-9727-4594-982E-51B09C080C56}" srcId="{81A639D0-904D-4906-A9D5-349620BF5845}" destId="{0D166081-EC8E-4EA1-9C52-54126309E5B0}" srcOrd="3" destOrd="0" parTransId="{B4CEB0AE-349B-4424-ABCC-2D4428905757}" sibTransId="{AC4C280D-573F-40A6-8CA3-DBA6A47AC03C}"/>
    <dgm:cxn modelId="{C95A84D5-FD73-4B9F-891C-A9D24775A5E7}" type="presOf" srcId="{AC4C280D-573F-40A6-8CA3-DBA6A47AC03C}" destId="{6F446585-71A9-4776-B8C6-C3F54BF33EC0}" srcOrd="0" destOrd="0" presId="urn:microsoft.com/office/officeart/2005/8/layout/process1"/>
    <dgm:cxn modelId="{1F8411D6-C78C-4A70-94F2-5EA7C9777A76}" srcId="{81A639D0-904D-4906-A9D5-349620BF5845}" destId="{2EC2528B-A984-4912-BF71-E6376E179894}" srcOrd="0" destOrd="0" parTransId="{E46F40FE-46C1-43E8-BA40-CD410353B4B3}" sibTransId="{4A474A62-1DB9-4B8E-B3E0-ACCBB6D9B1D0}"/>
    <dgm:cxn modelId="{2C29D8E5-78B2-4AC1-9C62-5527AD984A06}" type="presOf" srcId="{AC4C280D-573F-40A6-8CA3-DBA6A47AC03C}" destId="{AFFBEDA2-5E82-4130-8929-EAF03F0FC48D}" srcOrd="1" destOrd="0" presId="urn:microsoft.com/office/officeart/2005/8/layout/process1"/>
    <dgm:cxn modelId="{40CF60EF-9393-4E91-8890-C95A7015E1E4}" type="presOf" srcId="{F56987C8-F284-4FF6-97D2-722549BDE208}" destId="{A20E69FC-DE39-42F2-A8FD-441765CC8E82}" srcOrd="1" destOrd="0" presId="urn:microsoft.com/office/officeart/2005/8/layout/process1"/>
    <dgm:cxn modelId="{DB8B57FB-0BDB-43B0-8C1D-5C7509B117A3}" type="presOf" srcId="{256FEE19-9073-414E-8DAE-4EAF5C359535}" destId="{D5BD0520-3FB1-4071-B853-E9DCAB27F6A8}" srcOrd="0" destOrd="0" presId="urn:microsoft.com/office/officeart/2005/8/layout/process1"/>
    <dgm:cxn modelId="{138B1351-2CAA-4DAA-949E-65BA032FB581}" type="presParOf" srcId="{66E6A6A1-C078-48B5-90CF-8F81AA5F53FD}" destId="{AAD72B08-F5A6-4B12-BFD3-372C150AB5A1}" srcOrd="0" destOrd="0" presId="urn:microsoft.com/office/officeart/2005/8/layout/process1"/>
    <dgm:cxn modelId="{1AEFA9E2-6149-454C-8EE0-D2E68C9FC5DB}" type="presParOf" srcId="{66E6A6A1-C078-48B5-90CF-8F81AA5F53FD}" destId="{EA83F98C-B75E-470F-B5D1-6F40C6C1E951}" srcOrd="1" destOrd="0" presId="urn:microsoft.com/office/officeart/2005/8/layout/process1"/>
    <dgm:cxn modelId="{9A6FF6C0-558B-4B77-A8FB-CE111DA70F7B}" type="presParOf" srcId="{EA83F98C-B75E-470F-B5D1-6F40C6C1E951}" destId="{7276E641-A185-4A52-A528-6C7197030539}" srcOrd="0" destOrd="0" presId="urn:microsoft.com/office/officeart/2005/8/layout/process1"/>
    <dgm:cxn modelId="{37E03103-E30B-4B07-9CD9-FD512509A933}" type="presParOf" srcId="{66E6A6A1-C078-48B5-90CF-8F81AA5F53FD}" destId="{823001F4-848A-4A14-90D2-277F8DB144AD}" srcOrd="2" destOrd="0" presId="urn:microsoft.com/office/officeart/2005/8/layout/process1"/>
    <dgm:cxn modelId="{95361C39-F65F-42B0-AC32-731419DD31FB}" type="presParOf" srcId="{66E6A6A1-C078-48B5-90CF-8F81AA5F53FD}" destId="{07E5AEAF-C207-46C7-9979-61F363A06FEE}" srcOrd="3" destOrd="0" presId="urn:microsoft.com/office/officeart/2005/8/layout/process1"/>
    <dgm:cxn modelId="{52D2435E-4114-4A3F-BAFF-1838BE293577}" type="presParOf" srcId="{07E5AEAF-C207-46C7-9979-61F363A06FEE}" destId="{129ACFE0-E82D-412C-9753-544BBB8B3F58}" srcOrd="0" destOrd="0" presId="urn:microsoft.com/office/officeart/2005/8/layout/process1"/>
    <dgm:cxn modelId="{1D5D48B6-6630-4618-BCC6-427A93492091}" type="presParOf" srcId="{66E6A6A1-C078-48B5-90CF-8F81AA5F53FD}" destId="{1CACAF81-228C-41E6-B370-C62DCE0DD957}" srcOrd="4" destOrd="0" presId="urn:microsoft.com/office/officeart/2005/8/layout/process1"/>
    <dgm:cxn modelId="{C6CE80C4-B08B-42E9-AFA0-D19FB4B8A235}" type="presParOf" srcId="{66E6A6A1-C078-48B5-90CF-8F81AA5F53FD}" destId="{BEE8CECC-E179-49B8-835C-6691AD0E8330}" srcOrd="5" destOrd="0" presId="urn:microsoft.com/office/officeart/2005/8/layout/process1"/>
    <dgm:cxn modelId="{B68904E6-2E8E-4043-8552-E9DFF474BCD1}" type="presParOf" srcId="{BEE8CECC-E179-49B8-835C-6691AD0E8330}" destId="{A20E69FC-DE39-42F2-A8FD-441765CC8E82}" srcOrd="0" destOrd="0" presId="urn:microsoft.com/office/officeart/2005/8/layout/process1"/>
    <dgm:cxn modelId="{27879A00-F35C-4093-88E6-2BE052BB094A}" type="presParOf" srcId="{66E6A6A1-C078-48B5-90CF-8F81AA5F53FD}" destId="{21513067-927F-41E7-B641-0DE3FD0E4E1E}" srcOrd="6" destOrd="0" presId="urn:microsoft.com/office/officeart/2005/8/layout/process1"/>
    <dgm:cxn modelId="{8A13ED4A-4724-4A0C-B665-4C1D09456E4B}" type="presParOf" srcId="{66E6A6A1-C078-48B5-90CF-8F81AA5F53FD}" destId="{6F446585-71A9-4776-B8C6-C3F54BF33EC0}" srcOrd="7" destOrd="0" presId="urn:microsoft.com/office/officeart/2005/8/layout/process1"/>
    <dgm:cxn modelId="{4C3116D2-EFA5-4CC8-90CE-26B3D641C3DA}" type="presParOf" srcId="{6F446585-71A9-4776-B8C6-C3F54BF33EC0}" destId="{AFFBEDA2-5E82-4130-8929-EAF03F0FC48D}" srcOrd="0" destOrd="0" presId="urn:microsoft.com/office/officeart/2005/8/layout/process1"/>
    <dgm:cxn modelId="{17683265-157C-4E05-998C-6B0AB05C78F1}" type="presParOf" srcId="{66E6A6A1-C078-48B5-90CF-8F81AA5F53FD}" destId="{D5BD0520-3FB1-4071-B853-E9DCAB27F6A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D72B08-F5A6-4B12-BFD3-372C150AB5A1}">
      <dsp:nvSpPr>
        <dsp:cNvPr id="0" name=""/>
        <dsp:cNvSpPr/>
      </dsp:nvSpPr>
      <dsp:spPr>
        <a:xfrm>
          <a:off x="5227" y="1768472"/>
          <a:ext cx="1620640" cy="972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GET / POST Request by PostMan</a:t>
          </a:r>
        </a:p>
      </dsp:txBody>
      <dsp:txXfrm>
        <a:off x="33707" y="1796952"/>
        <a:ext cx="1563680" cy="915424"/>
      </dsp:txXfrm>
    </dsp:sp>
    <dsp:sp modelId="{EA83F98C-B75E-470F-B5D1-6F40C6C1E951}">
      <dsp:nvSpPr>
        <dsp:cNvPr id="0" name=""/>
        <dsp:cNvSpPr/>
      </dsp:nvSpPr>
      <dsp:spPr>
        <a:xfrm>
          <a:off x="1787932" y="2053705"/>
          <a:ext cx="343575" cy="401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787932" y="2134089"/>
        <a:ext cx="240503" cy="241150"/>
      </dsp:txXfrm>
    </dsp:sp>
    <dsp:sp modelId="{823001F4-848A-4A14-90D2-277F8DB144AD}">
      <dsp:nvSpPr>
        <dsp:cNvPr id="0" name=""/>
        <dsp:cNvSpPr/>
      </dsp:nvSpPr>
      <dsp:spPr>
        <a:xfrm>
          <a:off x="2274125" y="1768472"/>
          <a:ext cx="1620640" cy="972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Controller Layer (REST Controllers)</a:t>
          </a:r>
        </a:p>
      </dsp:txBody>
      <dsp:txXfrm>
        <a:off x="2302605" y="1796952"/>
        <a:ext cx="1563680" cy="915424"/>
      </dsp:txXfrm>
    </dsp:sp>
    <dsp:sp modelId="{07E5AEAF-C207-46C7-9979-61F363A06FEE}">
      <dsp:nvSpPr>
        <dsp:cNvPr id="0" name=""/>
        <dsp:cNvSpPr/>
      </dsp:nvSpPr>
      <dsp:spPr>
        <a:xfrm>
          <a:off x="4056830" y="2053705"/>
          <a:ext cx="343575" cy="401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056830" y="2134089"/>
        <a:ext cx="240503" cy="241150"/>
      </dsp:txXfrm>
    </dsp:sp>
    <dsp:sp modelId="{1CACAF81-228C-41E6-B370-C62DCE0DD957}">
      <dsp:nvSpPr>
        <dsp:cNvPr id="0" name=""/>
        <dsp:cNvSpPr/>
      </dsp:nvSpPr>
      <dsp:spPr>
        <a:xfrm>
          <a:off x="4543022" y="1768472"/>
          <a:ext cx="1620640" cy="972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Service Layer (Uses business service logics)</a:t>
          </a:r>
        </a:p>
      </dsp:txBody>
      <dsp:txXfrm>
        <a:off x="4571502" y="1796952"/>
        <a:ext cx="1563680" cy="915424"/>
      </dsp:txXfrm>
    </dsp:sp>
    <dsp:sp modelId="{BEE8CECC-E179-49B8-835C-6691AD0E8330}">
      <dsp:nvSpPr>
        <dsp:cNvPr id="0" name=""/>
        <dsp:cNvSpPr/>
      </dsp:nvSpPr>
      <dsp:spPr>
        <a:xfrm>
          <a:off x="6325727" y="2053705"/>
          <a:ext cx="343575" cy="401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325727" y="2134089"/>
        <a:ext cx="240503" cy="241150"/>
      </dsp:txXfrm>
    </dsp:sp>
    <dsp:sp modelId="{21513067-927F-41E7-B641-0DE3FD0E4E1E}">
      <dsp:nvSpPr>
        <dsp:cNvPr id="0" name=""/>
        <dsp:cNvSpPr/>
      </dsp:nvSpPr>
      <dsp:spPr>
        <a:xfrm>
          <a:off x="6811919" y="1768472"/>
          <a:ext cx="1620640" cy="972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Repository (DB Interactions)</a:t>
          </a:r>
        </a:p>
      </dsp:txBody>
      <dsp:txXfrm>
        <a:off x="6840399" y="1796952"/>
        <a:ext cx="1563680" cy="915424"/>
      </dsp:txXfrm>
    </dsp:sp>
    <dsp:sp modelId="{6F446585-71A9-4776-B8C6-C3F54BF33EC0}">
      <dsp:nvSpPr>
        <dsp:cNvPr id="0" name=""/>
        <dsp:cNvSpPr/>
      </dsp:nvSpPr>
      <dsp:spPr>
        <a:xfrm>
          <a:off x="8594624" y="2053705"/>
          <a:ext cx="343575" cy="401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594624" y="2134089"/>
        <a:ext cx="240503" cy="241150"/>
      </dsp:txXfrm>
    </dsp:sp>
    <dsp:sp modelId="{D5BD0520-3FB1-4071-B853-E9DCAB27F6A8}">
      <dsp:nvSpPr>
        <dsp:cNvPr id="0" name=""/>
        <dsp:cNvSpPr/>
      </dsp:nvSpPr>
      <dsp:spPr>
        <a:xfrm>
          <a:off x="9080817" y="1768472"/>
          <a:ext cx="1620640" cy="972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Return of the responses</a:t>
          </a:r>
        </a:p>
      </dsp:txBody>
      <dsp:txXfrm>
        <a:off x="9109297" y="1796952"/>
        <a:ext cx="1563680" cy="915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489F5-C91C-64ED-5392-8131472E3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23E6B-E23A-0022-C4B8-04EFB8BCE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1748E-9D10-F2BC-F613-5DBD2DF9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C674-DB7F-489E-929C-B9C28108D3F2}" type="datetimeFigureOut">
              <a:rPr lang="en-US" smtClean="0"/>
              <a:t>01-Apr-25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F342E-62DF-15C4-3AF5-AB67D97A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4FB2F-3B68-7CFE-CC89-33BB7278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7D39-3A02-4C95-9A01-4E2598AA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9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58985-FA52-8F69-A129-5291D5AA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EE5DF-D777-DF3D-8999-1103B0F54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9947-F992-292C-CA4B-4B93B1A6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C674-DB7F-489E-929C-B9C28108D3F2}" type="datetimeFigureOut">
              <a:rPr lang="en-US" smtClean="0"/>
              <a:t>01-Apr-25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4A3BD-D3A7-5A38-616C-02B49B141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82A34-3CF6-7A4E-08AE-D78113EB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7D39-3A02-4C95-9A01-4E2598AA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0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32F787-1F7F-B53B-A157-4CA84DC5A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E3B3C-8921-39FE-363A-80D7A79E4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60921-327A-D3AE-AA4C-D8151333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C674-DB7F-489E-929C-B9C28108D3F2}" type="datetimeFigureOut">
              <a:rPr lang="en-US" smtClean="0"/>
              <a:t>01-Apr-25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24403-A636-5746-95B6-73DF6E240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A129B-D439-CA31-2AE9-67824048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7D39-3A02-4C95-9A01-4E2598AA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5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A742-26B8-9F48-79FD-A09FE130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DA85C-1D30-AAAC-D03B-E69A388F2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ACEE7-8AF0-677A-0B16-CAF6C3A1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C674-DB7F-489E-929C-B9C28108D3F2}" type="datetimeFigureOut">
              <a:rPr lang="en-US" smtClean="0"/>
              <a:t>01-Apr-25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D0719-2477-ECD7-8317-BFB1DE0DE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C2A0C-8622-6C29-1053-03FC5A05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7D39-3A02-4C95-9A01-4E2598AA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4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1557-1E1D-2616-BFA1-BF8FF178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DA67C-6B94-542D-10B1-F028DBBBD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457EC-F5FC-7701-AFCE-F5CDF272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C674-DB7F-489E-929C-B9C28108D3F2}" type="datetimeFigureOut">
              <a:rPr lang="en-US" smtClean="0"/>
              <a:t>01-Apr-25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8B2AF-77A8-F239-D75B-EECD474E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049F5-6608-971D-D684-2EC3D6F4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7D39-3A02-4C95-9A01-4E2598AA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2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4E8D-67C3-7B47-38E8-22ED7105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9D497-8504-6BDB-7F38-CA395BFBB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1ABB4-3C0E-B893-E6C9-2E19F5BD1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35932-AEF2-5964-D4CD-41DFCFBA9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C674-DB7F-489E-929C-B9C28108D3F2}" type="datetimeFigureOut">
              <a:rPr lang="en-US" smtClean="0"/>
              <a:t>01-Apr-25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CC2A9-9256-0149-4662-30C179857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29E38-616F-B546-2003-D353D20D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7D39-3A02-4C95-9A01-4E2598AA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6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B61B-8803-8B0C-0AAF-BE4128570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8B5E7-258C-BC50-54AA-69E9847E4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BBFDD-E5C7-5397-BD59-B303609FD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C2A76-3462-4774-720A-A66AB9306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610A5-CBB3-2C84-A1C6-86B251AC92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BE185D-BDF4-3E10-6A8E-E9506E1F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C674-DB7F-489E-929C-B9C28108D3F2}" type="datetimeFigureOut">
              <a:rPr lang="en-US" smtClean="0"/>
              <a:t>01-Apr-25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C9C726-DAB5-4A53-8BA9-07AE9639D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E56844-4531-C1E3-8D50-3F45D305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7D39-3A02-4C95-9A01-4E2598AA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7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0AE84-AD1A-7DA8-0BA0-B24365A6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D9397-43E1-1094-B34A-5B915DF7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C674-DB7F-489E-929C-B9C28108D3F2}" type="datetimeFigureOut">
              <a:rPr lang="en-US" smtClean="0"/>
              <a:t>01-Apr-25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C1E30-72A6-8601-7D3A-6A0E7660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E7A92-85C8-5D14-4199-FDDB7970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7D39-3A02-4C95-9A01-4E2598AA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8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176CFD-4FE5-BD80-2F98-50CD0BF5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C674-DB7F-489E-929C-B9C28108D3F2}" type="datetimeFigureOut">
              <a:rPr lang="en-US" smtClean="0"/>
              <a:t>01-Apr-25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F9B62-E401-2819-948B-6A22A6A6E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85118-49BA-C8E5-2BBA-AE92ECA4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7D39-3A02-4C95-9A01-4E2598AA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2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BC94B-7FBF-AE84-3E56-84F8B9E2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50B9A-32DD-0AFC-C29F-8CFFBE52B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4D423-7923-0AD4-A6B5-AF5915E91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D4CC5-DF19-D229-A932-2C443847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C674-DB7F-489E-929C-B9C28108D3F2}" type="datetimeFigureOut">
              <a:rPr lang="en-US" smtClean="0"/>
              <a:t>01-Apr-25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4E222-F722-B49B-8082-CE4135D9E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4F9F1-EBAE-E9F1-76A0-9D921723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7D39-3A02-4C95-9A01-4E2598AA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0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23E4-B97F-24BC-AF13-2BFE6FD65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6D7A6C-251C-5087-9361-3AB24D985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F87A7-E021-7451-7F29-1579060D1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CE671-99C2-6F1F-E8FE-7E90B58A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C674-DB7F-489E-929C-B9C28108D3F2}" type="datetimeFigureOut">
              <a:rPr lang="en-US" smtClean="0"/>
              <a:t>01-Apr-25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8F1BF-0554-B31D-9CA6-B63976EE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DC789-5A50-5D55-C559-41426C93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7D39-3A02-4C95-9A01-4E2598AA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7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B9E54-100B-EB40-1086-75DA1ADF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4CEEB-EBDC-8BF6-4E3A-1E9C451D9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3B0D-2123-2A54-7A6C-CFF333A62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4C674-DB7F-489E-929C-B9C28108D3F2}" type="datetimeFigureOut">
              <a:rPr lang="en-US" smtClean="0"/>
              <a:t>01-Apr-25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195E-D23A-71BF-CF58-5493EC870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65BA9-8270-A3A6-DFD3-3D6D8989A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27D39-3A02-4C95-9A01-4E2598AA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9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00B9-9459-C536-5F95-37A4D882A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482"/>
            <a:ext cx="9144000" cy="2387600"/>
          </a:xfrm>
        </p:spPr>
        <p:txBody>
          <a:bodyPr/>
          <a:lstStyle/>
          <a:p>
            <a:r>
              <a:rPr lang="en-US" dirty="0"/>
              <a:t>Online Movie Ticket Booking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14C12-8A2A-669C-373D-CA8D4A17C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By Tamal Guha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B47CCBB-4175-1F45-D864-56C90435C6AA}"/>
              </a:ext>
            </a:extLst>
          </p:cNvPr>
          <p:cNvSpPr txBox="1">
            <a:spLocks/>
          </p:cNvSpPr>
          <p:nvPr/>
        </p:nvSpPr>
        <p:spPr>
          <a:xfrm>
            <a:off x="757310" y="2550941"/>
            <a:ext cx="10677379" cy="1756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Spring Boot | MySQL | REST APIs</a:t>
            </a:r>
          </a:p>
        </p:txBody>
      </p:sp>
    </p:spTree>
    <p:extLst>
      <p:ext uri="{BB962C8B-B14F-4D97-AF65-F5344CB8AC3E}">
        <p14:creationId xmlns:p14="http://schemas.microsoft.com/office/powerpoint/2010/main" val="260669919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EEB5D-EE16-0FA4-023B-93F203383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6B9C-DCDD-2023-664F-954078CD7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200"/>
              </a:spcBef>
            </a:pPr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02510-5AB9-A9B5-061F-DF2AAA5C3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2972"/>
          </a:xfrm>
        </p:spPr>
        <p:txBody>
          <a:bodyPr>
            <a:noAutofit/>
          </a:bodyPr>
          <a:lstStyle/>
          <a:p>
            <a:pPr marR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JWT Security 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→ Reimplement authentication in the future.</a:t>
            </a:r>
          </a:p>
          <a:p>
            <a:pPr marR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sz="2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Frontend Integration 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→ Connect with React/Angular UI.</a:t>
            </a:r>
          </a:p>
          <a:p>
            <a:pPr marR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sz="2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 Gateway 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→ Add online payments for bookings.</a:t>
            </a:r>
          </a:p>
          <a:p>
            <a:pPr marR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sz="2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&amp; Cloud Deployment 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→ Deploy on AWS/GCP.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57094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AEA3-EE83-1CE5-2610-92055244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92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5601A-2618-9A73-5538-EA3DF2C23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1896"/>
            <a:ext cx="10515600" cy="4351338"/>
          </a:xfrm>
        </p:spPr>
        <p:txBody>
          <a:bodyPr>
            <a:normAutofit/>
          </a:bodyPr>
          <a:lstStyle/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This project is a backend system for a movie ticket booking application, inspired by platforms like </a:t>
            </a:r>
            <a:r>
              <a:rPr lang="en-US" sz="2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BookMyShow</a:t>
            </a:r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It provides RESTful APIs for managing users, movies, theaters, and ticket bookings.</a:t>
            </a:r>
          </a:p>
        </p:txBody>
      </p:sp>
    </p:spTree>
    <p:extLst>
      <p:ext uri="{BB962C8B-B14F-4D97-AF65-F5344CB8AC3E}">
        <p14:creationId xmlns:p14="http://schemas.microsoft.com/office/powerpoint/2010/main" val="187285942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1ADAB-7F20-F49F-D458-11F3A563B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40F4-A911-4AA2-2422-A1755E7D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1BADC-2043-761F-A243-8833CB8D1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User Management: 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Register, login, and manage profiles.</a:t>
            </a: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Movie Management: 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Add, edit, and delete movies (Admin only).</a:t>
            </a: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Theater &amp; Show Management: 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Manage theaters, seats, and show timings.</a:t>
            </a: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Ticket Booking: 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Users can book tickets and view booking history.</a:t>
            </a: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Seat Selection: 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Users can pick seats for their movie.</a:t>
            </a:r>
          </a:p>
        </p:txBody>
      </p:sp>
    </p:spTree>
    <p:extLst>
      <p:ext uri="{BB962C8B-B14F-4D97-AF65-F5344CB8AC3E}">
        <p14:creationId xmlns:p14="http://schemas.microsoft.com/office/powerpoint/2010/main" val="116376185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B98CF-C449-2619-8BEB-EC3673338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8A34-C6C4-6854-D912-97B1926D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Tech Stack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87063-B8B4-EC54-BF44-6CF24EF6D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 technologies used: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Backend: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Spring Boot, Java, Maven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Testing: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Postman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72373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712CC-13AF-A185-1DB0-A84BEEEDB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561A-1FCC-7E3A-54E5-0B1F2F89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200"/>
              </a:spcBef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High-Level Architecture (Flowchart)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9955EA2-F926-C32A-D244-36BC5ED119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8329520"/>
              </p:ext>
            </p:extLst>
          </p:nvPr>
        </p:nvGraphicFramePr>
        <p:xfrm>
          <a:off x="742657" y="1690688"/>
          <a:ext cx="10706686" cy="4509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370624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8BF75-C879-0D04-4E52-B67497D24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FFCC-6068-50C7-D487-236016AD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 algn="ctr">
              <a:lnSpc>
                <a:spcPct val="107000"/>
              </a:lnSpc>
              <a:spcBef>
                <a:spcPts val="200"/>
              </a:spcBef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High-Level Architecture (Applicable to All Services)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FD8F-552F-1DAE-6DB9-0C88992E0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movie ticket booking application follows a standard Spring Boot layered architecture. Every API request goes through the following flow: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Request (GET/POST via Postman)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user interacts with the system via API calls.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 Layer (REST Controllers)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Handles incoming HTTP requests.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Calls the respective service methods.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MovieController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UserController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028476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434DDEC2-0391-6090-94FF-E32FBB551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47CD1-D00E-60CD-B234-0801BE64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 algn="ctr">
              <a:lnSpc>
                <a:spcPct val="107000"/>
              </a:lnSpc>
              <a:spcBef>
                <a:spcPts val="200"/>
              </a:spcBef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High-Level Architecture (Applicable to All Services)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EB5A4-F68C-923F-5054-644B1301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2972"/>
          </a:xfrm>
        </p:spPr>
        <p:txBody>
          <a:bodyPr>
            <a:noAutofit/>
          </a:bodyPr>
          <a:lstStyle/>
          <a:p>
            <a:pPr marL="0" marR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 Service Layer (Business Logic Processing)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Contains core business logic.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Calls the repository to fetch or modify data.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MovieService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UserService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 Repository Layer (Database Interactions)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Spring Data JPA repositories to perform CRUD operations.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MovieRepository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UserRepository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 Response Handling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controller returns the response to the client after processing.</a:t>
            </a:r>
          </a:p>
        </p:txBody>
      </p:sp>
    </p:spTree>
    <p:extLst>
      <p:ext uri="{BB962C8B-B14F-4D97-AF65-F5344CB8AC3E}">
        <p14:creationId xmlns:p14="http://schemas.microsoft.com/office/powerpoint/2010/main" val="65323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4BDF0-B8FC-B968-D419-F47E00663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89C5-1270-42ED-7917-A5666BF1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200"/>
              </a:spcBef>
            </a:pPr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API Endpoints Summary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202704A-C24B-2216-18BF-D39F92D9A0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022245"/>
              </p:ext>
            </p:extLst>
          </p:nvPr>
        </p:nvGraphicFramePr>
        <p:xfrm>
          <a:off x="553329" y="2064750"/>
          <a:ext cx="11085342" cy="3179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114">
                  <a:extLst>
                    <a:ext uri="{9D8B030D-6E8A-4147-A177-3AD203B41FA5}">
                      <a16:colId xmlns:a16="http://schemas.microsoft.com/office/drawing/2014/main" val="2792639893"/>
                    </a:ext>
                  </a:extLst>
                </a:gridCol>
                <a:gridCol w="3695114">
                  <a:extLst>
                    <a:ext uri="{9D8B030D-6E8A-4147-A177-3AD203B41FA5}">
                      <a16:colId xmlns:a16="http://schemas.microsoft.com/office/drawing/2014/main" val="3724255914"/>
                    </a:ext>
                  </a:extLst>
                </a:gridCol>
                <a:gridCol w="3695114">
                  <a:extLst>
                    <a:ext uri="{9D8B030D-6E8A-4147-A177-3AD203B41FA5}">
                      <a16:colId xmlns:a16="http://schemas.microsoft.com/office/drawing/2014/main" val="4026542718"/>
                    </a:ext>
                  </a:extLst>
                </a:gridCol>
              </a:tblGrid>
              <a:tr h="454185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982456"/>
                  </a:ext>
                </a:extLst>
              </a:tr>
              <a:tr h="454185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/user/register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 a new user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664244"/>
                  </a:ext>
                </a:extLst>
              </a:tr>
              <a:tr h="454185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/user/login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Authenticate user &amp; get JWT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592962"/>
                  </a:ext>
                </a:extLst>
              </a:tr>
              <a:tr h="454185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/movie/all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Get all movies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104977"/>
                  </a:ext>
                </a:extLst>
              </a:tr>
              <a:tr h="454185">
                <a:tc>
                  <a:txBody>
                    <a:bodyPr/>
                    <a:lstStyle/>
                    <a:p>
                      <a:r>
                        <a:rPr lang="en-US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/movie/addNew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Add a new movie (Admin)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560859"/>
                  </a:ext>
                </a:extLst>
              </a:tr>
              <a:tr h="454185">
                <a:tc>
                  <a:txBody>
                    <a:bodyPr/>
                    <a:lstStyle/>
                    <a:p>
                      <a:r>
                        <a:rPr lang="en-US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/ticket/book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Book a ticket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77715"/>
                  </a:ext>
                </a:extLst>
              </a:tr>
              <a:tr h="454185">
                <a:tc>
                  <a:txBody>
                    <a:bodyPr/>
                    <a:lstStyle/>
                    <a:p>
                      <a:r>
                        <a:rPr lang="en-US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/ticket/history/{userId}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user's booking history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953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03050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BECED-89FF-2651-718C-40A34147E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FFE3-8343-5C4C-3D62-E19FA2F1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200"/>
              </a:spcBef>
            </a:pPr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Example Walkthrough (Apply to Any Service)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FB0A-BC2E-5E9E-F247-734C0F4C2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2972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adding a new movie follows this flow: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 request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/movie/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addNew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movie details.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MovieController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receives the request and calls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MovieService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MovieService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applies business logic and calls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MovieRepository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MovieRepository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interacts with MySQL to save the movie.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 returns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success message as a response.</a:t>
            </a:r>
          </a:p>
        </p:txBody>
      </p:sp>
    </p:spTree>
    <p:extLst>
      <p:ext uri="{BB962C8B-B14F-4D97-AF65-F5344CB8AC3E}">
        <p14:creationId xmlns:p14="http://schemas.microsoft.com/office/powerpoint/2010/main" val="135057288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489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Symbol</vt:lpstr>
      <vt:lpstr>Wingdings</vt:lpstr>
      <vt:lpstr>Office Theme</vt:lpstr>
      <vt:lpstr>Online Movie Ticket Booking Application</vt:lpstr>
      <vt:lpstr>Project Overview</vt:lpstr>
      <vt:lpstr>Features</vt:lpstr>
      <vt:lpstr>Tech Stack Overview</vt:lpstr>
      <vt:lpstr>High-Level Architecture (Flowchart)</vt:lpstr>
      <vt:lpstr>High-Level Architecture (Applicable to All Services)</vt:lpstr>
      <vt:lpstr>High-Level Architecture (Applicable to All Services)</vt:lpstr>
      <vt:lpstr>API Endpoints Summary</vt:lpstr>
      <vt:lpstr>Example Walkthrough (Apply to Any Service)</vt:lpstr>
      <vt:lpstr>Future Enhancements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Tamal Guha</dc:creator>
  <cp:lastModifiedBy>Tamal Guha</cp:lastModifiedBy>
  <cp:revision>8</cp:revision>
  <dcterms:created xsi:type="dcterms:W3CDTF">2025-03-28T06:05:47Z</dcterms:created>
  <dcterms:modified xsi:type="dcterms:W3CDTF">2025-04-01T15:56:02Z</dcterms:modified>
</cp:coreProperties>
</file>