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FD1C3-06D9-45C1-9089-330A24696C4A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F208-6866-4BE8-80C2-369604CE8E8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B5DD-7EF9-4BE5-B7AD-F656E2879A7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7E2E7-E86F-4D35-9CAC-5E3F5C1D86F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2309BF-6C5B-4CB0-A6BD-DE8EDD67AD57}" type="datetimeFigureOut">
              <a:rPr lang="en-US" smtClean="0"/>
              <a:pPr/>
              <a:t>12/17/2009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NanoSim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Yina Arenas</a:t>
            </a:r>
          </a:p>
          <a:p>
            <a:r>
              <a:rPr lang="en-US" dirty="0" smtClean="0"/>
              <a:t>Mona Sergi</a:t>
            </a:r>
          </a:p>
          <a:p>
            <a:r>
              <a:rPr lang="en-US" dirty="0" smtClean="0"/>
              <a:t>Tamal Saha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21022596Tl7BXQ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1214422"/>
            <a:ext cx="4572032" cy="45720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Source code management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ftware_Test_We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14744" y="2464587"/>
            <a:ext cx="4643470" cy="34826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CA" sz="2700" dirty="0" smtClean="0"/>
              <a:t>Functional testing</a:t>
            </a:r>
            <a:endParaRPr kumimoji="0" lang="en-CA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5072098"/>
          </a:xfrm>
        </p:spPr>
        <p:txBody>
          <a:bodyPr>
            <a:normAutofit/>
          </a:bodyPr>
          <a:lstStyle/>
          <a:p>
            <a:r>
              <a:rPr lang="en-US" dirty="0" smtClean="0"/>
              <a:t>Developed </a:t>
            </a:r>
            <a:r>
              <a:rPr lang="en-US" dirty="0" smtClean="0"/>
              <a:t>an understanding of the challenges involved in </a:t>
            </a:r>
            <a:r>
              <a:rPr lang="en-US" dirty="0" smtClean="0"/>
              <a:t>developing </a:t>
            </a:r>
            <a:r>
              <a:rPr lang="en-US" dirty="0" smtClean="0"/>
              <a:t>software </a:t>
            </a:r>
            <a:endParaRPr lang="en-US" dirty="0" smtClean="0"/>
          </a:p>
          <a:p>
            <a:r>
              <a:rPr lang="en-US" dirty="0" smtClean="0"/>
              <a:t>Better literature comprehension by </a:t>
            </a:r>
            <a:r>
              <a:rPr lang="en-US" dirty="0" smtClean="0"/>
              <a:t>doing an actual project </a:t>
            </a:r>
            <a:r>
              <a:rPr lang="en-US" dirty="0" smtClean="0"/>
              <a:t>implementation. </a:t>
            </a:r>
          </a:p>
          <a:p>
            <a:r>
              <a:rPr lang="en-US" dirty="0" smtClean="0"/>
              <a:t>Learned </a:t>
            </a:r>
            <a:r>
              <a:rPr lang="en-US" dirty="0" smtClean="0"/>
              <a:t>about new technologies </a:t>
            </a:r>
            <a:endParaRPr lang="en-US" dirty="0" smtClean="0"/>
          </a:p>
          <a:p>
            <a:r>
              <a:rPr lang="en-US" dirty="0" smtClean="0"/>
              <a:t>Got </a:t>
            </a:r>
            <a:r>
              <a:rPr lang="en-US" dirty="0" smtClean="0"/>
              <a:t>further insight on the interaction strategies and team work skills by using a collaborative development environment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1785926"/>
            <a:ext cx="4500594" cy="41350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785802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Any questions? 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of the project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Nanosim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case study</a:t>
            </a:r>
          </a:p>
          <a:p>
            <a:pPr lvl="1"/>
            <a:r>
              <a:rPr lang="en-US" dirty="0" smtClean="0"/>
              <a:t>Role playing simulation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types of participants and services</a:t>
            </a:r>
          </a:p>
          <a:p>
            <a:pPr lvl="1"/>
            <a:r>
              <a:rPr lang="en-US" dirty="0" smtClean="0"/>
              <a:t>Deliver content according to participants properties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Agenda:</a:t>
            </a:r>
          </a:p>
          <a:p>
            <a:pPr lvl="1"/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Risk Analysis and Mitigation</a:t>
            </a:r>
          </a:p>
          <a:p>
            <a:pPr lvl="1"/>
            <a:r>
              <a:rPr lang="en-US" dirty="0" smtClean="0"/>
              <a:t>Requirements and Specifications</a:t>
            </a:r>
          </a:p>
          <a:p>
            <a:pPr lvl="1"/>
            <a:r>
              <a:rPr lang="en-US" dirty="0" smtClean="0"/>
              <a:t>Architecture 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Source code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o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56" y="285728"/>
            <a:ext cx="2714644" cy="27146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Spiral/Evolutionary </a:t>
            </a:r>
            <a:r>
              <a:rPr lang="en-CA" dirty="0" smtClean="0"/>
              <a:t>model</a:t>
            </a:r>
          </a:p>
          <a:p>
            <a:pPr lvl="1"/>
            <a:r>
              <a:rPr lang="en-CA" dirty="0" smtClean="0"/>
              <a:t>2 weeks</a:t>
            </a:r>
          </a:p>
          <a:p>
            <a:pPr lvl="2"/>
            <a:r>
              <a:rPr lang="en-CA" dirty="0" smtClean="0"/>
              <a:t>Risk analysis</a:t>
            </a:r>
          </a:p>
          <a:p>
            <a:pPr lvl="2"/>
            <a:r>
              <a:rPr lang="en-CA" dirty="0" smtClean="0"/>
              <a:t>Requirement analysis</a:t>
            </a:r>
          </a:p>
          <a:p>
            <a:pPr lvl="2"/>
            <a:r>
              <a:rPr lang="en-CA" dirty="0" smtClean="0"/>
              <a:t>Preliminary architecture design</a:t>
            </a:r>
          </a:p>
          <a:p>
            <a:pPr lvl="2"/>
            <a:r>
              <a:rPr lang="en-CA" dirty="0" smtClean="0"/>
              <a:t>Wiki</a:t>
            </a:r>
          </a:p>
          <a:p>
            <a:pPr lvl="1"/>
            <a:r>
              <a:rPr lang="en-CA" dirty="0" smtClean="0"/>
              <a:t>3 weeks</a:t>
            </a:r>
          </a:p>
          <a:p>
            <a:pPr lvl="2"/>
            <a:r>
              <a:rPr lang="en-CA" dirty="0" smtClean="0"/>
              <a:t>Complement initial architecture adding web service layer </a:t>
            </a:r>
          </a:p>
          <a:p>
            <a:pPr lvl="2"/>
            <a:r>
              <a:rPr lang="en-CA" dirty="0" smtClean="0"/>
              <a:t>Data access layer</a:t>
            </a:r>
          </a:p>
          <a:p>
            <a:pPr lvl="2"/>
            <a:r>
              <a:rPr lang="en-CA" dirty="0" smtClean="0"/>
              <a:t>Initial services</a:t>
            </a:r>
          </a:p>
          <a:p>
            <a:pPr lvl="1"/>
            <a:r>
              <a:rPr lang="en-CA" dirty="0" smtClean="0"/>
              <a:t>3 weeks</a:t>
            </a:r>
            <a:endParaRPr lang="en-CA" dirty="0"/>
          </a:p>
          <a:p>
            <a:pPr lvl="2"/>
            <a:r>
              <a:rPr lang="en-CA" dirty="0" smtClean="0"/>
              <a:t>Service implementation</a:t>
            </a:r>
          </a:p>
          <a:p>
            <a:pPr lvl="2"/>
            <a:r>
              <a:rPr lang="en-CA" dirty="0" smtClean="0"/>
              <a:t>Functional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 Cycle 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i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7100" y="1928802"/>
            <a:ext cx="4406900" cy="43942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first step </a:t>
            </a:r>
            <a:r>
              <a:rPr lang="en-CA" dirty="0" smtClean="0"/>
              <a:t>our </a:t>
            </a:r>
            <a:r>
              <a:rPr lang="en-CA" dirty="0" smtClean="0"/>
              <a:t>spiral model</a:t>
            </a:r>
          </a:p>
          <a:p>
            <a:r>
              <a:rPr lang="en-CA" dirty="0" smtClean="0"/>
              <a:t>The risks:</a:t>
            </a:r>
          </a:p>
          <a:p>
            <a:pPr lvl="1"/>
            <a:r>
              <a:rPr lang="en-CA" dirty="0" smtClean="0"/>
              <a:t>Scope and time management</a:t>
            </a:r>
          </a:p>
          <a:p>
            <a:pPr lvl="1"/>
            <a:r>
              <a:rPr lang="en-CA" dirty="0" smtClean="0"/>
              <a:t>Team background</a:t>
            </a:r>
          </a:p>
          <a:p>
            <a:pPr lvl="1"/>
            <a:r>
              <a:rPr lang="en-CA" dirty="0" err="1" smtClean="0"/>
              <a:t>Git</a:t>
            </a:r>
            <a:r>
              <a:rPr lang="en-CA" dirty="0" smtClean="0"/>
              <a:t>/SVN</a:t>
            </a:r>
            <a:endParaRPr lang="en-CA" dirty="0" smtClean="0"/>
          </a:p>
          <a:p>
            <a:pPr lvl="1"/>
            <a:r>
              <a:rPr lang="en-CA" dirty="0" smtClean="0"/>
              <a:t>Extensibility/Flexibility</a:t>
            </a:r>
          </a:p>
          <a:p>
            <a:pPr lvl="1"/>
            <a:r>
              <a:rPr lang="en-CA" dirty="0" smtClean="0"/>
              <a:t>GWT</a:t>
            </a:r>
            <a:endParaRPr lang="en-CA" dirty="0" smtClean="0"/>
          </a:p>
          <a:p>
            <a:pPr lvl="1"/>
            <a:r>
              <a:rPr lang="en-CA" dirty="0" smtClean="0"/>
              <a:t>Correctness 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Analysis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Ri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1595626"/>
            <a:ext cx="3429024" cy="240487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90811"/>
          </a:xfrm>
        </p:spPr>
        <p:txBody>
          <a:bodyPr/>
          <a:lstStyle/>
          <a:p>
            <a:r>
              <a:rPr lang="en-CA" dirty="0" smtClean="0"/>
              <a:t>Requirements </a:t>
            </a:r>
          </a:p>
          <a:p>
            <a:pPr lvl="1"/>
            <a:r>
              <a:rPr lang="en-CA" dirty="0" smtClean="0"/>
              <a:t>For developers</a:t>
            </a:r>
            <a:endParaRPr lang="en-CA" dirty="0" smtClean="0"/>
          </a:p>
          <a:p>
            <a:pPr lvl="2"/>
            <a:r>
              <a:rPr lang="en-CA" dirty="0" smtClean="0"/>
              <a:t>Easy </a:t>
            </a:r>
            <a:r>
              <a:rPr lang="en-CA" dirty="0" smtClean="0"/>
              <a:t>extension</a:t>
            </a:r>
            <a:endParaRPr lang="en-CA" dirty="0" smtClean="0"/>
          </a:p>
          <a:p>
            <a:pPr lvl="1"/>
            <a:r>
              <a:rPr lang="en-CA" dirty="0" smtClean="0"/>
              <a:t>For instructors</a:t>
            </a:r>
          </a:p>
          <a:p>
            <a:pPr lvl="2"/>
            <a:r>
              <a:rPr lang="en-CA" dirty="0" smtClean="0"/>
              <a:t>Small time setup</a:t>
            </a:r>
          </a:p>
          <a:p>
            <a:pPr lvl="1"/>
            <a:r>
              <a:rPr lang="en-CA" dirty="0" smtClean="0"/>
              <a:t>For the students:</a:t>
            </a:r>
          </a:p>
          <a:p>
            <a:pPr lvl="2"/>
            <a:r>
              <a:rPr lang="en-CA" dirty="0" smtClean="0"/>
              <a:t>User friendly </a:t>
            </a:r>
            <a:r>
              <a:rPr lang="en-CA" dirty="0" smtClean="0"/>
              <a:t>environment</a:t>
            </a:r>
          </a:p>
          <a:p>
            <a:pPr lvl="2"/>
            <a:r>
              <a:rPr lang="en-CA" dirty="0" smtClean="0"/>
              <a:t>Fulfilment of pedagogical goal</a:t>
            </a:r>
            <a:endParaRPr lang="en-CA" dirty="0" smtClean="0"/>
          </a:p>
          <a:p>
            <a:pPr lvl="1"/>
            <a:r>
              <a:rPr lang="en-CA" dirty="0" smtClean="0"/>
              <a:t>Access from different locations</a:t>
            </a:r>
          </a:p>
          <a:p>
            <a:pPr lvl="1"/>
            <a:r>
              <a:rPr lang="en-CA" dirty="0" smtClean="0"/>
              <a:t>No extra installation on the end user’s system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 &amp; Specifications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Specifications:</a:t>
            </a:r>
          </a:p>
          <a:p>
            <a:pPr lvl="1"/>
            <a:r>
              <a:rPr lang="en-CA" dirty="0" smtClean="0"/>
              <a:t>Database independency</a:t>
            </a:r>
          </a:p>
          <a:p>
            <a:pPr lvl="1"/>
            <a:r>
              <a:rPr lang="en-CA" dirty="0" smtClean="0"/>
              <a:t>Access control</a:t>
            </a:r>
            <a:endParaRPr lang="en-CA" dirty="0" smtClean="0"/>
          </a:p>
          <a:p>
            <a:pPr lvl="1"/>
            <a:r>
              <a:rPr lang="en-CA" dirty="0" smtClean="0"/>
              <a:t>Services</a:t>
            </a:r>
          </a:p>
          <a:p>
            <a:pPr lvl="2"/>
            <a:r>
              <a:rPr lang="en-CA" dirty="0" smtClean="0"/>
              <a:t>Group / user management</a:t>
            </a:r>
          </a:p>
          <a:p>
            <a:pPr lvl="2"/>
            <a:r>
              <a:rPr lang="en-CA" dirty="0" smtClean="0"/>
              <a:t>Budget </a:t>
            </a:r>
            <a:r>
              <a:rPr lang="en-CA" dirty="0" smtClean="0"/>
              <a:t>transactions</a:t>
            </a:r>
          </a:p>
          <a:p>
            <a:pPr lvl="2"/>
            <a:r>
              <a:rPr lang="en-CA" dirty="0" smtClean="0"/>
              <a:t>M</a:t>
            </a:r>
            <a:r>
              <a:rPr lang="en-CA" dirty="0" smtClean="0"/>
              <a:t>ail</a:t>
            </a:r>
            <a:endParaRPr lang="en-CA" dirty="0" smtClean="0"/>
          </a:p>
          <a:p>
            <a:pPr lvl="2"/>
            <a:r>
              <a:rPr lang="en-CA" dirty="0" smtClean="0"/>
              <a:t>Proposal</a:t>
            </a:r>
          </a:p>
          <a:p>
            <a:pPr lvl="2"/>
            <a:r>
              <a:rPr lang="en-CA" dirty="0" smtClean="0"/>
              <a:t>Research </a:t>
            </a:r>
          </a:p>
          <a:p>
            <a:pPr lvl="2"/>
            <a:r>
              <a:rPr lang="en-CA" dirty="0" smtClean="0"/>
              <a:t>Patent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 &amp; Specifications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cal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5" y="785794"/>
            <a:ext cx="7706927" cy="59547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CA" dirty="0" smtClean="0"/>
              <a:t>Architecture 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rch-diagram-fin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3042" y="142852"/>
            <a:ext cx="5948334" cy="6715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-package-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56" y="785794"/>
            <a:ext cx="5715040" cy="59003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</TotalTime>
  <Words>214</Words>
  <Application>Microsoft Office PowerPoint</Application>
  <PresentationFormat>On-screen Show (4:3)</PresentationFormat>
  <Paragraphs>75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NanoSim</vt:lpstr>
      <vt:lpstr>Overview</vt:lpstr>
      <vt:lpstr>Life Cycle </vt:lpstr>
      <vt:lpstr>Risk Analysis</vt:lpstr>
      <vt:lpstr>Requirements &amp; Specifications</vt:lpstr>
      <vt:lpstr>Requirements &amp; Specifications</vt:lpstr>
      <vt:lpstr>Architecture </vt:lpstr>
      <vt:lpstr>Slide 8</vt:lpstr>
      <vt:lpstr>Implementation</vt:lpstr>
      <vt:lpstr>Source code management</vt:lpstr>
      <vt:lpstr>Testing</vt:lpstr>
      <vt:lpstr>Conclusion</vt:lpstr>
      <vt:lpstr>Any questions?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NanoSim</dc:title>
  <dc:creator>Mona</dc:creator>
  <cp:lastModifiedBy>Yina Arenas</cp:lastModifiedBy>
  <cp:revision>45</cp:revision>
  <dcterms:created xsi:type="dcterms:W3CDTF">2009-12-17T03:04:17Z</dcterms:created>
  <dcterms:modified xsi:type="dcterms:W3CDTF">2009-12-17T06:35:08Z</dcterms:modified>
</cp:coreProperties>
</file>