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9" r:id="rId5"/>
    <p:sldId id="257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7CA4-741A-42F4-BD28-239CC39A0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DE4E7-E664-4949-8F7C-317029CDA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3885-C816-4FC5-86C3-27D8C133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B11-B1AB-4E1F-9772-0DAD15C418F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5679-EC63-40B5-9F1F-3A34EF3F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6CB9-53E8-467B-9015-1D4D1D84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AC3-BE04-4522-9927-74E793B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3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75EB-2529-4BB3-94C6-1AB145A2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3E366-EAEC-49BB-B9B3-004A71619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384C-18FF-43D4-B65C-2CD70F35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B11-B1AB-4E1F-9772-0DAD15C418F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1CC60-07D6-4FD6-A79D-211E3C08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F9CB-94D2-4E99-8CDD-6344FDAD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AC3-BE04-4522-9927-74E793B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3060C-B479-4C3C-A79A-ECC13DAF5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010F7-BDC5-42A3-966A-1543910BF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7B4A-7244-46F1-A11C-76A24D24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B11-B1AB-4E1F-9772-0DAD15C418F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1D8E-18FC-4DDD-A9DF-A2D83F57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CD84-CC66-44E9-9D96-AE749DF5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AC3-BE04-4522-9927-74E793B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1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5236-7062-444C-89DA-27CC8C80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E16E-0D56-4000-B7B8-7CA494AD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F51E-D688-49F9-A5BA-F62DB053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B11-B1AB-4E1F-9772-0DAD15C418F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22AD-6A79-4A49-8264-591B0EEE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DC186-E435-4778-8349-28824B21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AC3-BE04-4522-9927-74E793B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7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D43D-2860-4A2A-A4C7-2FD63782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8D2E4-F4BD-45BA-9F46-F9B2AEC0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E42D-B0E7-4123-B97F-B1A6F3BA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B11-B1AB-4E1F-9772-0DAD15C418F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02D8-FDCC-4AD1-AA7D-AAEE1C9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4B44-AAE6-4777-AC5C-570A113B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AC3-BE04-4522-9927-74E793B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2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A347-1A70-48D3-A323-087D9A4D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A4FC-DFA1-4692-A61C-ACDB9647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74A41-B20A-423D-A42A-4A10E46CE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43422-956F-4371-A0FF-0798F28E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B11-B1AB-4E1F-9772-0DAD15C418F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BC6B-C0D3-433D-A880-091DF331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60FE0-ADF1-40BF-86CB-0AAD74B0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AC3-BE04-4522-9927-74E793B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7055-1047-4BEF-BADA-39F9E5F3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EDB7E-F7E5-4DE0-B4D4-5F2E5C32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27636-0458-403F-B813-26D36BC44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EAB92-9F81-4E51-A0AF-9FE58CFF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7944E-D4CC-4180-85CA-E8761B646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71F8A-DBB0-494B-BCBE-12C50C1D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B11-B1AB-4E1F-9772-0DAD15C418F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1A4DA-9A97-40B6-B8A9-7FA7C575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A5D01-0055-4FCA-90E2-08A79D17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AC3-BE04-4522-9927-74E793B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622B-B207-415D-973C-4BA3B62F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B5DD4-E12B-4182-B7CF-A9AB74B2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B11-B1AB-4E1F-9772-0DAD15C418F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BB5CA-57E6-43F4-905B-0B57034F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D9658-020D-4081-9188-43C5ABBD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AC3-BE04-4522-9927-74E793B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9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6F825-F51E-401B-93AF-3F0EF54B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B11-B1AB-4E1F-9772-0DAD15C418F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C4607-3F27-45C3-B463-1E1B0466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64E71-52E0-4CE9-A24A-CF860E8D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AC3-BE04-4522-9927-74E793B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C026-1200-485E-81B3-821382E4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3B1D-16D5-49EC-9BC0-5C632A2D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5517B-9D06-44A2-9403-69B0EB36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972C6-63C8-4347-9085-1E9C2135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B11-B1AB-4E1F-9772-0DAD15C418F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3D4F3-47D1-42AA-AB7B-BACF730F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B9BDA-3723-4148-B132-08973C9F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AC3-BE04-4522-9927-74E793B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F9DE-F18F-4FCF-950F-6D69CFCA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43FD2-F489-4F72-8B1B-30496A239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7931D-0900-404A-AD8A-1013D7287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79FA5-A163-4806-844C-22221943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FB11-B1AB-4E1F-9772-0DAD15C418F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A7819-35E6-41B7-8589-57D07F23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BC589-6CA6-4E28-874D-90CBA3DF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AC3-BE04-4522-9927-74E793B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6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60A4A-0FD8-44E7-ADC6-FF634685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60124-CFCB-46A7-8145-892B9C64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37B6-C053-429F-A169-AB9EA88FD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FB11-B1AB-4E1F-9772-0DAD15C418F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1E271-F52C-4395-A0CD-C9A321F4C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1AF4-8B4D-4EFA-A854-CC66174B3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BAC3-BE04-4522-9927-74E793BF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C5229-5329-46CA-8ADA-2443C609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50" y="1093077"/>
            <a:ext cx="5588316" cy="5155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C758AA-DC32-45FF-8D1E-ACD11FAE1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0" y="1162746"/>
            <a:ext cx="5885793" cy="40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2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418394-A46E-4688-8EF0-282209F7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88" y="170493"/>
            <a:ext cx="5690423" cy="651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3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4AD59-6BD0-4632-B856-BEAFC903C1B4}"/>
              </a:ext>
            </a:extLst>
          </p:cNvPr>
          <p:cNvSpPr txBox="1"/>
          <p:nvPr/>
        </p:nvSpPr>
        <p:spPr>
          <a:xfrm>
            <a:off x="637563" y="176169"/>
            <a:ext cx="8758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vs. NP</a:t>
            </a:r>
          </a:p>
          <a:p>
            <a:endParaRPr lang="en-US" dirty="0"/>
          </a:p>
          <a:p>
            <a:r>
              <a:rPr lang="en-US" dirty="0"/>
              <a:t>These are problems whose complexity grows in non-polynomial time. The “Prime” example of this is prime factoring:</a:t>
            </a:r>
          </a:p>
          <a:p>
            <a:endParaRPr lang="en-US" dirty="0"/>
          </a:p>
          <a:p>
            <a:r>
              <a:rPr lang="en-US" dirty="0"/>
              <a:t>The example is relatively easy when given a small nu</a:t>
            </a:r>
          </a:p>
        </p:txBody>
      </p:sp>
    </p:spTree>
    <p:extLst>
      <p:ext uri="{BB962C8B-B14F-4D97-AF65-F5344CB8AC3E}">
        <p14:creationId xmlns:p14="http://schemas.microsoft.com/office/powerpoint/2010/main" val="343588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CEE620-9B1F-4B98-A6F1-DC21E206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62" y="400708"/>
            <a:ext cx="537210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8EA21-D578-4C92-B3A6-FBD030820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04" y="1599215"/>
            <a:ext cx="4657725" cy="420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C2FE70-76F5-4C63-A1E7-1FDDDF7BE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837"/>
            <a:ext cx="6133717" cy="68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4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F5FD51-828C-4474-91A7-C642BC35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5607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760BC0-E8B8-429E-9E6F-FD250AC15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77"/>
          <a:stretch/>
        </p:blipFill>
        <p:spPr>
          <a:xfrm>
            <a:off x="6235923" y="0"/>
            <a:ext cx="5750801" cy="3819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884273-1781-4FCA-A867-3BD3A4DBA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40"/>
          <a:stretch/>
        </p:blipFill>
        <p:spPr>
          <a:xfrm>
            <a:off x="6235923" y="3819525"/>
            <a:ext cx="582765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5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759E7-9A01-4153-8F16-F12708EC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47625"/>
            <a:ext cx="6762750" cy="3295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F1FE4-E339-42A5-BD5D-05E2E6C3D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4002634"/>
            <a:ext cx="8915400" cy="265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E07B7-F82C-404E-AB91-96B0DC1E47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000"/>
          <a:stretch/>
        </p:blipFill>
        <p:spPr>
          <a:xfrm>
            <a:off x="0" y="0"/>
            <a:ext cx="6180083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7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BA9D67-C6DF-4671-A174-1FD1E2CD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519"/>
            <a:ext cx="6219825" cy="511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68101-102F-4370-8F7D-9A1DA30F2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08" y="1209610"/>
            <a:ext cx="6057900" cy="523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1E5DE-7831-48B8-98E4-5A93279FB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933" y="0"/>
            <a:ext cx="73723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7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C1F36-6842-4C1C-BD1A-5DDDCC10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31" y="173422"/>
            <a:ext cx="6335507" cy="2422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FF235-6A68-4DE1-B901-7BD3099A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278" y="2994955"/>
            <a:ext cx="7146264" cy="35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9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42C92E-1458-4A9D-AABE-98F3CF66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0" y="323193"/>
            <a:ext cx="5270896" cy="6211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81E4B6-8D44-4C6C-A22A-4AAB3047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14" y="237962"/>
            <a:ext cx="5992406" cy="3285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865CF-55A2-4F7B-9488-1E7BF210F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253" y="3601929"/>
            <a:ext cx="4650499" cy="28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085A20-9A20-4021-AC4D-D9824432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4" y="80418"/>
            <a:ext cx="4152900" cy="40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944FFA-971E-4805-BE2D-A6D8880B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" y="489993"/>
            <a:ext cx="5056823" cy="488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89F56A-2F6F-4942-8851-4E2B228A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768" y="489993"/>
            <a:ext cx="4627883" cy="530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1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35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Tamashiro</dc:creator>
  <cp:lastModifiedBy>Ryan Tamashiro</cp:lastModifiedBy>
  <cp:revision>10</cp:revision>
  <dcterms:created xsi:type="dcterms:W3CDTF">2019-08-03T16:12:12Z</dcterms:created>
  <dcterms:modified xsi:type="dcterms:W3CDTF">2019-08-05T15:05:14Z</dcterms:modified>
</cp:coreProperties>
</file>