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y="-102" x="-726"/>
      </p:cViewPr>
      <p:guideLst>
        <p:guide pos="162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slide" Target="slides/slide1.xml"/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y="1597818" x="685800"/>
            <a:ext cy="1102518" cx="7772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y="2914650" x="1371600"/>
            <a:ext cy="1314450" cx="6400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y="205978" x="6629400"/>
            <a:ext cy="4388643" cx="205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y="205978" x="457200"/>
            <a:ext cy="4388643" cx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3305175" x="722313"/>
            <a:ext cy="1021556" cx="7772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2180034" x="722313"/>
            <a:ext cy="1125140" cx="7772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y="1200150" x="457200"/>
            <a:ext cy="3394472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1200150" x="4648200"/>
            <a:ext cy="3394472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151334" x="457200"/>
            <a:ext cy="479821" cx="4040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1631156" x="457200"/>
            <a:ext cy="2963466" cx="4040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y="1151334" x="4645025"/>
            <a:ext cy="479821" cx="4041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y="1631156" x="4645025"/>
            <a:ext cy="2963466" cx="404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204787" x="457200"/>
            <a:ext cy="871537" cx="3008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y="204787" x="3575050"/>
            <a:ext cy="4389834" cx="511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1076325" x="457200"/>
            <a:ext cy="3518297" cx="3008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3600450" x="1792288"/>
            <a:ext cy="425053" cx="5486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y="459581" x="1792288"/>
            <a:ext cy="3086100" cx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4025503" x="1792288"/>
            <a:ext cy="603646" cx="5486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200150" x="457200"/>
            <a:ext cy="3394472" cx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y="4767262" x="457200"/>
            <a:ext cy="273843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y="4767262" x="6553200"/>
            <a:ext cy="273843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0" x="0"/>
            <a:ext cy="4224160" cx="914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Libro de Trabajo Practica - Pagina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de Trabajo Practica - Pagina 1</dc:title>
  <dc:creator/>
  <cp:lastModifiedBy/>
  <cp:revision>3</cp:revision>
  <dcterms:created xsi:type="dcterms:W3CDTF">2023-10-07T15:37:25.880Z</dcterms:created>
  <dcterms:modified xsi:type="dcterms:W3CDTF">2023-10-07T15:37:25.880Z</dcterms:modified>
</cp:coreProperties>
</file>