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F74B41A-49E5-4174-9AD5-235F2BF22950}">
          <p14:sldIdLst>
            <p14:sldId id="256"/>
            <p14:sldId id="258"/>
            <p14:sldId id="261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Programação – Seguidor de linha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Lógica e estrutura de um código para um robô seguidor de linha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6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geral do código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>
          <a:xfrm>
            <a:off x="1141415" y="2249487"/>
            <a:ext cx="5761662" cy="3541714"/>
          </a:xfrm>
        </p:spPr>
        <p:txBody>
          <a:bodyPr/>
          <a:lstStyle/>
          <a:p>
            <a:r>
              <a:rPr lang="pt-BR" dirty="0" smtClean="0"/>
              <a:t>Calibração dos sensores;</a:t>
            </a:r>
          </a:p>
          <a:p>
            <a:r>
              <a:rPr lang="pt-BR" dirty="0" smtClean="0"/>
              <a:t>Leitura dos sensores e </a:t>
            </a:r>
            <a:r>
              <a:rPr lang="pt-BR" dirty="0" err="1" smtClean="0"/>
              <a:t>encoders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Cálculo do PID;</a:t>
            </a:r>
          </a:p>
          <a:p>
            <a:r>
              <a:rPr lang="pt-BR" dirty="0" smtClean="0"/>
              <a:t>Mapeamento da pista;</a:t>
            </a:r>
          </a:p>
          <a:p>
            <a:r>
              <a:rPr lang="pt-BR" dirty="0" smtClean="0"/>
              <a:t>Ajustar automaticamente parâmetros com base na posição do robô na pista</a:t>
            </a:r>
          </a:p>
        </p:txBody>
      </p:sp>
    </p:spTree>
    <p:extLst>
      <p:ext uri="{BB962C8B-B14F-4D97-AF65-F5344CB8AC3E}">
        <p14:creationId xmlns:p14="http://schemas.microsoft.com/office/powerpoint/2010/main" val="23719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Calibração dos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leituras sucessivas dos sensores;</a:t>
            </a:r>
          </a:p>
          <a:p>
            <a:r>
              <a:rPr lang="pt-BR" dirty="0" smtClean="0"/>
              <a:t>Armazenar os valores máximos e mínimos atingidos por cada sensor;</a:t>
            </a:r>
          </a:p>
          <a:p>
            <a:r>
              <a:rPr lang="pt-BR" dirty="0" smtClean="0"/>
              <a:t>Normalizar esses valores;</a:t>
            </a:r>
          </a:p>
          <a:p>
            <a:r>
              <a:rPr lang="pt-BR" dirty="0" smtClean="0"/>
              <a:t>Em novas leituras obter os valores normalizados.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do PID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5" y="2249487"/>
            <a:ext cx="5143476" cy="3541714"/>
          </a:xfrm>
        </p:spPr>
        <p:txBody>
          <a:bodyPr>
            <a:noAutofit/>
          </a:bodyPr>
          <a:lstStyle/>
          <a:p>
            <a:r>
              <a:rPr lang="pt-BR" sz="2000" dirty="0" smtClean="0"/>
              <a:t>Controlador PID (Proporcional-Integral-derivativo);</a:t>
            </a:r>
          </a:p>
          <a:p>
            <a:r>
              <a:rPr lang="pt-BR" sz="2000" dirty="0" smtClean="0"/>
              <a:t>Calcular erro (o quão fora da linha o robô está);</a:t>
            </a:r>
          </a:p>
          <a:p>
            <a:r>
              <a:rPr lang="pt-BR" sz="2000" dirty="0" smtClean="0"/>
              <a:t>Calcular as parcelas proporcional e derivativo do PID;</a:t>
            </a:r>
          </a:p>
          <a:p>
            <a:r>
              <a:rPr lang="pt-BR" sz="2000" dirty="0" smtClean="0"/>
              <a:t>Armazenar o valor do erro utilizado no cálculo para cálculos posteriores;</a:t>
            </a:r>
          </a:p>
          <a:p>
            <a:r>
              <a:rPr lang="pt-BR" sz="2000" dirty="0" smtClean="0"/>
              <a:t>Realizar o mesmo processo em intervalos fixos de tempo.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13" y="2835357"/>
            <a:ext cx="4969300" cy="23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dos motores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4" y="2249487"/>
            <a:ext cx="8607893" cy="2464181"/>
          </a:xfrm>
        </p:spPr>
        <p:txBody>
          <a:bodyPr>
            <a:normAutofit fontScale="77500" lnSpcReduction="20000"/>
          </a:bodyPr>
          <a:lstStyle/>
          <a:p>
            <a:r>
              <a:rPr lang="pt-BR" sz="2500" dirty="0" smtClean="0"/>
              <a:t>Definir uma velocidade base;</a:t>
            </a:r>
          </a:p>
          <a:p>
            <a:r>
              <a:rPr lang="pt-BR" sz="2500" dirty="0" smtClean="0"/>
              <a:t>Somar a saída do PID à velocidade base de um dos motores;</a:t>
            </a:r>
          </a:p>
          <a:p>
            <a:r>
              <a:rPr lang="pt-BR" sz="2500" dirty="0" smtClean="0"/>
              <a:t>Subtrair a </a:t>
            </a:r>
            <a:r>
              <a:rPr lang="pt-BR" sz="2500" dirty="0"/>
              <a:t>saída do PID à velocidade base </a:t>
            </a:r>
            <a:r>
              <a:rPr lang="pt-BR" sz="2500" dirty="0" smtClean="0"/>
              <a:t>do outro motor;</a:t>
            </a:r>
          </a:p>
          <a:p>
            <a:r>
              <a:rPr lang="pt-BR" sz="2500" dirty="0" smtClean="0"/>
              <a:t>Realizar este processo a cada novo cálculo do PID;</a:t>
            </a:r>
          </a:p>
          <a:p>
            <a:r>
              <a:rPr lang="pt-BR" sz="2500" dirty="0" smtClean="0"/>
              <a:t>Definir a direção dos motores com base na saída do PID e a velocidade base.</a:t>
            </a:r>
            <a:endParaRPr lang="pt-BR" sz="25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4" y="4488487"/>
            <a:ext cx="6192836" cy="20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4" y="1863121"/>
            <a:ext cx="4937414" cy="3906614"/>
          </a:xfrm>
        </p:spPr>
        <p:txBody>
          <a:bodyPr>
            <a:normAutofit fontScale="40000" lnSpcReduction="20000"/>
          </a:bodyPr>
          <a:lstStyle/>
          <a:p>
            <a:r>
              <a:rPr lang="pt-BR" sz="4500" dirty="0" smtClean="0"/>
              <a:t>Ler marcações direitas e esquerdas na pista, com sensores IR;</a:t>
            </a:r>
          </a:p>
          <a:p>
            <a:r>
              <a:rPr lang="pt-BR" sz="4500" dirty="0" smtClean="0"/>
              <a:t>Utilizar </a:t>
            </a:r>
            <a:r>
              <a:rPr lang="pt-BR" sz="4500" dirty="0" err="1" smtClean="0"/>
              <a:t>encoders</a:t>
            </a:r>
            <a:r>
              <a:rPr lang="pt-BR" sz="4500" dirty="0" smtClean="0"/>
              <a:t> para classificar os tipos de trecho que o robô passou;</a:t>
            </a:r>
          </a:p>
          <a:p>
            <a:r>
              <a:rPr lang="pt-BR" sz="4500" dirty="0" smtClean="0"/>
              <a:t>Marcação inicial (direita), indica início da pista;</a:t>
            </a:r>
          </a:p>
          <a:p>
            <a:r>
              <a:rPr lang="pt-BR" sz="4500" dirty="0" smtClean="0"/>
              <a:t>Marcação final (direita), indica a parada do robô e o salvamento do mapeamento;</a:t>
            </a:r>
          </a:p>
          <a:p>
            <a:r>
              <a:rPr lang="pt-BR" sz="4500" dirty="0" smtClean="0"/>
              <a:t>Ao ler mapeamento salvo utilizar os </a:t>
            </a:r>
            <a:r>
              <a:rPr lang="pt-BR" sz="4500" dirty="0" err="1" smtClean="0"/>
              <a:t>encoder</a:t>
            </a:r>
            <a:r>
              <a:rPr lang="pt-BR" sz="4500" dirty="0" smtClean="0"/>
              <a:t> em conjunto com o mapeamento para localizar robô na pista.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54" y="2067014"/>
            <a:ext cx="5177306" cy="32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235</TotalTime>
  <Words>262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Programação – Seguidor de linha </vt:lpstr>
      <vt:lpstr>Estrutura geral do código</vt:lpstr>
      <vt:lpstr>Calibração dos sensores</vt:lpstr>
      <vt:lpstr>Cálculo do PID</vt:lpstr>
      <vt:lpstr>Controle dos motores</vt:lpstr>
      <vt:lpstr>Mapeamento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– Seguidor de linha</dc:title>
  <dc:creator>Conta da Microsoft</dc:creator>
  <cp:lastModifiedBy>Conta da Microsoft</cp:lastModifiedBy>
  <cp:revision>10</cp:revision>
  <dcterms:created xsi:type="dcterms:W3CDTF">2023-01-23T20:06:08Z</dcterms:created>
  <dcterms:modified xsi:type="dcterms:W3CDTF">2023-01-24T00:01:36Z</dcterms:modified>
</cp:coreProperties>
</file>