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0992-5B33-A11E-28C8-D8A8FFF61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09D99-BE1A-8ECB-5DED-664CE18F9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ED04-D997-0B39-265C-91CC68E2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4B1D-4CDC-B27F-4462-87DAD2CB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4734-5A74-3571-C057-D94375B6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9671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7AA1-AF79-B360-D499-3F875B19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BAE2F-E172-3204-5AA0-67975A9AF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E027-14D9-215C-751B-1993F394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B7476-B57B-6015-6804-CE5BAED1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FEEB-38EF-D1C7-5800-FFAD58A9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490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D0DDC-DD5E-4563-E436-4F08C1A6D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D83CD-D7D4-A70E-6E04-F5DBA592F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2688-26B5-C7E0-1926-1390473F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B84D-02B4-CAB4-8900-4A4641B3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16B9-AE60-03B8-202E-F1E73B92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7302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8D90-8B61-A179-9F74-DB00900E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B157-9B17-3A65-4019-7D07AA41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D513-A739-CE70-CF7D-E3CF4FD2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0A8B-8547-5E7B-A8DB-C92DCE86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EEE1-A0B3-581F-5992-07C31AD5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0354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ACD-D080-812A-18D1-293E6BA5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3186E-4D4C-C1E4-FBFC-84266FD8A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609C-0429-C41D-B197-1B35C3FF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7ED89-93FE-FE79-ED11-A9A2E04F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8E41-2A06-CB68-62CA-3D8135C9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9974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1D45-275F-2F6B-B669-3EA680A1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2677-BCA7-4152-E847-7EAABDEA3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70DF1-95B2-16C6-070D-310C29E53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824BD-1B3C-0C45-AD33-A8D6F25A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27EEB-CD29-C48A-E137-CAE32F4E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DF3B-EB3D-35CA-C83D-A889267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6989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343E-DA99-1501-AF04-3D2D802E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C0B0F-1121-7777-DDC1-90CA168B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D94A6-B80A-918F-6EEF-0166B1D91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99540-F715-A854-EA8F-BAC885A73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944BA-4DCB-E885-F65F-AF247AB7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21BBD-C7EC-01C0-F455-85A664E0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EFC75-85E6-6505-6152-41F2AF1B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B040E-E900-D423-0206-4112CFCA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226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AE1A-0A32-43EB-04EC-CAC4C7D7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1163F-06BB-5491-D3C2-7FFD0BFD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E8051-AB9D-C9FA-7894-4275312F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702CF-5C63-DEF9-660D-55AC23E2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6405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C66EA-B47C-9C93-298C-EDFDB169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481FA-8D4B-596B-E9B9-6D03A762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24925-E099-A5C2-E00D-0AD5D85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079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1054-44E9-7B99-76D2-9DDFC56E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D984-109C-9D36-ADD3-3B2BB44B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A74D-BAD9-143F-099F-5079BBED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98C50-B300-7FC9-D078-A9974A12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79A1-534B-0B88-3454-4DAAAB47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180C0-3675-E007-2D09-78756A54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404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A2AC-120A-9D03-E898-8E362198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48496-84B6-19CB-1E2A-119FEB417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367E2-8EB1-D8CF-C9E6-710F25826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B1B5-3E45-70B5-7916-75E94CA4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28445-226D-BED9-1BCA-D3C424E2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4D355-A74D-CF65-462C-E5FF67B7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468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38D86-64E7-51BB-F7CB-230944E3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3FE4-42D6-E051-C4B8-1329D5B5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82AA-8731-7882-EF59-291C4809D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95B9-E5FC-5646-8DC7-EFFE758455D1}" type="datetimeFigureOut">
              <a:rPr lang="en-NP" smtClean="0"/>
              <a:t>23/01/2023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3760-3144-B4D7-D9D3-26506DEE5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B7D7-076D-796C-895A-D92013529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E04F-6466-1646-8B4B-7A8A5727331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341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DC2D-A0F8-2255-73DB-9C5533968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NP" dirty="0"/>
              <a:t>CoMeet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C6155-5A35-4C6C-73F4-CCC9DBBAF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P</a:t>
            </a:r>
            <a:r>
              <a:rPr lang="en-NP" dirty="0"/>
              <a:t>resented By:</a:t>
            </a:r>
          </a:p>
          <a:p>
            <a:pPr algn="r"/>
            <a:r>
              <a:rPr lang="en-NP" dirty="0"/>
              <a:t>Baibhav Poudel</a:t>
            </a:r>
          </a:p>
          <a:p>
            <a:pPr algn="r"/>
            <a:r>
              <a:rPr lang="en-NP" dirty="0"/>
              <a:t>Anoj Aryal</a:t>
            </a:r>
          </a:p>
          <a:p>
            <a:pPr algn="r"/>
            <a:r>
              <a:rPr lang="en-NP" dirty="0"/>
              <a:t>Krishal Pudasaini</a:t>
            </a:r>
          </a:p>
          <a:p>
            <a:pPr algn="r"/>
            <a:r>
              <a:rPr lang="en-NP" dirty="0"/>
              <a:t>Santosh Tamang</a:t>
            </a:r>
          </a:p>
        </p:txBody>
      </p:sp>
    </p:spTree>
    <p:extLst>
      <p:ext uri="{BB962C8B-B14F-4D97-AF65-F5344CB8AC3E}">
        <p14:creationId xmlns:p14="http://schemas.microsoft.com/office/powerpoint/2010/main" val="14374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F386-E402-6C5B-850F-A2A014E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BEA9-F680-7CAC-1A13-152B679C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NP" dirty="0"/>
              <a:t>unctional Requirement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</a:t>
            </a:r>
            <a:r>
              <a:rPr lang="en-NP" dirty="0"/>
              <a:t>sers must register.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</a:t>
            </a:r>
            <a:r>
              <a:rPr lang="en-NP" dirty="0"/>
              <a:t>sers must log in to use the features.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</a:t>
            </a:r>
            <a:r>
              <a:rPr lang="en-NP" dirty="0"/>
              <a:t>sers may start texting or video chatting.</a:t>
            </a:r>
          </a:p>
          <a:p>
            <a:pPr marL="914400" lvl="1" indent="-457200">
              <a:buFont typeface="+mj-lt"/>
              <a:buAutoNum type="arabicPeriod"/>
            </a:pPr>
            <a:endParaRPr lang="en-NP" dirty="0"/>
          </a:p>
          <a:p>
            <a:r>
              <a:rPr lang="en-NP" dirty="0"/>
              <a:t>Non-Functional Requirement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system</a:t>
            </a:r>
            <a:r>
              <a:rPr lang="en-NP" dirty="0"/>
              <a:t> must be online 24/7.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NP" dirty="0"/>
              <a:t>he system must be platform-independent.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NP" dirty="0"/>
              <a:t>he system should respond as fast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P" dirty="0"/>
              <a:t>Future amendment must be allowed.</a:t>
            </a:r>
          </a:p>
          <a:p>
            <a:pPr marL="0" indent="0">
              <a:buNone/>
            </a:pPr>
            <a:endParaRPr lang="en-NP" dirty="0"/>
          </a:p>
          <a:p>
            <a:pPr lvl="2"/>
            <a:endParaRPr lang="en-NP" dirty="0"/>
          </a:p>
          <a:p>
            <a:pPr marL="914400" lvl="1" indent="-457200">
              <a:buFont typeface="+mj-lt"/>
              <a:buAutoNum type="arabicPeriod"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8935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F801-9EA4-321F-3939-05E79A9C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22A3E630-E070-6CD2-B65F-28D15AE43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94290"/>
            <a:ext cx="4093022" cy="60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75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CoMeet</vt:lpstr>
      <vt:lpstr>Requirement Analysis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CoMeet</dc:title>
  <dc:creator>Santosh Tamang</dc:creator>
  <cp:lastModifiedBy>Santosh Tamang</cp:lastModifiedBy>
  <cp:revision>3</cp:revision>
  <dcterms:created xsi:type="dcterms:W3CDTF">2023-01-23T02:24:34Z</dcterms:created>
  <dcterms:modified xsi:type="dcterms:W3CDTF">2023-01-23T03:31:14Z</dcterms:modified>
</cp:coreProperties>
</file>